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4"/>
  </p:sldMasterIdLst>
  <p:notesMasterIdLst>
    <p:notesMasterId r:id="rId15"/>
  </p:notesMasterIdLst>
  <p:handoutMasterIdLst>
    <p:handoutMasterId r:id="rId16"/>
  </p:handoutMasterIdLst>
  <p:sldIdLst>
    <p:sldId id="256" r:id="rId5"/>
    <p:sldId id="279" r:id="rId6"/>
    <p:sldId id="276" r:id="rId7"/>
    <p:sldId id="281" r:id="rId8"/>
    <p:sldId id="282" r:id="rId9"/>
    <p:sldId id="270" r:id="rId10"/>
    <p:sldId id="283" r:id="rId11"/>
    <p:sldId id="278" r:id="rId12"/>
    <p:sldId id="284" r:id="rId13"/>
    <p:sldId id="272" r:id="rId14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436">
          <p15:clr>
            <a:srgbClr val="A4A3A4"/>
          </p15:clr>
        </p15:guide>
        <p15:guide id="2" pos="4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0068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B032DD8-F293-4421-A92B-BAAB0B0FA792}" v="7" dt="2026-07-07T08:55:10.70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453" autoAdjust="0"/>
    <p:restoredTop sz="94694"/>
  </p:normalViewPr>
  <p:slideViewPr>
    <p:cSldViewPr snapToGrid="0" snapToObjects="1">
      <p:cViewPr varScale="1">
        <p:scale>
          <a:sx n="138" d="100"/>
          <a:sy n="138" d="100"/>
        </p:scale>
        <p:origin x="630" y="138"/>
      </p:cViewPr>
      <p:guideLst>
        <p:guide orient="horz" pos="2436"/>
        <p:guide pos="4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 snapToGrid="0" snapToObjects="1">
      <p:cViewPr varScale="1">
        <p:scale>
          <a:sx n="80" d="100"/>
          <a:sy n="80" d="100"/>
        </p:scale>
        <p:origin x="3165" y="41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microsoft.com/office/2016/11/relationships/changesInfo" Target="changesInfos/changesInfo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ebecca Hacker" userId="ec2952d58bbcbcc7" providerId="LiveId" clId="{3C2B592F-1D24-4A2D-AE5A-E5D3261B9F6A}"/>
    <pc:docChg chg="custSel modSld">
      <pc:chgData name="Rebecca Hacker" userId="ec2952d58bbcbcc7" providerId="LiveId" clId="{3C2B592F-1D24-4A2D-AE5A-E5D3261B9F6A}" dt="2026-07-07T08:55:10.705" v="23"/>
      <pc:docMkLst>
        <pc:docMk/>
      </pc:docMkLst>
      <pc:sldChg chg="modSp">
        <pc:chgData name="Rebecca Hacker" userId="ec2952d58bbcbcc7" providerId="LiveId" clId="{3C2B592F-1D24-4A2D-AE5A-E5D3261B9F6A}" dt="2026-07-07T08:55:02.533" v="20"/>
        <pc:sldMkLst>
          <pc:docMk/>
          <pc:sldMk cId="92538818" sldId="270"/>
        </pc:sldMkLst>
        <pc:spChg chg="mod">
          <ac:chgData name="Rebecca Hacker" userId="ec2952d58bbcbcc7" providerId="LiveId" clId="{3C2B592F-1D24-4A2D-AE5A-E5D3261B9F6A}" dt="2026-07-07T08:55:02.533" v="20"/>
          <ac:spMkLst>
            <pc:docMk/>
            <pc:sldMk cId="92538818" sldId="270"/>
            <ac:spMk id="3" creationId="{09FED3E9-4AF7-A2EB-8B92-C3CE7EADB194}"/>
          </ac:spMkLst>
        </pc:spChg>
      </pc:sldChg>
      <pc:sldChg chg="modSp">
        <pc:chgData name="Rebecca Hacker" userId="ec2952d58bbcbcc7" providerId="LiveId" clId="{3C2B592F-1D24-4A2D-AE5A-E5D3261B9F6A}" dt="2026-07-07T08:54:48.198" v="17"/>
        <pc:sldMkLst>
          <pc:docMk/>
          <pc:sldMk cId="45533548" sldId="276"/>
        </pc:sldMkLst>
        <pc:spChg chg="mod">
          <ac:chgData name="Rebecca Hacker" userId="ec2952d58bbcbcc7" providerId="LiveId" clId="{3C2B592F-1D24-4A2D-AE5A-E5D3261B9F6A}" dt="2026-07-07T08:54:48.198" v="17"/>
          <ac:spMkLst>
            <pc:docMk/>
            <pc:sldMk cId="45533548" sldId="276"/>
            <ac:spMk id="3" creationId="{41D77B76-2776-698C-0A30-28889EBF1590}"/>
          </ac:spMkLst>
        </pc:spChg>
      </pc:sldChg>
      <pc:sldChg chg="modSp">
        <pc:chgData name="Rebecca Hacker" userId="ec2952d58bbcbcc7" providerId="LiveId" clId="{3C2B592F-1D24-4A2D-AE5A-E5D3261B9F6A}" dt="2026-07-07T08:55:08.532" v="22"/>
        <pc:sldMkLst>
          <pc:docMk/>
          <pc:sldMk cId="3434697882" sldId="278"/>
        </pc:sldMkLst>
        <pc:spChg chg="mod">
          <ac:chgData name="Rebecca Hacker" userId="ec2952d58bbcbcc7" providerId="LiveId" clId="{3C2B592F-1D24-4A2D-AE5A-E5D3261B9F6A}" dt="2026-07-07T08:55:08.532" v="22"/>
          <ac:spMkLst>
            <pc:docMk/>
            <pc:sldMk cId="3434697882" sldId="278"/>
            <ac:spMk id="3" creationId="{5D6F1D40-98D2-59E5-2F05-78A2A4517238}"/>
          </ac:spMkLst>
        </pc:spChg>
      </pc:sldChg>
      <pc:sldChg chg="modSp mod">
        <pc:chgData name="Rebecca Hacker" userId="ec2952d58bbcbcc7" providerId="LiveId" clId="{3C2B592F-1D24-4A2D-AE5A-E5D3261B9F6A}" dt="2026-07-07T08:54:43.871" v="16" actId="20577"/>
        <pc:sldMkLst>
          <pc:docMk/>
          <pc:sldMk cId="1665532376" sldId="279"/>
        </pc:sldMkLst>
        <pc:spChg chg="mod">
          <ac:chgData name="Rebecca Hacker" userId="ec2952d58bbcbcc7" providerId="LiveId" clId="{3C2B592F-1D24-4A2D-AE5A-E5D3261B9F6A}" dt="2026-07-07T08:54:43.871" v="16" actId="20577"/>
          <ac:spMkLst>
            <pc:docMk/>
            <pc:sldMk cId="1665532376" sldId="279"/>
            <ac:spMk id="3" creationId="{546948AA-CACF-0CF7-4793-867EFC10FD7A}"/>
          </ac:spMkLst>
        </pc:spChg>
      </pc:sldChg>
      <pc:sldChg chg="modSp">
        <pc:chgData name="Rebecca Hacker" userId="ec2952d58bbcbcc7" providerId="LiveId" clId="{3C2B592F-1D24-4A2D-AE5A-E5D3261B9F6A}" dt="2026-07-07T08:54:50.577" v="18"/>
        <pc:sldMkLst>
          <pc:docMk/>
          <pc:sldMk cId="3861123809" sldId="281"/>
        </pc:sldMkLst>
        <pc:spChg chg="mod">
          <ac:chgData name="Rebecca Hacker" userId="ec2952d58bbcbcc7" providerId="LiveId" clId="{3C2B592F-1D24-4A2D-AE5A-E5D3261B9F6A}" dt="2026-07-07T08:54:50.577" v="18"/>
          <ac:spMkLst>
            <pc:docMk/>
            <pc:sldMk cId="3861123809" sldId="281"/>
            <ac:spMk id="3" creationId="{C943852B-836B-4D39-86AD-DAA99D3114F8}"/>
          </ac:spMkLst>
        </pc:spChg>
      </pc:sldChg>
      <pc:sldChg chg="modSp">
        <pc:chgData name="Rebecca Hacker" userId="ec2952d58bbcbcc7" providerId="LiveId" clId="{3C2B592F-1D24-4A2D-AE5A-E5D3261B9F6A}" dt="2026-07-07T08:54:52.964" v="19"/>
        <pc:sldMkLst>
          <pc:docMk/>
          <pc:sldMk cId="4050197818" sldId="282"/>
        </pc:sldMkLst>
        <pc:spChg chg="mod">
          <ac:chgData name="Rebecca Hacker" userId="ec2952d58bbcbcc7" providerId="LiveId" clId="{3C2B592F-1D24-4A2D-AE5A-E5D3261B9F6A}" dt="2026-07-07T08:54:52.964" v="19"/>
          <ac:spMkLst>
            <pc:docMk/>
            <pc:sldMk cId="4050197818" sldId="282"/>
            <ac:spMk id="3" creationId="{3A03AB00-E6AA-E919-348F-729C1ECAA338}"/>
          </ac:spMkLst>
        </pc:spChg>
      </pc:sldChg>
      <pc:sldChg chg="modSp">
        <pc:chgData name="Rebecca Hacker" userId="ec2952d58bbcbcc7" providerId="LiveId" clId="{3C2B592F-1D24-4A2D-AE5A-E5D3261B9F6A}" dt="2026-07-07T08:55:06.289" v="21"/>
        <pc:sldMkLst>
          <pc:docMk/>
          <pc:sldMk cId="1749437166" sldId="283"/>
        </pc:sldMkLst>
        <pc:spChg chg="mod">
          <ac:chgData name="Rebecca Hacker" userId="ec2952d58bbcbcc7" providerId="LiveId" clId="{3C2B592F-1D24-4A2D-AE5A-E5D3261B9F6A}" dt="2026-07-07T08:55:06.289" v="21"/>
          <ac:spMkLst>
            <pc:docMk/>
            <pc:sldMk cId="1749437166" sldId="283"/>
            <ac:spMk id="3" creationId="{D3D62C4E-14CF-399E-F9C0-1F62261B81A9}"/>
          </ac:spMkLst>
        </pc:spChg>
      </pc:sldChg>
      <pc:sldChg chg="modSp">
        <pc:chgData name="Rebecca Hacker" userId="ec2952d58bbcbcc7" providerId="LiveId" clId="{3C2B592F-1D24-4A2D-AE5A-E5D3261B9F6A}" dt="2026-07-07T08:55:10.705" v="23"/>
        <pc:sldMkLst>
          <pc:docMk/>
          <pc:sldMk cId="4048767881" sldId="284"/>
        </pc:sldMkLst>
        <pc:spChg chg="mod">
          <ac:chgData name="Rebecca Hacker" userId="ec2952d58bbcbcc7" providerId="LiveId" clId="{3C2B592F-1D24-4A2D-AE5A-E5D3261B9F6A}" dt="2026-07-07T08:55:10.705" v="23"/>
          <ac:spMkLst>
            <pc:docMk/>
            <pc:sldMk cId="4048767881" sldId="284"/>
            <ac:spMk id="3" creationId="{44EE58EE-3470-A902-4335-2FCB7F48F855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782950D-AFC9-7245-9CD3-D910F053E5D0}" type="datetimeFigureOut">
              <a:rPr lang="en-US" smtClean="0"/>
              <a:t>7/16/2026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B97BA4F-4F54-344D-97E2-EF36EA2A0F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2634439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FF76642-3EA2-B64E-80C4-C673182DCB36}" type="datetimeFigureOut">
              <a:rPr lang="en-US" smtClean="0"/>
              <a:t>7/16/2026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B1B87C5-FD08-7A48-8F5A-B186A5D00C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362792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B1B87C5-FD08-7A48-8F5A-B186A5D00C68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566284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B1B87C5-FD08-7A48-8F5A-B186A5D00C68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51738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The “Pianist of Yarmouk” – in Al Yarmouk, a refugee camp for Palestinian refugees established in Damascus in 1957. 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B1B87C5-FD08-7A48-8F5A-B186A5D00C68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122035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A953CF-3C66-F162-0078-7DE687C23F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361CAD6-77CC-497C-BE26-D40E0A0DED9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B0B7627-2E8E-AD97-ADAE-F9378EE8A0B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Trauma International guide: https://www.refugeewomen.co.uk/wp-content/uploads/2026/06/Supporting-Survivors-of-Torture-A-Guide-for-Professionals.pdf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51F0B4B-B302-0EB4-0AD2-FE3AE2DD257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B1B87C5-FD08-7A48-8F5A-B186A5D00C68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628525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Image from: http://ifsw.org/social-work-action/climate-justice-program/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B1B87C5-FD08-7A48-8F5A-B186A5D00C68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10828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EF6F91-B9B8-AB49-DBBD-A655D3E179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BE34A0E-96D1-DE42-002E-63302159751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0EC7210-D960-17B8-283F-072E3E737CD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HMCTS Guidance, HMCTS Intermediary Services: https://www.gov.uk/guidance/hmcts-intermediary-services</a:t>
            </a:r>
          </a:p>
          <a:p>
            <a:r>
              <a:rPr lang="en-GB" sz="1200" b="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Intermediaries are communication specialists who work on behalf of HMCTS to support people participating in a court or tribunal hearing. They provide impartial recommendations to HMCTS about a person’s specific communication needs and outline the steps needed to achieve them.</a:t>
            </a:r>
            <a:endParaRPr lang="en-GB" i="1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C992F79-B977-7D2F-FD5E-645FECCAA65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B1B87C5-FD08-7A48-8F5A-B186A5D00C68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929948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Palmyra, Syria, after destruction by Daesh (2015 – 2017)</a:t>
            </a:r>
            <a:br>
              <a:rPr lang="en-GB" dirty="0"/>
            </a:br>
            <a:r>
              <a:rPr lang="en-GB" dirty="0"/>
              <a:t>https://www.independent.co.uk/news/world/middle-east/palmyra-syria-photos-new-palmyra-photos-show-devastation-of-artefacts-ruined-by-isis-a6964766.html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B1B87C5-FD08-7A48-8F5A-B186A5D00C68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589668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FC5D04-AF91-1A3F-F332-D8745CD922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ACE9580-B29E-4CB3-DE8A-9FAF8AB3E2A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F7A1DF5-93EC-E671-FAD6-93944541825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Palmyra, Syria, after destruction by Daesh (2015 – 2017)</a:t>
            </a:r>
            <a:br>
              <a:rPr lang="en-GB" dirty="0"/>
            </a:br>
            <a:r>
              <a:rPr lang="en-GB" dirty="0"/>
              <a:t>https://www.independent.co.uk/news/world/middle-east/palmyra-syria-photos-new-palmyra-photos-show-devastation-of-artefacts-ruined-by-isis-a6964766.html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DB535B0-A597-F71A-C32A-A1B4F68DB0C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B1B87C5-FD08-7A48-8F5A-B186A5D00C68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848319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B1B87C5-FD08-7A48-8F5A-B186A5D00C68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56829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Artboard 1PLP.jpg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83722" y="-1280583"/>
            <a:ext cx="9286991" cy="5223933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685800" y="2804579"/>
            <a:ext cx="7086600" cy="861483"/>
          </a:xfrm>
        </p:spPr>
        <p:txBody>
          <a:bodyPr>
            <a:normAutofit/>
          </a:bodyPr>
          <a:lstStyle>
            <a:lvl1pPr marL="0" indent="0" algn="l">
              <a:lnSpc>
                <a:spcPts val="2600"/>
              </a:lnSpc>
              <a:spcBef>
                <a:spcPts val="0"/>
              </a:spcBef>
              <a:buNone/>
              <a:defRPr sz="2400" b="0" i="0" spc="-30">
                <a:solidFill>
                  <a:srgbClr val="FFFFFF"/>
                </a:solidFill>
                <a:latin typeface="FoundrySterling-Book"/>
                <a:cs typeface="FoundrySterling-Book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dirty="0"/>
              <a:t>Author Name</a:t>
            </a:r>
            <a:br>
              <a:rPr lang="en-GB" dirty="0"/>
            </a:br>
            <a:r>
              <a:rPr lang="en-GB" dirty="0"/>
              <a:t>Author Position/</a:t>
            </a:r>
            <a:r>
              <a:rPr lang="en-GB" dirty="0" err="1"/>
              <a:t>Dept</a:t>
            </a:r>
            <a:endParaRPr lang="en-US" dirty="0"/>
          </a:p>
        </p:txBody>
      </p:sp>
      <p:sp>
        <p:nvSpPr>
          <p:cNvPr id="14" name="Hexagon 13"/>
          <p:cNvSpPr>
            <a:spLocks noChangeAspect="1"/>
          </p:cNvSpPr>
          <p:nvPr userDrawn="1"/>
        </p:nvSpPr>
        <p:spPr>
          <a:xfrm rot="16200000">
            <a:off x="265645" y="428292"/>
            <a:ext cx="2485414" cy="2229070"/>
          </a:xfrm>
          <a:prstGeom prst="hexagon">
            <a:avLst/>
          </a:prstGeom>
          <a:solidFill>
            <a:srgbClr val="00D0E9">
              <a:alpha val="50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Hexagon 14"/>
          <p:cNvSpPr>
            <a:spLocks noChangeAspect="1"/>
          </p:cNvSpPr>
          <p:nvPr userDrawn="1"/>
        </p:nvSpPr>
        <p:spPr>
          <a:xfrm rot="16200000">
            <a:off x="1957133" y="914589"/>
            <a:ext cx="1865549" cy="1673138"/>
          </a:xfrm>
          <a:prstGeom prst="hexagon">
            <a:avLst/>
          </a:prstGeom>
          <a:solidFill>
            <a:srgbClr val="00D0E9">
              <a:alpha val="50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0" y="5334365"/>
            <a:ext cx="2133600" cy="273844"/>
          </a:xfrm>
          <a:prstGeom prst="rect">
            <a:avLst/>
          </a:prstGeom>
        </p:spPr>
        <p:txBody>
          <a:bodyPr/>
          <a:lstStyle/>
          <a:p>
            <a:fld id="{735F829A-AFFA-BE4D-8A7B-11A74D96537A}" type="datetime1">
              <a:rPr lang="en-GB" smtClean="0"/>
              <a:t>16/07/2026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85800" y="1191419"/>
            <a:ext cx="7772400" cy="1102519"/>
          </a:xfrm>
        </p:spPr>
        <p:txBody>
          <a:bodyPr>
            <a:noAutofit/>
          </a:bodyPr>
          <a:lstStyle>
            <a:lvl1pPr algn="l">
              <a:lnSpc>
                <a:spcPts val="3400"/>
              </a:lnSpc>
              <a:defRPr sz="3400" b="0" i="0" cap="all" spc="-100">
                <a:solidFill>
                  <a:schemeClr val="bg1"/>
                </a:solidFill>
                <a:latin typeface="FoundrySterling-Bold"/>
                <a:cs typeface="FoundrySterling-Bold"/>
              </a:defRPr>
            </a:lvl1pPr>
          </a:lstStyle>
          <a:p>
            <a:r>
              <a:rPr lang="en-GB" dirty="0"/>
              <a:t>PLP cover/holding slide</a:t>
            </a:r>
            <a:br>
              <a:rPr lang="en-GB" dirty="0"/>
            </a:br>
            <a:r>
              <a:rPr lang="en-GB" dirty="0"/>
              <a:t>FOUNDRYSTERLING-BOLD 34</a:t>
            </a:r>
            <a:br>
              <a:rPr lang="en-GB" dirty="0"/>
            </a:br>
            <a:r>
              <a:rPr lang="en-GB" dirty="0"/>
              <a:t>Three LINE </a:t>
            </a:r>
            <a:r>
              <a:rPr lang="en-GB" dirty="0" err="1"/>
              <a:t>headER</a:t>
            </a:r>
            <a:endParaRPr lang="en-GB" dirty="0"/>
          </a:p>
        </p:txBody>
      </p:sp>
      <p:sp>
        <p:nvSpPr>
          <p:cNvPr id="18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87401" y="4695113"/>
            <a:ext cx="2895600" cy="273844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FoundrySterling-Book"/>
                <a:cs typeface="FoundrySterling-Book"/>
              </a:defRPr>
            </a:lvl1pPr>
          </a:lstStyle>
          <a:p>
            <a:r>
              <a:rPr lang="en-US" dirty="0"/>
              <a:t>[Footer – Presentation Title]</a:t>
            </a:r>
          </a:p>
        </p:txBody>
      </p:sp>
      <p:sp>
        <p:nvSpPr>
          <p:cNvPr id="19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57201" y="4695113"/>
            <a:ext cx="330200" cy="273844"/>
          </a:xfrm>
        </p:spPr>
        <p:txBody>
          <a:bodyPr/>
          <a:lstStyle/>
          <a:p>
            <a:fld id="{1A5F0D7B-3A5A-EF45-98B0-A01E460D254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63616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87401" y="4695113"/>
            <a:ext cx="2895600" cy="273844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FoundrySterling-Book"/>
                <a:cs typeface="FoundrySterling-Book"/>
              </a:defRPr>
            </a:lvl1pPr>
          </a:lstStyle>
          <a:p>
            <a:r>
              <a:rPr lang="en-US" dirty="0"/>
              <a:t>[Footer – Presentation Title]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57201" y="4695113"/>
            <a:ext cx="330200" cy="273844"/>
          </a:xfrm>
        </p:spPr>
        <p:txBody>
          <a:bodyPr/>
          <a:lstStyle/>
          <a:p>
            <a:fld id="{1A5F0D7B-3A5A-EF45-98B0-A01E460D254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12112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/>
          </p:cNvSpPr>
          <p:nvPr>
            <p:ph type="pic" sz="quarter" idx="13"/>
          </p:nvPr>
        </p:nvSpPr>
        <p:spPr>
          <a:xfrm>
            <a:off x="-69850" y="-69850"/>
            <a:ext cx="9277350" cy="4013200"/>
          </a:xfr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685800" y="2804579"/>
            <a:ext cx="7086600" cy="861483"/>
          </a:xfrm>
        </p:spPr>
        <p:txBody>
          <a:bodyPr>
            <a:normAutofit/>
          </a:bodyPr>
          <a:lstStyle>
            <a:lvl1pPr marL="0" indent="0" algn="l">
              <a:lnSpc>
                <a:spcPts val="2600"/>
              </a:lnSpc>
              <a:spcBef>
                <a:spcPts val="0"/>
              </a:spcBef>
              <a:buNone/>
              <a:defRPr sz="2400" b="0" i="0" spc="-30">
                <a:solidFill>
                  <a:srgbClr val="FFFFFF"/>
                </a:solidFill>
                <a:latin typeface="FoundrySterling-Book"/>
                <a:cs typeface="FoundrySterling-Book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dirty="0"/>
              <a:t>Author Name</a:t>
            </a:r>
            <a:br>
              <a:rPr lang="en-GB" dirty="0"/>
            </a:br>
            <a:r>
              <a:rPr lang="en-GB" dirty="0"/>
              <a:t>Author Position/</a:t>
            </a:r>
            <a:r>
              <a:rPr lang="en-GB" dirty="0" err="1"/>
              <a:t>Dept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0" y="5334365"/>
            <a:ext cx="2133600" cy="273844"/>
          </a:xfrm>
          <a:prstGeom prst="rect">
            <a:avLst/>
          </a:prstGeom>
        </p:spPr>
        <p:txBody>
          <a:bodyPr/>
          <a:lstStyle/>
          <a:p>
            <a:fld id="{735F829A-AFFA-BE4D-8A7B-11A74D96537A}" type="datetime1">
              <a:rPr lang="en-GB" smtClean="0"/>
              <a:t>16/07/2026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85800" y="1191419"/>
            <a:ext cx="7772400" cy="1102519"/>
          </a:xfrm>
        </p:spPr>
        <p:txBody>
          <a:bodyPr>
            <a:noAutofit/>
          </a:bodyPr>
          <a:lstStyle>
            <a:lvl1pPr algn="l">
              <a:lnSpc>
                <a:spcPts val="3400"/>
              </a:lnSpc>
              <a:defRPr sz="3400" b="0" i="0" cap="all" spc="-100">
                <a:solidFill>
                  <a:schemeClr val="bg1"/>
                </a:solidFill>
                <a:latin typeface="FoundrySterling-Bold"/>
                <a:cs typeface="FoundrySterling-Bold"/>
              </a:defRPr>
            </a:lvl1pPr>
          </a:lstStyle>
          <a:p>
            <a:r>
              <a:rPr lang="en-GB" dirty="0"/>
              <a:t>PLP cover/holding slide</a:t>
            </a:r>
            <a:br>
              <a:rPr lang="en-GB" dirty="0"/>
            </a:br>
            <a:r>
              <a:rPr lang="en-GB" dirty="0"/>
              <a:t>FOUNDRYSTERLING-BOLD 34</a:t>
            </a:r>
            <a:br>
              <a:rPr lang="en-GB" dirty="0"/>
            </a:br>
            <a:r>
              <a:rPr lang="en-GB" dirty="0"/>
              <a:t>Three LINE </a:t>
            </a:r>
            <a:r>
              <a:rPr lang="en-GB" dirty="0" err="1"/>
              <a:t>headER</a:t>
            </a:r>
            <a:endParaRPr lang="en-GB" dirty="0"/>
          </a:p>
        </p:txBody>
      </p:sp>
      <p:sp>
        <p:nvSpPr>
          <p:cNvPr id="13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87401" y="4695113"/>
            <a:ext cx="2895600" cy="273844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FoundrySterling-Book"/>
                <a:cs typeface="FoundrySterling-Book"/>
              </a:defRPr>
            </a:lvl1pPr>
          </a:lstStyle>
          <a:p>
            <a:r>
              <a:rPr lang="en-US" dirty="0"/>
              <a:t>[Footer – Presentation Title]</a:t>
            </a:r>
          </a:p>
        </p:txBody>
      </p:sp>
      <p:sp>
        <p:nvSpPr>
          <p:cNvPr id="1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57201" y="4695113"/>
            <a:ext cx="330200" cy="273844"/>
          </a:xfrm>
        </p:spPr>
        <p:txBody>
          <a:bodyPr/>
          <a:lstStyle/>
          <a:p>
            <a:fld id="{1A5F0D7B-3A5A-EF45-98B0-A01E460D254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02476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 userDrawn="1"/>
        </p:nvGrpSpPr>
        <p:grpSpPr>
          <a:xfrm>
            <a:off x="9674719" y="2194638"/>
            <a:ext cx="2113562" cy="1672512"/>
            <a:chOff x="-390714" y="3840237"/>
            <a:chExt cx="3309160" cy="2618617"/>
          </a:xfrm>
        </p:grpSpPr>
        <p:sp>
          <p:nvSpPr>
            <p:cNvPr id="11" name="Hexagon 10"/>
            <p:cNvSpPr>
              <a:spLocks noChangeAspect="1"/>
            </p:cNvSpPr>
            <p:nvPr userDrawn="1"/>
          </p:nvSpPr>
          <p:spPr>
            <a:xfrm rot="16200000">
              <a:off x="-525755" y="3975278"/>
              <a:ext cx="2618617" cy="2348535"/>
            </a:xfrm>
            <a:prstGeom prst="hexagon">
              <a:avLst/>
            </a:prstGeom>
            <a:solidFill>
              <a:srgbClr val="00D0E9">
                <a:alpha val="5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Hexagon 11"/>
            <p:cNvSpPr>
              <a:spLocks noChangeAspect="1"/>
            </p:cNvSpPr>
            <p:nvPr userDrawn="1"/>
          </p:nvSpPr>
          <p:spPr>
            <a:xfrm rot="16200000">
              <a:off x="1451555" y="4641206"/>
              <a:ext cx="1546651" cy="1387130"/>
            </a:xfrm>
            <a:prstGeom prst="hexagon">
              <a:avLst/>
            </a:prstGeom>
            <a:solidFill>
              <a:srgbClr val="00D0E9">
                <a:alpha val="5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0" y="5334365"/>
            <a:ext cx="2133600" cy="273844"/>
          </a:xfrm>
          <a:prstGeom prst="rect">
            <a:avLst/>
          </a:prstGeom>
        </p:spPr>
        <p:txBody>
          <a:bodyPr/>
          <a:lstStyle/>
          <a:p>
            <a:fld id="{735F829A-AFFA-BE4D-8A7B-11A74D96537A}" type="datetime1">
              <a:rPr lang="en-GB" smtClean="0"/>
              <a:t>16/07/2026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85800" y="1191419"/>
            <a:ext cx="7772400" cy="1102519"/>
          </a:xfrm>
        </p:spPr>
        <p:txBody>
          <a:bodyPr>
            <a:noAutofit/>
          </a:bodyPr>
          <a:lstStyle>
            <a:lvl1pPr algn="l">
              <a:lnSpc>
                <a:spcPts val="3400"/>
              </a:lnSpc>
              <a:defRPr sz="3400" b="0" i="0" cap="all" spc="-100" baseline="0">
                <a:solidFill>
                  <a:schemeClr val="tx1"/>
                </a:solidFill>
                <a:latin typeface="FoundrySterling-Bold"/>
                <a:cs typeface="FoundrySterling-Bold"/>
              </a:defRPr>
            </a:lvl1pPr>
          </a:lstStyle>
          <a:p>
            <a:r>
              <a:rPr lang="en-GB" dirty="0"/>
              <a:t>Section/DIVIDER SLIDE</a:t>
            </a:r>
            <a:br>
              <a:rPr lang="en-GB" dirty="0"/>
            </a:br>
            <a:r>
              <a:rPr lang="en-GB" dirty="0"/>
              <a:t>FOUNDRYSTERLING-BOLD 34</a:t>
            </a:r>
            <a:br>
              <a:rPr lang="en-GB" dirty="0"/>
            </a:br>
            <a:r>
              <a:rPr lang="en-GB" dirty="0"/>
              <a:t>Three LINE </a:t>
            </a:r>
            <a:r>
              <a:rPr lang="en-GB" dirty="0" err="1"/>
              <a:t>headER</a:t>
            </a:r>
            <a:endParaRPr lang="en-GB" dirty="0"/>
          </a:p>
        </p:txBody>
      </p:sp>
      <p:sp>
        <p:nvSpPr>
          <p:cNvPr id="13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87401" y="4695113"/>
            <a:ext cx="2895600" cy="273844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FoundrySterling-Book"/>
                <a:cs typeface="FoundrySterling-Book"/>
              </a:defRPr>
            </a:lvl1pPr>
          </a:lstStyle>
          <a:p>
            <a:r>
              <a:rPr lang="en-US" dirty="0"/>
              <a:t>[Footer – Presentation Title]</a:t>
            </a:r>
          </a:p>
        </p:txBody>
      </p:sp>
      <p:sp>
        <p:nvSpPr>
          <p:cNvPr id="1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57201" y="4695113"/>
            <a:ext cx="330200" cy="273844"/>
          </a:xfrm>
        </p:spPr>
        <p:txBody>
          <a:bodyPr/>
          <a:lstStyle/>
          <a:p>
            <a:fld id="{1A5F0D7B-3A5A-EF45-98B0-A01E460D2541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685800" y="2804579"/>
            <a:ext cx="7086600" cy="861483"/>
          </a:xfrm>
        </p:spPr>
        <p:txBody>
          <a:bodyPr>
            <a:normAutofit/>
          </a:bodyPr>
          <a:lstStyle>
            <a:lvl1pPr marL="0" indent="0" algn="l">
              <a:lnSpc>
                <a:spcPts val="2600"/>
              </a:lnSpc>
              <a:spcBef>
                <a:spcPts val="0"/>
              </a:spcBef>
              <a:buNone/>
              <a:defRPr sz="2400" b="0" i="0" spc="-30">
                <a:solidFill>
                  <a:srgbClr val="006880"/>
                </a:solidFill>
                <a:latin typeface="FoundrySterling-Book"/>
                <a:cs typeface="FoundrySterling-Book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dirty="0"/>
              <a:t>Subheading if required</a:t>
            </a:r>
            <a:endParaRPr lang="en-US" dirty="0"/>
          </a:p>
        </p:txBody>
      </p:sp>
      <p:pic>
        <p:nvPicPr>
          <p:cNvPr id="14" name="Picture 13" descr="Artboard 1PLP.jpg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85841" y="-4347633"/>
            <a:ext cx="9286991" cy="5223933"/>
          </a:xfrm>
          <a:prstGeom prst="rect">
            <a:avLst/>
          </a:prstGeom>
        </p:spPr>
      </p:pic>
      <p:grpSp>
        <p:nvGrpSpPr>
          <p:cNvPr id="15" name="Group 14"/>
          <p:cNvGrpSpPr/>
          <p:nvPr userDrawn="1"/>
        </p:nvGrpSpPr>
        <p:grpSpPr>
          <a:xfrm>
            <a:off x="-608490" y="-319313"/>
            <a:ext cx="1586039" cy="1501693"/>
            <a:chOff x="-608490" y="-319313"/>
            <a:chExt cx="1586039" cy="1501693"/>
          </a:xfrm>
        </p:grpSpPr>
        <p:sp>
          <p:nvSpPr>
            <p:cNvPr id="17" name="Hexagon 16"/>
            <p:cNvSpPr>
              <a:spLocks noChangeAspect="1"/>
            </p:cNvSpPr>
            <p:nvPr userDrawn="1"/>
          </p:nvSpPr>
          <p:spPr>
            <a:xfrm rot="16200000">
              <a:off x="-678896" y="-112465"/>
              <a:ext cx="1365251" cy="1224440"/>
            </a:xfrm>
            <a:prstGeom prst="hexagon">
              <a:avLst/>
            </a:prstGeom>
            <a:solidFill>
              <a:srgbClr val="00D0E9">
                <a:alpha val="5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Hexagon 17"/>
            <p:cNvSpPr>
              <a:spLocks noChangeAspect="1"/>
            </p:cNvSpPr>
            <p:nvPr userDrawn="1"/>
          </p:nvSpPr>
          <p:spPr>
            <a:xfrm rot="16200000">
              <a:off x="212766" y="-277729"/>
              <a:ext cx="806367" cy="723199"/>
            </a:xfrm>
            <a:prstGeom prst="hexagon">
              <a:avLst/>
            </a:prstGeom>
            <a:solidFill>
              <a:srgbClr val="00D0E9">
                <a:alpha val="5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41720759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1 Line Header and Body Cop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 userDrawn="1">
            <p:ph type="body" idx="1" hasCustomPrompt="1"/>
          </p:nvPr>
        </p:nvSpPr>
        <p:spPr>
          <a:xfrm>
            <a:off x="679450" y="254000"/>
            <a:ext cx="7815263" cy="806449"/>
          </a:xfrm>
        </p:spPr>
        <p:txBody>
          <a:bodyPr anchor="b">
            <a:noAutofit/>
          </a:bodyPr>
          <a:lstStyle>
            <a:lvl1pPr marL="0" marR="0" indent="0" algn="l" defTabSz="457200" rtl="0" eaLnBrk="1" fontAlgn="auto" latinLnBrk="0" hangingPunct="1">
              <a:lnSpc>
                <a:spcPts val="3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1">
                <a:solidFill>
                  <a:srgbClr val="006880"/>
                </a:solidFill>
                <a:latin typeface="FoundrySterling-Book"/>
                <a:cs typeface="FoundrySterling-Book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indent="0" algn="l" defTabSz="457200" rtl="0" eaLnBrk="1" fontAlgn="auto" latinLnBrk="0" hangingPunct="1">
              <a:lnSpc>
                <a:spcPts val="3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0" i="0" cap="none" spc="-100" baseline="0" dirty="0">
                <a:ln>
                  <a:noFill/>
                </a:ln>
                <a:solidFill>
                  <a:srgbClr val="006880"/>
                </a:solidFill>
                <a:latin typeface="FoundrySterling-Bold"/>
                <a:cs typeface="FoundrySterling-Bold"/>
              </a:rPr>
              <a:t>1 Line Header</a:t>
            </a:r>
          </a:p>
        </p:txBody>
      </p:sp>
      <p:sp>
        <p:nvSpPr>
          <p:cNvPr id="7" name="Footer Placeholder 4"/>
          <p:cNvSpPr>
            <a:spLocks noGrp="1"/>
          </p:cNvSpPr>
          <p:nvPr userDrawn="1">
            <p:ph type="ftr" sz="quarter" idx="11"/>
          </p:nvPr>
        </p:nvSpPr>
        <p:spPr>
          <a:xfrm>
            <a:off x="787401" y="4695113"/>
            <a:ext cx="2895600" cy="273844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FoundrySterling-Book"/>
                <a:cs typeface="FoundrySterling-Book"/>
              </a:defRPr>
            </a:lvl1pPr>
          </a:lstStyle>
          <a:p>
            <a:r>
              <a:rPr lang="en-US" dirty="0"/>
              <a:t>[Footer – Presentation Title]</a:t>
            </a:r>
          </a:p>
        </p:txBody>
      </p:sp>
      <p:sp>
        <p:nvSpPr>
          <p:cNvPr id="8" name="Slide Number Placeholder 5"/>
          <p:cNvSpPr>
            <a:spLocks noGrp="1"/>
          </p:cNvSpPr>
          <p:nvPr userDrawn="1">
            <p:ph type="sldNum" sz="quarter" idx="12"/>
          </p:nvPr>
        </p:nvSpPr>
        <p:spPr>
          <a:xfrm>
            <a:off x="457201" y="4695113"/>
            <a:ext cx="330200" cy="273844"/>
          </a:xfrm>
        </p:spPr>
        <p:txBody>
          <a:bodyPr/>
          <a:lstStyle/>
          <a:p>
            <a:fld id="{1A5F0D7B-3A5A-EF45-98B0-A01E460D2541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 userDrawn="1">
            <p:ph type="body" sz="quarter" idx="13"/>
          </p:nvPr>
        </p:nvSpPr>
        <p:spPr>
          <a:xfrm>
            <a:off x="679449" y="1276349"/>
            <a:ext cx="7815263" cy="412750"/>
          </a:xfrm>
        </p:spPr>
        <p:txBody>
          <a:bodyPr/>
          <a:lstStyle>
            <a:lvl1pPr marL="0" indent="0">
              <a:buNone/>
              <a:defRPr sz="2000" b="0" i="0">
                <a:latin typeface="FoundrySterling-Demi"/>
                <a:cs typeface="FoundrySterling-Demi"/>
              </a:defRPr>
            </a:lvl1pPr>
            <a:lvl4pPr marL="0" indent="0" algn="l">
              <a:buNone/>
              <a:defRPr sz="2000" b="0" i="0" baseline="0">
                <a:latin typeface="FoundrySterling-Book"/>
                <a:cs typeface="FoundrySterling-Book"/>
              </a:defRPr>
            </a:lvl4pPr>
            <a:lvl5pPr marL="0" indent="0" algn="l">
              <a:buNone/>
              <a:defRPr b="0" i="0">
                <a:latin typeface="FoundrySterling-Book"/>
                <a:cs typeface="FoundrySterling-Book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673100" y="1098549"/>
            <a:ext cx="7821612" cy="0"/>
          </a:xfrm>
          <a:prstGeom prst="line">
            <a:avLst/>
          </a:prstGeom>
          <a:ln w="12700">
            <a:solidFill>
              <a:srgbClr val="00688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Text Placeholder 14"/>
          <p:cNvSpPr>
            <a:spLocks noGrp="1"/>
          </p:cNvSpPr>
          <p:nvPr userDrawn="1">
            <p:ph type="body" sz="quarter" idx="15" hasCustomPrompt="1"/>
          </p:nvPr>
        </p:nvSpPr>
        <p:spPr>
          <a:xfrm>
            <a:off x="679450" y="1695449"/>
            <a:ext cx="7815263" cy="1270000"/>
          </a:xfrm>
        </p:spPr>
        <p:txBody>
          <a:bodyPr>
            <a:noAutofit/>
          </a:bodyPr>
          <a:lstStyle>
            <a:lvl1pPr marL="0" indent="0">
              <a:buNone/>
              <a:defRPr sz="1800" b="0" i="0" baseline="0">
                <a:latin typeface="FoundrySterling-Book"/>
                <a:cs typeface="FoundrySterling-Book"/>
              </a:defRPr>
            </a:lvl1pPr>
            <a:lvl2pPr marL="457200" indent="0">
              <a:buNone/>
              <a:defRPr sz="1800" b="0" i="0">
                <a:latin typeface="FoundrySterling-Book"/>
                <a:cs typeface="FoundrySterling-Book"/>
              </a:defRPr>
            </a:lvl2pPr>
            <a:lvl3pPr marL="914400" indent="0">
              <a:buNone/>
              <a:defRPr sz="1800" b="0" i="0">
                <a:latin typeface="FoundrySterling-Book"/>
                <a:cs typeface="FoundrySterling-Book"/>
              </a:defRPr>
            </a:lvl3pPr>
            <a:lvl4pPr marL="1371600" indent="0">
              <a:buNone/>
              <a:defRPr sz="1800" b="0" i="0">
                <a:latin typeface="FoundrySterling-Book"/>
                <a:cs typeface="FoundrySterling-Book"/>
              </a:defRPr>
            </a:lvl4pPr>
            <a:lvl5pPr marL="1828800" indent="0">
              <a:buNone/>
              <a:defRPr sz="1800" b="0" i="0">
                <a:latin typeface="FoundrySterling-Book"/>
                <a:cs typeface="FoundrySterling-Book"/>
              </a:defRPr>
            </a:lvl5pPr>
          </a:lstStyle>
          <a:p>
            <a:pPr lvl="0"/>
            <a:r>
              <a:rPr lang="en-GB" dirty="0"/>
              <a:t>Body copy FS Book 18pt. </a:t>
            </a:r>
            <a:r>
              <a:rPr lang="en-US" sz="1800" b="0" i="0" cap="none" spc="0" dirty="0" err="1">
                <a:solidFill>
                  <a:schemeClr val="tx1"/>
                </a:solidFill>
                <a:latin typeface="FoundrySterling-Book"/>
                <a:cs typeface="FoundrySterling-Book"/>
              </a:rPr>
              <a:t>Expe</a:t>
            </a:r>
            <a:r>
              <a:rPr lang="en-US" sz="1800" b="0" i="0" cap="none" spc="0" dirty="0">
                <a:solidFill>
                  <a:schemeClr val="tx1"/>
                </a:solidFill>
                <a:latin typeface="FoundrySterling-Book"/>
                <a:cs typeface="FoundrySterling-Book"/>
              </a:rPr>
              <a:t> </a:t>
            </a:r>
            <a:r>
              <a:rPr lang="en-US" sz="1800" b="0" i="0" cap="none" spc="0" dirty="0" err="1">
                <a:solidFill>
                  <a:schemeClr val="tx1"/>
                </a:solidFill>
                <a:latin typeface="FoundrySterling-Book"/>
                <a:cs typeface="FoundrySterling-Book"/>
              </a:rPr>
              <a:t>eum</a:t>
            </a:r>
            <a:r>
              <a:rPr lang="en-US" sz="1800" b="0" i="0" cap="none" spc="0" dirty="0">
                <a:solidFill>
                  <a:schemeClr val="tx1"/>
                </a:solidFill>
                <a:latin typeface="FoundrySterling-Book"/>
                <a:cs typeface="FoundrySterling-Book"/>
              </a:rPr>
              <a:t> </a:t>
            </a:r>
            <a:r>
              <a:rPr lang="en-US" sz="1800" b="0" i="0" cap="none" spc="0" dirty="0" err="1">
                <a:solidFill>
                  <a:schemeClr val="tx1"/>
                </a:solidFill>
                <a:latin typeface="FoundrySterling-Book"/>
                <a:cs typeface="FoundrySterling-Book"/>
              </a:rPr>
              <a:t>inum</a:t>
            </a:r>
            <a:r>
              <a:rPr lang="en-US" sz="1800" b="0" i="0" cap="none" spc="0" dirty="0">
                <a:solidFill>
                  <a:schemeClr val="tx1"/>
                </a:solidFill>
                <a:latin typeface="FoundrySterling-Book"/>
                <a:cs typeface="FoundrySterling-Book"/>
              </a:rPr>
              <a:t> </a:t>
            </a:r>
            <a:r>
              <a:rPr lang="en-US" sz="1800" b="0" i="0" cap="none" spc="0" dirty="0" err="1">
                <a:solidFill>
                  <a:schemeClr val="tx1"/>
                </a:solidFill>
                <a:latin typeface="FoundrySterling-Book"/>
                <a:cs typeface="FoundrySterling-Book"/>
              </a:rPr>
              <a:t>eaqui</a:t>
            </a:r>
            <a:r>
              <a:rPr lang="en-US" sz="1800" b="0" i="0" cap="none" spc="0" dirty="0">
                <a:solidFill>
                  <a:schemeClr val="tx1"/>
                </a:solidFill>
                <a:latin typeface="FoundrySterling-Book"/>
                <a:cs typeface="FoundrySterling-Book"/>
              </a:rPr>
              <a:t> od quid et </a:t>
            </a:r>
            <a:r>
              <a:rPr lang="en-US" sz="1800" b="0" i="0" cap="none" spc="0" dirty="0" err="1">
                <a:solidFill>
                  <a:schemeClr val="tx1"/>
                </a:solidFill>
                <a:latin typeface="FoundrySterling-Book"/>
                <a:cs typeface="FoundrySterling-Book"/>
              </a:rPr>
              <a:t>quat</a:t>
            </a:r>
            <a:r>
              <a:rPr lang="en-US" sz="1800" b="0" i="0" cap="none" spc="0" dirty="0">
                <a:solidFill>
                  <a:schemeClr val="tx1"/>
                </a:solidFill>
                <a:latin typeface="FoundrySterling-Book"/>
                <a:cs typeface="FoundrySterling-Book"/>
              </a:rPr>
              <a:t> </a:t>
            </a:r>
            <a:r>
              <a:rPr lang="en-US" sz="1800" b="0" i="0" cap="none" spc="0" dirty="0" err="1">
                <a:solidFill>
                  <a:schemeClr val="tx1"/>
                </a:solidFill>
                <a:latin typeface="FoundrySterling-Book"/>
                <a:cs typeface="FoundrySterling-Book"/>
              </a:rPr>
              <a:t>esequi</a:t>
            </a:r>
            <a:r>
              <a:rPr lang="en-US" sz="1800" b="0" i="0" cap="none" spc="0" dirty="0">
                <a:solidFill>
                  <a:schemeClr val="tx1"/>
                </a:solidFill>
                <a:latin typeface="FoundrySterling-Book"/>
                <a:cs typeface="FoundrySterling-Book"/>
              </a:rPr>
              <a:t> </a:t>
            </a:r>
            <a:r>
              <a:rPr lang="en-US" sz="1800" b="0" i="0" cap="none" spc="0" dirty="0" err="1">
                <a:solidFill>
                  <a:schemeClr val="tx1"/>
                </a:solidFill>
                <a:latin typeface="FoundrySterling-Book"/>
                <a:cs typeface="FoundrySterling-Book"/>
              </a:rPr>
              <a:t>oditis</a:t>
            </a:r>
            <a:r>
              <a:rPr lang="en-US" sz="1800" b="0" i="0" cap="none" spc="0" dirty="0">
                <a:solidFill>
                  <a:schemeClr val="tx1"/>
                </a:solidFill>
                <a:latin typeface="FoundrySterling-Book"/>
                <a:cs typeface="FoundrySterling-Book"/>
              </a:rPr>
              <a:t> </a:t>
            </a:r>
            <a:r>
              <a:rPr lang="en-US" sz="1800" b="0" i="0" cap="none" spc="0" dirty="0" err="1">
                <a:solidFill>
                  <a:schemeClr val="tx1"/>
                </a:solidFill>
                <a:latin typeface="FoundrySterling-Book"/>
                <a:cs typeface="FoundrySterling-Book"/>
              </a:rPr>
              <a:t>serionsed</a:t>
            </a:r>
            <a:r>
              <a:rPr lang="en-US" sz="1800" b="0" i="0" cap="none" spc="0" dirty="0">
                <a:solidFill>
                  <a:schemeClr val="tx1"/>
                </a:solidFill>
                <a:latin typeface="FoundrySterling-Book"/>
                <a:cs typeface="FoundrySterling-Book"/>
              </a:rPr>
              <a:t> </a:t>
            </a:r>
            <a:r>
              <a:rPr lang="en-US" sz="1800" b="0" i="0" cap="none" spc="0" dirty="0" err="1">
                <a:solidFill>
                  <a:schemeClr val="tx1"/>
                </a:solidFill>
                <a:latin typeface="FoundrySterling-Book"/>
                <a:cs typeface="FoundrySterling-Book"/>
              </a:rPr>
              <a:t>quis</a:t>
            </a:r>
            <a:r>
              <a:rPr lang="en-US" sz="1800" b="0" i="0" cap="none" spc="0" dirty="0">
                <a:solidFill>
                  <a:schemeClr val="tx1"/>
                </a:solidFill>
                <a:latin typeface="FoundrySterling-Book"/>
                <a:cs typeface="FoundrySterling-Book"/>
              </a:rPr>
              <a:t> </a:t>
            </a:r>
            <a:r>
              <a:rPr lang="en-US" sz="1800" b="0" i="0" cap="none" spc="0" dirty="0" err="1">
                <a:solidFill>
                  <a:schemeClr val="tx1"/>
                </a:solidFill>
                <a:latin typeface="FoundrySterling-Book"/>
                <a:cs typeface="FoundrySterling-Book"/>
              </a:rPr>
              <a:t>aut</a:t>
            </a:r>
            <a:r>
              <a:rPr lang="en-US" sz="1800" b="0" i="0" cap="none" spc="0" dirty="0">
                <a:solidFill>
                  <a:schemeClr val="tx1"/>
                </a:solidFill>
                <a:latin typeface="FoundrySterling-Book"/>
                <a:cs typeface="FoundrySterling-Book"/>
              </a:rPr>
              <a:t> </a:t>
            </a:r>
            <a:r>
              <a:rPr lang="en-US" sz="1800" b="0" i="0" cap="none" spc="0" dirty="0" err="1">
                <a:solidFill>
                  <a:schemeClr val="tx1"/>
                </a:solidFill>
                <a:latin typeface="FoundrySterling-Book"/>
                <a:cs typeface="FoundrySterling-Book"/>
              </a:rPr>
              <a:t>faciasit</a:t>
            </a:r>
            <a:r>
              <a:rPr lang="en-US" sz="1800" b="0" i="0" cap="none" spc="0" dirty="0">
                <a:solidFill>
                  <a:schemeClr val="tx1"/>
                </a:solidFill>
                <a:latin typeface="FoundrySterling-Book"/>
                <a:cs typeface="FoundrySterling-Book"/>
              </a:rPr>
              <a:t> mi, cone </a:t>
            </a:r>
            <a:r>
              <a:rPr lang="en-US" sz="1800" b="0" i="0" cap="none" spc="0" dirty="0" err="1">
                <a:solidFill>
                  <a:schemeClr val="tx1"/>
                </a:solidFill>
                <a:latin typeface="FoundrySterling-Book"/>
                <a:cs typeface="FoundrySterling-Book"/>
              </a:rPr>
              <a:t>rerferum</a:t>
            </a:r>
            <a:r>
              <a:rPr lang="en-US" sz="1800" b="0" i="0" cap="none" spc="0" dirty="0">
                <a:solidFill>
                  <a:schemeClr val="tx1"/>
                </a:solidFill>
                <a:latin typeface="FoundrySterling-Book"/>
                <a:cs typeface="FoundrySterling-Book"/>
              </a:rPr>
              <a:t> </a:t>
            </a:r>
            <a:r>
              <a:rPr lang="en-US" sz="1800" b="0" i="0" cap="none" spc="0" dirty="0" err="1">
                <a:solidFill>
                  <a:schemeClr val="tx1"/>
                </a:solidFill>
                <a:latin typeface="FoundrySterling-Book"/>
                <a:cs typeface="FoundrySterling-Book"/>
              </a:rPr>
              <a:t>eatiisiti</a:t>
            </a:r>
            <a:r>
              <a:rPr lang="en-US" sz="1800" b="0" i="0" cap="none" spc="0" dirty="0">
                <a:solidFill>
                  <a:schemeClr val="tx1"/>
                </a:solidFill>
                <a:latin typeface="FoundrySterling-Book"/>
                <a:cs typeface="FoundrySterling-Book"/>
              </a:rPr>
              <a:t> </a:t>
            </a:r>
            <a:r>
              <a:rPr lang="en-US" sz="1800" b="0" i="0" cap="none" spc="0" dirty="0" err="1">
                <a:solidFill>
                  <a:schemeClr val="tx1"/>
                </a:solidFill>
                <a:latin typeface="FoundrySterling-Book"/>
                <a:cs typeface="FoundrySterling-Book"/>
              </a:rPr>
              <a:t>nonserum</a:t>
            </a:r>
            <a:r>
              <a:rPr lang="en-US" sz="1800" b="0" i="0" cap="none" spc="0" dirty="0">
                <a:solidFill>
                  <a:schemeClr val="tx1"/>
                </a:solidFill>
                <a:latin typeface="FoundrySterling-Book"/>
                <a:cs typeface="FoundrySterling-Book"/>
              </a:rPr>
              <a:t> </a:t>
            </a:r>
            <a:r>
              <a:rPr lang="en-US" sz="1800" b="0" i="0" cap="none" spc="0" dirty="0" err="1">
                <a:solidFill>
                  <a:schemeClr val="tx1"/>
                </a:solidFill>
                <a:latin typeface="FoundrySterling-Book"/>
                <a:cs typeface="FoundrySterling-Book"/>
              </a:rPr>
              <a:t>que</a:t>
            </a:r>
            <a:r>
              <a:rPr lang="en-US" sz="1800" b="0" i="0" cap="none" spc="0" dirty="0">
                <a:solidFill>
                  <a:schemeClr val="tx1"/>
                </a:solidFill>
                <a:latin typeface="FoundrySterling-Book"/>
                <a:cs typeface="FoundrySterling-Book"/>
              </a:rPr>
              <a:t> </a:t>
            </a:r>
            <a:r>
              <a:rPr lang="en-US" sz="1800" b="0" i="0" cap="none" spc="0" dirty="0" err="1">
                <a:solidFill>
                  <a:schemeClr val="tx1"/>
                </a:solidFill>
                <a:latin typeface="FoundrySterling-Book"/>
                <a:cs typeface="FoundrySterling-Book"/>
              </a:rPr>
              <a:t>voluptas</a:t>
            </a:r>
            <a:r>
              <a:rPr lang="en-US" sz="1800" b="0" i="0" cap="none" spc="0" dirty="0">
                <a:solidFill>
                  <a:schemeClr val="tx1"/>
                </a:solidFill>
                <a:latin typeface="FoundrySterling-Book"/>
                <a:cs typeface="FoundrySterling-Book"/>
              </a:rPr>
              <a:t>, </a:t>
            </a:r>
            <a:r>
              <a:rPr lang="en-US" sz="1800" b="0" i="0" cap="none" spc="0" dirty="0" err="1">
                <a:solidFill>
                  <a:schemeClr val="tx1"/>
                </a:solidFill>
                <a:latin typeface="FoundrySterling-Book"/>
                <a:cs typeface="FoundrySterling-Book"/>
              </a:rPr>
              <a:t>aut</a:t>
            </a:r>
            <a:r>
              <a:rPr lang="en-US" sz="1800" b="0" i="0" cap="none" spc="0" dirty="0">
                <a:solidFill>
                  <a:schemeClr val="tx1"/>
                </a:solidFill>
                <a:latin typeface="FoundrySterling-Book"/>
                <a:cs typeface="FoundrySterling-Book"/>
              </a:rPr>
              <a:t> et </a:t>
            </a:r>
            <a:r>
              <a:rPr lang="en-US" sz="1800" b="0" i="0" cap="none" spc="0" dirty="0" err="1">
                <a:solidFill>
                  <a:schemeClr val="tx1"/>
                </a:solidFill>
                <a:latin typeface="FoundrySterling-Book"/>
                <a:cs typeface="FoundrySterling-Book"/>
              </a:rPr>
              <a:t>harciat</a:t>
            </a:r>
            <a:r>
              <a:rPr lang="en-US" sz="1800" b="0" i="0" cap="none" spc="0" dirty="0">
                <a:solidFill>
                  <a:schemeClr val="tx1"/>
                </a:solidFill>
                <a:latin typeface="FoundrySterling-Book"/>
                <a:cs typeface="FoundrySterling-Book"/>
              </a:rPr>
              <a:t> </a:t>
            </a:r>
            <a:r>
              <a:rPr lang="en-US" sz="1800" b="0" i="0" cap="none" spc="0" dirty="0" err="1">
                <a:solidFill>
                  <a:schemeClr val="tx1"/>
                </a:solidFill>
                <a:latin typeface="FoundrySterling-Book"/>
                <a:cs typeface="FoundrySterling-Book"/>
              </a:rPr>
              <a:t>inventium</a:t>
            </a:r>
            <a:r>
              <a:rPr lang="en-US" sz="1800" b="0" i="0" cap="none" spc="0" dirty="0">
                <a:solidFill>
                  <a:schemeClr val="tx1"/>
                </a:solidFill>
                <a:latin typeface="FoundrySterling-Book"/>
                <a:cs typeface="FoundrySterling-Book"/>
              </a:rPr>
              <a:t> </a:t>
            </a:r>
            <a:r>
              <a:rPr lang="en-US" sz="1800" b="0" i="0" cap="none" spc="0" dirty="0" err="1">
                <a:solidFill>
                  <a:schemeClr val="tx1"/>
                </a:solidFill>
                <a:latin typeface="FoundrySterling-Book"/>
                <a:cs typeface="FoundrySterling-Book"/>
              </a:rPr>
              <a:t>fuga</a:t>
            </a:r>
            <a:r>
              <a:rPr lang="en-US" sz="1800" b="0" i="0" cap="none" spc="0" dirty="0">
                <a:solidFill>
                  <a:schemeClr val="tx1"/>
                </a:solidFill>
                <a:latin typeface="FoundrySterling-Book"/>
                <a:cs typeface="FoundrySterling-Book"/>
              </a:rPr>
              <a:t>.</a:t>
            </a:r>
            <a:endParaRPr lang="en-US" dirty="0"/>
          </a:p>
        </p:txBody>
      </p:sp>
      <p:grpSp>
        <p:nvGrpSpPr>
          <p:cNvPr id="22" name="Group 21"/>
          <p:cNvGrpSpPr/>
          <p:nvPr userDrawn="1"/>
        </p:nvGrpSpPr>
        <p:grpSpPr>
          <a:xfrm>
            <a:off x="-608490" y="-319313"/>
            <a:ext cx="1586039" cy="1501693"/>
            <a:chOff x="-608490" y="-319313"/>
            <a:chExt cx="1586039" cy="1501693"/>
          </a:xfrm>
        </p:grpSpPr>
        <p:sp>
          <p:nvSpPr>
            <p:cNvPr id="23" name="Hexagon 22"/>
            <p:cNvSpPr>
              <a:spLocks noChangeAspect="1"/>
            </p:cNvSpPr>
            <p:nvPr userDrawn="1"/>
          </p:nvSpPr>
          <p:spPr>
            <a:xfrm rot="16200000">
              <a:off x="-678896" y="-112465"/>
              <a:ext cx="1365251" cy="1224440"/>
            </a:xfrm>
            <a:prstGeom prst="hexagon">
              <a:avLst/>
            </a:prstGeom>
            <a:solidFill>
              <a:srgbClr val="00D0E9">
                <a:alpha val="5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Hexagon 23"/>
            <p:cNvSpPr>
              <a:spLocks noChangeAspect="1"/>
            </p:cNvSpPr>
            <p:nvPr userDrawn="1"/>
          </p:nvSpPr>
          <p:spPr>
            <a:xfrm rot="16200000">
              <a:off x="212766" y="-277729"/>
              <a:ext cx="806367" cy="723199"/>
            </a:xfrm>
            <a:prstGeom prst="hexagon">
              <a:avLst/>
            </a:prstGeom>
            <a:solidFill>
              <a:srgbClr val="00D0E9">
                <a:alpha val="5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9945645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Line Header and body cop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679450" y="444501"/>
            <a:ext cx="7815263" cy="1123949"/>
          </a:xfrm>
        </p:spPr>
        <p:txBody>
          <a:bodyPr anchor="b">
            <a:noAutofit/>
          </a:bodyPr>
          <a:lstStyle>
            <a:lvl1pPr marL="0" marR="0" indent="0" algn="l" defTabSz="457200" rtl="0" eaLnBrk="1" fontAlgn="auto" latinLnBrk="0" hangingPunct="1">
              <a:lnSpc>
                <a:spcPts val="3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0" i="0">
                <a:solidFill>
                  <a:srgbClr val="006880"/>
                </a:solidFill>
                <a:latin typeface="FoundrySterling-Bold"/>
                <a:cs typeface="FoundrySterling-Bold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indent="0" algn="l" defTabSz="457200" rtl="0" eaLnBrk="1" fontAlgn="auto" latinLnBrk="0" hangingPunct="1">
              <a:lnSpc>
                <a:spcPts val="3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0" i="0" cap="none" spc="-100" baseline="0" dirty="0">
                <a:ln>
                  <a:noFill/>
                </a:ln>
                <a:solidFill>
                  <a:srgbClr val="006880"/>
                </a:solidFill>
                <a:latin typeface="FoundrySterling-Bold"/>
                <a:cs typeface="FoundrySterling-Bold"/>
              </a:rPr>
              <a:t>2 Line Header Level1</a:t>
            </a:r>
            <a:br>
              <a:rPr lang="en-US" sz="3600" b="0" i="0" cap="none" spc="-100" baseline="0" dirty="0">
                <a:ln>
                  <a:noFill/>
                </a:ln>
                <a:solidFill>
                  <a:srgbClr val="006880"/>
                </a:solidFill>
                <a:latin typeface="FoundrySterling-Bold"/>
                <a:cs typeface="FoundrySterling-Bold"/>
              </a:rPr>
            </a:br>
            <a:r>
              <a:rPr lang="en-US" sz="3600" b="0" i="0" cap="none" spc="-100" baseline="0" dirty="0">
                <a:ln>
                  <a:noFill/>
                </a:ln>
                <a:solidFill>
                  <a:srgbClr val="006880"/>
                </a:solidFill>
                <a:latin typeface="FoundrySterling-Bold"/>
                <a:cs typeface="FoundrySterling-Bold"/>
              </a:rPr>
              <a:t>Sentence Case</a:t>
            </a:r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87401" y="4695113"/>
            <a:ext cx="2895600" cy="273844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FoundrySterling-Book"/>
                <a:cs typeface="FoundrySterling-Book"/>
              </a:defRPr>
            </a:lvl1pPr>
          </a:lstStyle>
          <a:p>
            <a:r>
              <a:rPr lang="en-US" dirty="0"/>
              <a:t>[Footer – Presentation Title]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57201" y="4695113"/>
            <a:ext cx="330200" cy="273844"/>
          </a:xfrm>
        </p:spPr>
        <p:txBody>
          <a:bodyPr/>
          <a:lstStyle/>
          <a:p>
            <a:fld id="{1A5F0D7B-3A5A-EF45-98B0-A01E460D2541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9449" y="1803400"/>
            <a:ext cx="7815263" cy="412750"/>
          </a:xfrm>
        </p:spPr>
        <p:txBody>
          <a:bodyPr/>
          <a:lstStyle>
            <a:lvl1pPr marL="0" indent="0">
              <a:buNone/>
              <a:defRPr sz="2000" b="0" i="0">
                <a:latin typeface="FoundrySterling-Demi"/>
                <a:cs typeface="FoundrySterling-Demi"/>
              </a:defRPr>
            </a:lvl1pPr>
            <a:lvl4pPr marL="0" indent="0" algn="l">
              <a:buNone/>
              <a:defRPr sz="2000" b="0" i="0" baseline="0">
                <a:latin typeface="FoundrySterling-Book"/>
                <a:cs typeface="FoundrySterling-Book"/>
              </a:defRPr>
            </a:lvl4pPr>
            <a:lvl5pPr marL="0" indent="0" algn="l">
              <a:buNone/>
              <a:defRPr b="0" i="0">
                <a:latin typeface="FoundrySterling-Book"/>
                <a:cs typeface="FoundrySterling-Book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673100" y="1625600"/>
            <a:ext cx="7821612" cy="0"/>
          </a:xfrm>
          <a:prstGeom prst="line">
            <a:avLst/>
          </a:prstGeom>
          <a:ln w="12700">
            <a:solidFill>
              <a:srgbClr val="00688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Text Placeholder 14"/>
          <p:cNvSpPr>
            <a:spLocks noGrp="1"/>
          </p:cNvSpPr>
          <p:nvPr>
            <p:ph type="body" sz="quarter" idx="15" hasCustomPrompt="1"/>
          </p:nvPr>
        </p:nvSpPr>
        <p:spPr>
          <a:xfrm>
            <a:off x="679450" y="2222500"/>
            <a:ext cx="7815263" cy="1270000"/>
          </a:xfrm>
        </p:spPr>
        <p:txBody>
          <a:bodyPr>
            <a:noAutofit/>
          </a:bodyPr>
          <a:lstStyle>
            <a:lvl1pPr marL="0" indent="0">
              <a:buNone/>
              <a:defRPr sz="1800" b="0" i="0" baseline="0">
                <a:latin typeface="FoundrySterling-Book"/>
                <a:cs typeface="FoundrySterling-Book"/>
              </a:defRPr>
            </a:lvl1pPr>
            <a:lvl2pPr marL="457200" indent="0">
              <a:buNone/>
              <a:defRPr sz="1800" b="0" i="0">
                <a:latin typeface="FoundrySterling-Book"/>
                <a:cs typeface="FoundrySterling-Book"/>
              </a:defRPr>
            </a:lvl2pPr>
            <a:lvl3pPr marL="914400" indent="0">
              <a:buNone/>
              <a:defRPr sz="1800" b="0" i="0">
                <a:latin typeface="FoundrySterling-Book"/>
                <a:cs typeface="FoundrySterling-Book"/>
              </a:defRPr>
            </a:lvl3pPr>
            <a:lvl4pPr marL="1371600" indent="0">
              <a:buNone/>
              <a:defRPr sz="1800" b="0" i="0">
                <a:latin typeface="FoundrySterling-Book"/>
                <a:cs typeface="FoundrySterling-Book"/>
              </a:defRPr>
            </a:lvl4pPr>
            <a:lvl5pPr marL="1828800" indent="0">
              <a:buNone/>
              <a:defRPr sz="1800" b="0" i="0">
                <a:latin typeface="FoundrySterling-Book"/>
                <a:cs typeface="FoundrySterling-Book"/>
              </a:defRPr>
            </a:lvl5pPr>
          </a:lstStyle>
          <a:p>
            <a:pPr lvl="0"/>
            <a:r>
              <a:rPr lang="en-GB" dirty="0"/>
              <a:t>Body copy FS Book 18pt. </a:t>
            </a:r>
            <a:r>
              <a:rPr lang="en-US" sz="1800" b="0" i="0" cap="none" spc="0" dirty="0" err="1">
                <a:solidFill>
                  <a:schemeClr val="tx1"/>
                </a:solidFill>
                <a:latin typeface="FoundrySterling-Book"/>
                <a:cs typeface="FoundrySterling-Book"/>
              </a:rPr>
              <a:t>Expe</a:t>
            </a:r>
            <a:r>
              <a:rPr lang="en-US" sz="1800" b="0" i="0" cap="none" spc="0" dirty="0">
                <a:solidFill>
                  <a:schemeClr val="tx1"/>
                </a:solidFill>
                <a:latin typeface="FoundrySterling-Book"/>
                <a:cs typeface="FoundrySterling-Book"/>
              </a:rPr>
              <a:t> </a:t>
            </a:r>
            <a:r>
              <a:rPr lang="en-US" sz="1800" b="0" i="0" cap="none" spc="0" dirty="0" err="1">
                <a:solidFill>
                  <a:schemeClr val="tx1"/>
                </a:solidFill>
                <a:latin typeface="FoundrySterling-Book"/>
                <a:cs typeface="FoundrySterling-Book"/>
              </a:rPr>
              <a:t>eum</a:t>
            </a:r>
            <a:r>
              <a:rPr lang="en-US" sz="1800" b="0" i="0" cap="none" spc="0" dirty="0">
                <a:solidFill>
                  <a:schemeClr val="tx1"/>
                </a:solidFill>
                <a:latin typeface="FoundrySterling-Book"/>
                <a:cs typeface="FoundrySterling-Book"/>
              </a:rPr>
              <a:t> </a:t>
            </a:r>
            <a:r>
              <a:rPr lang="en-US" sz="1800" b="0" i="0" cap="none" spc="0" dirty="0" err="1">
                <a:solidFill>
                  <a:schemeClr val="tx1"/>
                </a:solidFill>
                <a:latin typeface="FoundrySterling-Book"/>
                <a:cs typeface="FoundrySterling-Book"/>
              </a:rPr>
              <a:t>inum</a:t>
            </a:r>
            <a:r>
              <a:rPr lang="en-US" sz="1800" b="0" i="0" cap="none" spc="0" dirty="0">
                <a:solidFill>
                  <a:schemeClr val="tx1"/>
                </a:solidFill>
                <a:latin typeface="FoundrySterling-Book"/>
                <a:cs typeface="FoundrySterling-Book"/>
              </a:rPr>
              <a:t> </a:t>
            </a:r>
            <a:r>
              <a:rPr lang="en-US" sz="1800" b="0" i="0" cap="none" spc="0" dirty="0" err="1">
                <a:solidFill>
                  <a:schemeClr val="tx1"/>
                </a:solidFill>
                <a:latin typeface="FoundrySterling-Book"/>
                <a:cs typeface="FoundrySterling-Book"/>
              </a:rPr>
              <a:t>eaqui</a:t>
            </a:r>
            <a:r>
              <a:rPr lang="en-US" sz="1800" b="0" i="0" cap="none" spc="0" dirty="0">
                <a:solidFill>
                  <a:schemeClr val="tx1"/>
                </a:solidFill>
                <a:latin typeface="FoundrySterling-Book"/>
                <a:cs typeface="FoundrySterling-Book"/>
              </a:rPr>
              <a:t> od quid et </a:t>
            </a:r>
            <a:r>
              <a:rPr lang="en-US" sz="1800" b="0" i="0" cap="none" spc="0" dirty="0" err="1">
                <a:solidFill>
                  <a:schemeClr val="tx1"/>
                </a:solidFill>
                <a:latin typeface="FoundrySterling-Book"/>
                <a:cs typeface="FoundrySterling-Book"/>
              </a:rPr>
              <a:t>quat</a:t>
            </a:r>
            <a:r>
              <a:rPr lang="en-US" sz="1800" b="0" i="0" cap="none" spc="0" dirty="0">
                <a:solidFill>
                  <a:schemeClr val="tx1"/>
                </a:solidFill>
                <a:latin typeface="FoundrySterling-Book"/>
                <a:cs typeface="FoundrySterling-Book"/>
              </a:rPr>
              <a:t> </a:t>
            </a:r>
            <a:r>
              <a:rPr lang="en-US" sz="1800" b="0" i="0" cap="none" spc="0" dirty="0" err="1">
                <a:solidFill>
                  <a:schemeClr val="tx1"/>
                </a:solidFill>
                <a:latin typeface="FoundrySterling-Book"/>
                <a:cs typeface="FoundrySterling-Book"/>
              </a:rPr>
              <a:t>esequi</a:t>
            </a:r>
            <a:r>
              <a:rPr lang="en-US" sz="1800" b="0" i="0" cap="none" spc="0" dirty="0">
                <a:solidFill>
                  <a:schemeClr val="tx1"/>
                </a:solidFill>
                <a:latin typeface="FoundrySterling-Book"/>
                <a:cs typeface="FoundrySterling-Book"/>
              </a:rPr>
              <a:t> </a:t>
            </a:r>
            <a:r>
              <a:rPr lang="en-US" sz="1800" b="0" i="0" cap="none" spc="0" dirty="0" err="1">
                <a:solidFill>
                  <a:schemeClr val="tx1"/>
                </a:solidFill>
                <a:latin typeface="FoundrySterling-Book"/>
                <a:cs typeface="FoundrySterling-Book"/>
              </a:rPr>
              <a:t>oditis</a:t>
            </a:r>
            <a:r>
              <a:rPr lang="en-US" sz="1800" b="0" i="0" cap="none" spc="0" dirty="0">
                <a:solidFill>
                  <a:schemeClr val="tx1"/>
                </a:solidFill>
                <a:latin typeface="FoundrySterling-Book"/>
                <a:cs typeface="FoundrySterling-Book"/>
              </a:rPr>
              <a:t> </a:t>
            </a:r>
            <a:r>
              <a:rPr lang="en-US" sz="1800" b="0" i="0" cap="none" spc="0" dirty="0" err="1">
                <a:solidFill>
                  <a:schemeClr val="tx1"/>
                </a:solidFill>
                <a:latin typeface="FoundrySterling-Book"/>
                <a:cs typeface="FoundrySterling-Book"/>
              </a:rPr>
              <a:t>serionsed</a:t>
            </a:r>
            <a:r>
              <a:rPr lang="en-US" sz="1800" b="0" i="0" cap="none" spc="0" dirty="0">
                <a:solidFill>
                  <a:schemeClr val="tx1"/>
                </a:solidFill>
                <a:latin typeface="FoundrySterling-Book"/>
                <a:cs typeface="FoundrySterling-Book"/>
              </a:rPr>
              <a:t> </a:t>
            </a:r>
            <a:r>
              <a:rPr lang="en-US" sz="1800" b="0" i="0" cap="none" spc="0" dirty="0" err="1">
                <a:solidFill>
                  <a:schemeClr val="tx1"/>
                </a:solidFill>
                <a:latin typeface="FoundrySterling-Book"/>
                <a:cs typeface="FoundrySterling-Book"/>
              </a:rPr>
              <a:t>quis</a:t>
            </a:r>
            <a:r>
              <a:rPr lang="en-US" sz="1800" b="0" i="0" cap="none" spc="0" dirty="0">
                <a:solidFill>
                  <a:schemeClr val="tx1"/>
                </a:solidFill>
                <a:latin typeface="FoundrySterling-Book"/>
                <a:cs typeface="FoundrySterling-Book"/>
              </a:rPr>
              <a:t> </a:t>
            </a:r>
            <a:r>
              <a:rPr lang="en-US" sz="1800" b="0" i="0" cap="none" spc="0" dirty="0" err="1">
                <a:solidFill>
                  <a:schemeClr val="tx1"/>
                </a:solidFill>
                <a:latin typeface="FoundrySterling-Book"/>
                <a:cs typeface="FoundrySterling-Book"/>
              </a:rPr>
              <a:t>aut</a:t>
            </a:r>
            <a:r>
              <a:rPr lang="en-US" sz="1800" b="0" i="0" cap="none" spc="0" dirty="0">
                <a:solidFill>
                  <a:schemeClr val="tx1"/>
                </a:solidFill>
                <a:latin typeface="FoundrySterling-Book"/>
                <a:cs typeface="FoundrySterling-Book"/>
              </a:rPr>
              <a:t> </a:t>
            </a:r>
            <a:r>
              <a:rPr lang="en-US" sz="1800" b="0" i="0" cap="none" spc="0" dirty="0" err="1">
                <a:solidFill>
                  <a:schemeClr val="tx1"/>
                </a:solidFill>
                <a:latin typeface="FoundrySterling-Book"/>
                <a:cs typeface="FoundrySterling-Book"/>
              </a:rPr>
              <a:t>faciasit</a:t>
            </a:r>
            <a:r>
              <a:rPr lang="en-US" sz="1800" b="0" i="0" cap="none" spc="0" dirty="0">
                <a:solidFill>
                  <a:schemeClr val="tx1"/>
                </a:solidFill>
                <a:latin typeface="FoundrySterling-Book"/>
                <a:cs typeface="FoundrySterling-Book"/>
              </a:rPr>
              <a:t> mi, cone </a:t>
            </a:r>
            <a:r>
              <a:rPr lang="en-US" sz="1800" b="0" i="0" cap="none" spc="0" dirty="0" err="1">
                <a:solidFill>
                  <a:schemeClr val="tx1"/>
                </a:solidFill>
                <a:latin typeface="FoundrySterling-Book"/>
                <a:cs typeface="FoundrySterling-Book"/>
              </a:rPr>
              <a:t>rerferum</a:t>
            </a:r>
            <a:r>
              <a:rPr lang="en-US" sz="1800" b="0" i="0" cap="none" spc="0" dirty="0">
                <a:solidFill>
                  <a:schemeClr val="tx1"/>
                </a:solidFill>
                <a:latin typeface="FoundrySterling-Book"/>
                <a:cs typeface="FoundrySterling-Book"/>
              </a:rPr>
              <a:t> </a:t>
            </a:r>
            <a:r>
              <a:rPr lang="en-US" sz="1800" b="0" i="0" cap="none" spc="0" dirty="0" err="1">
                <a:solidFill>
                  <a:schemeClr val="tx1"/>
                </a:solidFill>
                <a:latin typeface="FoundrySterling-Book"/>
                <a:cs typeface="FoundrySterling-Book"/>
              </a:rPr>
              <a:t>eatiisiti</a:t>
            </a:r>
            <a:r>
              <a:rPr lang="en-US" sz="1800" b="0" i="0" cap="none" spc="0" dirty="0">
                <a:solidFill>
                  <a:schemeClr val="tx1"/>
                </a:solidFill>
                <a:latin typeface="FoundrySterling-Book"/>
                <a:cs typeface="FoundrySterling-Book"/>
              </a:rPr>
              <a:t> </a:t>
            </a:r>
            <a:r>
              <a:rPr lang="en-US" sz="1800" b="0" i="0" cap="none" spc="0" dirty="0" err="1">
                <a:solidFill>
                  <a:schemeClr val="tx1"/>
                </a:solidFill>
                <a:latin typeface="FoundrySterling-Book"/>
                <a:cs typeface="FoundrySterling-Book"/>
              </a:rPr>
              <a:t>nonserum</a:t>
            </a:r>
            <a:r>
              <a:rPr lang="en-US" sz="1800" b="0" i="0" cap="none" spc="0" dirty="0">
                <a:solidFill>
                  <a:schemeClr val="tx1"/>
                </a:solidFill>
                <a:latin typeface="FoundrySterling-Book"/>
                <a:cs typeface="FoundrySterling-Book"/>
              </a:rPr>
              <a:t> </a:t>
            </a:r>
            <a:r>
              <a:rPr lang="en-US" sz="1800" b="0" i="0" cap="none" spc="0" dirty="0" err="1">
                <a:solidFill>
                  <a:schemeClr val="tx1"/>
                </a:solidFill>
                <a:latin typeface="FoundrySterling-Book"/>
                <a:cs typeface="FoundrySterling-Book"/>
              </a:rPr>
              <a:t>que</a:t>
            </a:r>
            <a:r>
              <a:rPr lang="en-US" sz="1800" b="0" i="0" cap="none" spc="0" dirty="0">
                <a:solidFill>
                  <a:schemeClr val="tx1"/>
                </a:solidFill>
                <a:latin typeface="FoundrySterling-Book"/>
                <a:cs typeface="FoundrySterling-Book"/>
              </a:rPr>
              <a:t> </a:t>
            </a:r>
            <a:r>
              <a:rPr lang="en-US" sz="1800" b="0" i="0" cap="none" spc="0" dirty="0" err="1">
                <a:solidFill>
                  <a:schemeClr val="tx1"/>
                </a:solidFill>
                <a:latin typeface="FoundrySterling-Book"/>
                <a:cs typeface="FoundrySterling-Book"/>
              </a:rPr>
              <a:t>voluptas</a:t>
            </a:r>
            <a:r>
              <a:rPr lang="en-US" sz="1800" b="0" i="0" cap="none" spc="0" dirty="0">
                <a:solidFill>
                  <a:schemeClr val="tx1"/>
                </a:solidFill>
                <a:latin typeface="FoundrySterling-Book"/>
                <a:cs typeface="FoundrySterling-Book"/>
              </a:rPr>
              <a:t>, </a:t>
            </a:r>
            <a:r>
              <a:rPr lang="en-US" sz="1800" b="0" i="0" cap="none" spc="0" dirty="0" err="1">
                <a:solidFill>
                  <a:schemeClr val="tx1"/>
                </a:solidFill>
                <a:latin typeface="FoundrySterling-Book"/>
                <a:cs typeface="FoundrySterling-Book"/>
              </a:rPr>
              <a:t>aut</a:t>
            </a:r>
            <a:r>
              <a:rPr lang="en-US" sz="1800" b="0" i="0" cap="none" spc="0" dirty="0">
                <a:solidFill>
                  <a:schemeClr val="tx1"/>
                </a:solidFill>
                <a:latin typeface="FoundrySterling-Book"/>
                <a:cs typeface="FoundrySterling-Book"/>
              </a:rPr>
              <a:t> et </a:t>
            </a:r>
            <a:r>
              <a:rPr lang="en-US" sz="1800" b="0" i="0" cap="none" spc="0" dirty="0" err="1">
                <a:solidFill>
                  <a:schemeClr val="tx1"/>
                </a:solidFill>
                <a:latin typeface="FoundrySterling-Book"/>
                <a:cs typeface="FoundrySterling-Book"/>
              </a:rPr>
              <a:t>harciat</a:t>
            </a:r>
            <a:r>
              <a:rPr lang="en-US" sz="1800" b="0" i="0" cap="none" spc="0" dirty="0">
                <a:solidFill>
                  <a:schemeClr val="tx1"/>
                </a:solidFill>
                <a:latin typeface="FoundrySterling-Book"/>
                <a:cs typeface="FoundrySterling-Book"/>
              </a:rPr>
              <a:t> </a:t>
            </a:r>
            <a:r>
              <a:rPr lang="en-US" sz="1800" b="0" i="0" cap="none" spc="0" dirty="0" err="1">
                <a:solidFill>
                  <a:schemeClr val="tx1"/>
                </a:solidFill>
                <a:latin typeface="FoundrySterling-Book"/>
                <a:cs typeface="FoundrySterling-Book"/>
              </a:rPr>
              <a:t>inventium</a:t>
            </a:r>
            <a:r>
              <a:rPr lang="en-US" sz="1800" b="0" i="0" cap="none" spc="0" dirty="0">
                <a:solidFill>
                  <a:schemeClr val="tx1"/>
                </a:solidFill>
                <a:latin typeface="FoundrySterling-Book"/>
                <a:cs typeface="FoundrySterling-Book"/>
              </a:rPr>
              <a:t> </a:t>
            </a:r>
            <a:r>
              <a:rPr lang="en-US" sz="1800" b="0" i="0" cap="none" spc="0" dirty="0" err="1">
                <a:solidFill>
                  <a:schemeClr val="tx1"/>
                </a:solidFill>
                <a:latin typeface="FoundrySterling-Book"/>
                <a:cs typeface="FoundrySterling-Book"/>
              </a:rPr>
              <a:t>fuga</a:t>
            </a:r>
            <a:r>
              <a:rPr lang="en-US" sz="1800" b="0" i="0" cap="none" spc="0" dirty="0">
                <a:solidFill>
                  <a:schemeClr val="tx1"/>
                </a:solidFill>
                <a:latin typeface="FoundrySterling-Book"/>
                <a:cs typeface="FoundrySterling-Book"/>
              </a:rPr>
              <a:t>.</a:t>
            </a:r>
            <a:endParaRPr lang="en-US" dirty="0"/>
          </a:p>
        </p:txBody>
      </p:sp>
      <p:grpSp>
        <p:nvGrpSpPr>
          <p:cNvPr id="12" name="Group 11"/>
          <p:cNvGrpSpPr/>
          <p:nvPr userDrawn="1"/>
        </p:nvGrpSpPr>
        <p:grpSpPr>
          <a:xfrm>
            <a:off x="-608490" y="-319313"/>
            <a:ext cx="1586039" cy="1501693"/>
            <a:chOff x="-608490" y="-319313"/>
            <a:chExt cx="1586039" cy="1501693"/>
          </a:xfrm>
        </p:grpSpPr>
        <p:sp>
          <p:nvSpPr>
            <p:cNvPr id="13" name="Hexagon 12"/>
            <p:cNvSpPr>
              <a:spLocks noChangeAspect="1"/>
            </p:cNvSpPr>
            <p:nvPr userDrawn="1"/>
          </p:nvSpPr>
          <p:spPr>
            <a:xfrm rot="16200000">
              <a:off x="-678896" y="-112465"/>
              <a:ext cx="1365251" cy="1224440"/>
            </a:xfrm>
            <a:prstGeom prst="hexagon">
              <a:avLst/>
            </a:prstGeom>
            <a:solidFill>
              <a:srgbClr val="00D0E9">
                <a:alpha val="5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Hexagon 13"/>
            <p:cNvSpPr>
              <a:spLocks noChangeAspect="1"/>
            </p:cNvSpPr>
            <p:nvPr userDrawn="1"/>
          </p:nvSpPr>
          <p:spPr>
            <a:xfrm rot="16200000">
              <a:off x="212766" y="-277729"/>
              <a:ext cx="806367" cy="723199"/>
            </a:xfrm>
            <a:prstGeom prst="hexagon">
              <a:avLst/>
            </a:prstGeom>
            <a:solidFill>
              <a:srgbClr val="00D0E9">
                <a:alpha val="5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6989679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 Points with 1 line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679450" y="387351"/>
            <a:ext cx="7815263" cy="673099"/>
          </a:xfrm>
        </p:spPr>
        <p:txBody>
          <a:bodyPr anchor="b">
            <a:noAutofit/>
          </a:bodyPr>
          <a:lstStyle>
            <a:lvl1pPr marL="0" marR="0" indent="0" algn="l" defTabSz="457200" rtl="0" eaLnBrk="1" fontAlgn="auto" latinLnBrk="0" hangingPunct="1">
              <a:lnSpc>
                <a:spcPts val="3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000" b="0" i="0">
                <a:solidFill>
                  <a:srgbClr val="006880"/>
                </a:solidFill>
                <a:latin typeface="FoundrySterling-Bold"/>
                <a:cs typeface="FoundrySterling-Bold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indent="0" algn="l" defTabSz="457200" rtl="0" eaLnBrk="1" fontAlgn="auto" latinLnBrk="0" hangingPunct="1">
              <a:lnSpc>
                <a:spcPts val="3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0" i="0" cap="none" spc="-100" baseline="0" dirty="0">
                <a:ln>
                  <a:noFill/>
                </a:ln>
                <a:solidFill>
                  <a:srgbClr val="006880"/>
                </a:solidFill>
                <a:latin typeface="FoundrySterling-Bold"/>
                <a:cs typeface="FoundrySterling-Bold"/>
              </a:rPr>
              <a:t>1 Line Header Sentence Case </a:t>
            </a:r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87401" y="4695113"/>
            <a:ext cx="2895600" cy="273844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FoundrySterling-Book"/>
                <a:cs typeface="FoundrySterling-Book"/>
              </a:defRPr>
            </a:lvl1pPr>
          </a:lstStyle>
          <a:p>
            <a:r>
              <a:rPr lang="en-US" dirty="0"/>
              <a:t>[Footer – Presentation Title]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57201" y="4695113"/>
            <a:ext cx="330200" cy="273844"/>
          </a:xfrm>
        </p:spPr>
        <p:txBody>
          <a:bodyPr/>
          <a:lstStyle/>
          <a:p>
            <a:fld id="{1A5F0D7B-3A5A-EF45-98B0-A01E460D2541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5" hasCustomPrompt="1"/>
          </p:nvPr>
        </p:nvSpPr>
        <p:spPr>
          <a:xfrm>
            <a:off x="679450" y="1276350"/>
            <a:ext cx="7815263" cy="1917700"/>
          </a:xfrm>
        </p:spPr>
        <p:txBody>
          <a:bodyPr>
            <a:noAutofit/>
          </a:bodyPr>
          <a:lstStyle>
            <a:lvl1pPr marL="171450" marR="0" indent="-171450" algn="l" defTabSz="457200" rtl="0" eaLnBrk="1" fontAlgn="auto" latinLnBrk="0" hangingPunct="1">
              <a:lnSpc>
                <a:spcPts val="23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 sz="2200" b="0" i="0" baseline="0">
                <a:solidFill>
                  <a:srgbClr val="000000"/>
                </a:solidFill>
                <a:latin typeface="FoundrySterling-Book"/>
                <a:cs typeface="FoundrySterling-Book"/>
              </a:defRPr>
            </a:lvl1pPr>
            <a:lvl2pPr marL="457200" indent="0">
              <a:buNone/>
              <a:defRPr sz="1800" b="0" i="0">
                <a:latin typeface="FoundrySterling-Book"/>
                <a:cs typeface="FoundrySterling-Book"/>
              </a:defRPr>
            </a:lvl2pPr>
            <a:lvl3pPr marL="914400" indent="0">
              <a:buNone/>
              <a:defRPr sz="1800" b="0" i="0">
                <a:latin typeface="FoundrySterling-Book"/>
                <a:cs typeface="FoundrySterling-Book"/>
              </a:defRPr>
            </a:lvl3pPr>
            <a:lvl4pPr marL="1371600" indent="0">
              <a:buNone/>
              <a:defRPr sz="1800" b="0" i="0">
                <a:latin typeface="FoundrySterling-Book"/>
                <a:cs typeface="FoundrySterling-Book"/>
              </a:defRPr>
            </a:lvl4pPr>
            <a:lvl5pPr marL="1828800" indent="0">
              <a:buNone/>
              <a:defRPr sz="1800" b="0" i="0">
                <a:latin typeface="FoundrySterling-Book"/>
                <a:cs typeface="FoundrySterling-Book"/>
              </a:defRPr>
            </a:lvl5pPr>
          </a:lstStyle>
          <a:p>
            <a:pPr lvl="0"/>
            <a:r>
              <a:rPr lang="en-GB" dirty="0"/>
              <a:t>Bullet text FS Book 22pt </a:t>
            </a:r>
          </a:p>
          <a:p>
            <a:pPr lvl="0"/>
            <a:r>
              <a:rPr lang="en-GB" dirty="0"/>
              <a:t>Allows for FS DEMI</a:t>
            </a:r>
            <a:br>
              <a:rPr lang="en-GB" dirty="0"/>
            </a:br>
            <a:r>
              <a:rPr lang="en-GB" dirty="0"/>
              <a:t>	– Second level indented (tab)			</a:t>
            </a:r>
            <a:br>
              <a:rPr lang="en-GB" dirty="0"/>
            </a:br>
            <a:r>
              <a:rPr lang="en-GB" dirty="0"/>
              <a:t>			– Third Level indented </a:t>
            </a:r>
          </a:p>
          <a:p>
            <a:pPr lvl="0"/>
            <a:endParaRPr lang="en-US" dirty="0"/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673100" y="1098549"/>
            <a:ext cx="7821612" cy="0"/>
          </a:xfrm>
          <a:prstGeom prst="line">
            <a:avLst/>
          </a:prstGeom>
          <a:ln w="12700">
            <a:solidFill>
              <a:srgbClr val="00688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1" name="Group 10"/>
          <p:cNvGrpSpPr/>
          <p:nvPr userDrawn="1"/>
        </p:nvGrpSpPr>
        <p:grpSpPr>
          <a:xfrm>
            <a:off x="-608490" y="-319313"/>
            <a:ext cx="1586039" cy="1501693"/>
            <a:chOff x="-608490" y="-319313"/>
            <a:chExt cx="1586039" cy="1501693"/>
          </a:xfrm>
        </p:grpSpPr>
        <p:sp>
          <p:nvSpPr>
            <p:cNvPr id="12" name="Hexagon 11"/>
            <p:cNvSpPr>
              <a:spLocks noChangeAspect="1"/>
            </p:cNvSpPr>
            <p:nvPr userDrawn="1"/>
          </p:nvSpPr>
          <p:spPr>
            <a:xfrm rot="16200000">
              <a:off x="-678896" y="-112465"/>
              <a:ext cx="1365251" cy="1224440"/>
            </a:xfrm>
            <a:prstGeom prst="hexagon">
              <a:avLst/>
            </a:prstGeom>
            <a:solidFill>
              <a:srgbClr val="00D0E9">
                <a:alpha val="5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Hexagon 12"/>
            <p:cNvSpPr>
              <a:spLocks noChangeAspect="1"/>
            </p:cNvSpPr>
            <p:nvPr userDrawn="1"/>
          </p:nvSpPr>
          <p:spPr>
            <a:xfrm rot="16200000">
              <a:off x="212766" y="-277729"/>
              <a:ext cx="806367" cy="723199"/>
            </a:xfrm>
            <a:prstGeom prst="hexagon">
              <a:avLst/>
            </a:prstGeom>
            <a:solidFill>
              <a:srgbClr val="00D0E9">
                <a:alpha val="5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6005486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 Points with 2 Line Header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679450" y="444501"/>
            <a:ext cx="7815263" cy="1123949"/>
          </a:xfrm>
        </p:spPr>
        <p:txBody>
          <a:bodyPr anchor="b">
            <a:noAutofit/>
          </a:bodyPr>
          <a:lstStyle>
            <a:lvl1pPr marL="0" marR="0" indent="0" algn="l" defTabSz="457200" rtl="0" eaLnBrk="1" fontAlgn="auto" latinLnBrk="0" hangingPunct="1">
              <a:lnSpc>
                <a:spcPts val="3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000" b="0" i="0">
                <a:solidFill>
                  <a:srgbClr val="006880"/>
                </a:solidFill>
                <a:latin typeface="FoundrySterling-Bold"/>
                <a:cs typeface="FoundrySterling-Bold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indent="0" algn="l" defTabSz="457200" rtl="0" eaLnBrk="1" fontAlgn="auto" latinLnBrk="0" hangingPunct="1">
              <a:lnSpc>
                <a:spcPts val="3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0" i="0" cap="none" spc="-100" baseline="0" dirty="0">
                <a:ln>
                  <a:noFill/>
                </a:ln>
                <a:solidFill>
                  <a:srgbClr val="006880"/>
                </a:solidFill>
                <a:latin typeface="FoundrySterling-Bold"/>
                <a:cs typeface="FoundrySterling-Bold"/>
              </a:rPr>
              <a:t>2 Line Header </a:t>
            </a:r>
            <a:br>
              <a:rPr lang="en-US" sz="3600" b="0" i="0" cap="none" spc="-100" baseline="0" dirty="0">
                <a:ln>
                  <a:noFill/>
                </a:ln>
                <a:solidFill>
                  <a:srgbClr val="006880"/>
                </a:solidFill>
                <a:latin typeface="FoundrySterling-Bold"/>
                <a:cs typeface="FoundrySterling-Bold"/>
              </a:rPr>
            </a:br>
            <a:r>
              <a:rPr lang="en-US" sz="3600" b="0" i="0" cap="none" spc="-100" baseline="0" dirty="0">
                <a:ln>
                  <a:noFill/>
                </a:ln>
                <a:solidFill>
                  <a:srgbClr val="006880"/>
                </a:solidFill>
                <a:latin typeface="FoundrySterling-Bold"/>
                <a:cs typeface="FoundrySterling-Bold"/>
              </a:rPr>
              <a:t>Sentence Case </a:t>
            </a:r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87401" y="4695113"/>
            <a:ext cx="2895600" cy="273844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FoundrySterling-Book"/>
                <a:cs typeface="FoundrySterling-Book"/>
              </a:defRPr>
            </a:lvl1pPr>
          </a:lstStyle>
          <a:p>
            <a:r>
              <a:rPr lang="en-US" dirty="0"/>
              <a:t>[Footer – Presentation Title]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57201" y="4695113"/>
            <a:ext cx="330200" cy="273844"/>
          </a:xfrm>
        </p:spPr>
        <p:txBody>
          <a:bodyPr/>
          <a:lstStyle/>
          <a:p>
            <a:fld id="{1A5F0D7B-3A5A-EF45-98B0-A01E460D2541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673100" y="1625600"/>
            <a:ext cx="7821612" cy="0"/>
          </a:xfrm>
          <a:prstGeom prst="line">
            <a:avLst/>
          </a:prstGeom>
          <a:ln w="12700">
            <a:solidFill>
              <a:srgbClr val="00688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Text Placeholder 14"/>
          <p:cNvSpPr>
            <a:spLocks noGrp="1"/>
          </p:cNvSpPr>
          <p:nvPr>
            <p:ph type="body" sz="quarter" idx="15" hasCustomPrompt="1"/>
          </p:nvPr>
        </p:nvSpPr>
        <p:spPr>
          <a:xfrm>
            <a:off x="679450" y="1816100"/>
            <a:ext cx="7815263" cy="1689100"/>
          </a:xfrm>
        </p:spPr>
        <p:txBody>
          <a:bodyPr>
            <a:noAutofit/>
          </a:bodyPr>
          <a:lstStyle>
            <a:lvl1pPr marL="171450" marR="0" indent="-171450" algn="l" defTabSz="457200" rtl="0" eaLnBrk="1" fontAlgn="auto" latinLnBrk="0" hangingPunct="1">
              <a:lnSpc>
                <a:spcPts val="23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 sz="2200" b="0" i="0" baseline="0">
                <a:solidFill>
                  <a:srgbClr val="000000"/>
                </a:solidFill>
                <a:latin typeface="FoundrySterling-Book"/>
                <a:cs typeface="FoundrySterling-Book"/>
              </a:defRPr>
            </a:lvl1pPr>
            <a:lvl2pPr marL="457200" indent="0">
              <a:buNone/>
              <a:defRPr sz="1800" b="0" i="0">
                <a:latin typeface="FoundrySterling-Book"/>
                <a:cs typeface="FoundrySterling-Book"/>
              </a:defRPr>
            </a:lvl2pPr>
            <a:lvl3pPr marL="914400" indent="0">
              <a:buNone/>
              <a:defRPr sz="1800" b="0" i="0">
                <a:latin typeface="FoundrySterling-Book"/>
                <a:cs typeface="FoundrySterling-Book"/>
              </a:defRPr>
            </a:lvl3pPr>
            <a:lvl4pPr marL="1371600" indent="0">
              <a:buNone/>
              <a:defRPr sz="1800" b="0" i="0">
                <a:latin typeface="FoundrySterling-Book"/>
                <a:cs typeface="FoundrySterling-Book"/>
              </a:defRPr>
            </a:lvl4pPr>
            <a:lvl5pPr marL="1828800" indent="0">
              <a:buNone/>
              <a:defRPr sz="1800" b="0" i="0">
                <a:latin typeface="FoundrySterling-Book"/>
                <a:cs typeface="FoundrySterling-Book"/>
              </a:defRPr>
            </a:lvl5pPr>
          </a:lstStyle>
          <a:p>
            <a:pPr lvl="0"/>
            <a:r>
              <a:rPr lang="en-GB" dirty="0"/>
              <a:t>Bullet text FS Book 22pt </a:t>
            </a:r>
          </a:p>
          <a:p>
            <a:pPr lvl="0"/>
            <a:r>
              <a:rPr lang="en-GB" dirty="0"/>
              <a:t>Allows for FS DEMI</a:t>
            </a:r>
            <a:br>
              <a:rPr lang="en-GB" dirty="0"/>
            </a:br>
            <a:r>
              <a:rPr lang="en-GB" dirty="0"/>
              <a:t>	– Second level indented (tab)			</a:t>
            </a:r>
            <a:br>
              <a:rPr lang="en-GB" dirty="0"/>
            </a:br>
            <a:r>
              <a:rPr lang="en-GB" dirty="0"/>
              <a:t>			– Third Level indented </a:t>
            </a:r>
          </a:p>
          <a:p>
            <a:pPr lvl="0"/>
            <a:endParaRPr lang="en-US" dirty="0"/>
          </a:p>
        </p:txBody>
      </p:sp>
      <p:grpSp>
        <p:nvGrpSpPr>
          <p:cNvPr id="10" name="Group 9"/>
          <p:cNvGrpSpPr/>
          <p:nvPr userDrawn="1"/>
        </p:nvGrpSpPr>
        <p:grpSpPr>
          <a:xfrm>
            <a:off x="-608490" y="-319313"/>
            <a:ext cx="1586039" cy="1501693"/>
            <a:chOff x="-608490" y="-319313"/>
            <a:chExt cx="1586039" cy="1501693"/>
          </a:xfrm>
        </p:grpSpPr>
        <p:sp>
          <p:nvSpPr>
            <p:cNvPr id="12" name="Hexagon 11"/>
            <p:cNvSpPr>
              <a:spLocks noChangeAspect="1"/>
            </p:cNvSpPr>
            <p:nvPr userDrawn="1"/>
          </p:nvSpPr>
          <p:spPr>
            <a:xfrm rot="16200000">
              <a:off x="-678896" y="-112465"/>
              <a:ext cx="1365251" cy="1224440"/>
            </a:xfrm>
            <a:prstGeom prst="hexagon">
              <a:avLst/>
            </a:prstGeom>
            <a:solidFill>
              <a:srgbClr val="00D0E9">
                <a:alpha val="5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Hexagon 12"/>
            <p:cNvSpPr>
              <a:spLocks noChangeAspect="1"/>
            </p:cNvSpPr>
            <p:nvPr userDrawn="1"/>
          </p:nvSpPr>
          <p:spPr>
            <a:xfrm rot="16200000">
              <a:off x="212766" y="-277729"/>
              <a:ext cx="806367" cy="723199"/>
            </a:xfrm>
            <a:prstGeom prst="hexagon">
              <a:avLst/>
            </a:prstGeom>
            <a:solidFill>
              <a:srgbClr val="00D0E9">
                <a:alpha val="5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8382652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ulumn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679450" y="444501"/>
            <a:ext cx="7815263" cy="1123949"/>
          </a:xfrm>
        </p:spPr>
        <p:txBody>
          <a:bodyPr anchor="b">
            <a:noAutofit/>
          </a:bodyPr>
          <a:lstStyle>
            <a:lvl1pPr marL="0" marR="0" indent="0" algn="l" defTabSz="457200" rtl="0" eaLnBrk="1" fontAlgn="auto" latinLnBrk="0" hangingPunct="1">
              <a:lnSpc>
                <a:spcPts val="3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0" i="0" baseline="0">
                <a:solidFill>
                  <a:srgbClr val="006880"/>
                </a:solidFill>
                <a:latin typeface="FoundrySterling-Bold"/>
                <a:cs typeface="FoundrySterling-Bold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indent="0" algn="l" defTabSz="457200" rtl="0" eaLnBrk="1" fontAlgn="auto" latinLnBrk="0" hangingPunct="1">
              <a:lnSpc>
                <a:spcPts val="3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0" i="0" cap="none" spc="-100" baseline="0" dirty="0">
                <a:ln>
                  <a:noFill/>
                </a:ln>
                <a:solidFill>
                  <a:srgbClr val="006880"/>
                </a:solidFill>
                <a:latin typeface="FoundrySterling-Bold"/>
                <a:cs typeface="FoundrySterling-Bold"/>
              </a:rPr>
              <a:t>2 Line Header Level1</a:t>
            </a:r>
            <a:br>
              <a:rPr lang="en-US" sz="3600" b="0" i="0" cap="none" spc="-100" baseline="0" dirty="0">
                <a:ln>
                  <a:noFill/>
                </a:ln>
                <a:solidFill>
                  <a:srgbClr val="006880"/>
                </a:solidFill>
                <a:latin typeface="FoundrySterling-Bold"/>
                <a:cs typeface="FoundrySterling-Bold"/>
              </a:rPr>
            </a:br>
            <a:r>
              <a:rPr lang="en-US" sz="3600" b="0" i="0" cap="none" spc="-100" baseline="0" dirty="0">
                <a:ln>
                  <a:noFill/>
                </a:ln>
                <a:solidFill>
                  <a:srgbClr val="006880"/>
                </a:solidFill>
                <a:latin typeface="FoundrySterling-Bold"/>
                <a:cs typeface="FoundrySterling-Bold"/>
              </a:rPr>
              <a:t>Sentence Case 2 Column Bullets</a:t>
            </a:r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87401" y="4695113"/>
            <a:ext cx="2895600" cy="273844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FoundrySterling-Book"/>
                <a:cs typeface="FoundrySterling-Book"/>
              </a:defRPr>
            </a:lvl1pPr>
          </a:lstStyle>
          <a:p>
            <a:r>
              <a:rPr lang="en-US" dirty="0"/>
              <a:t>[Footer – Presentation Title]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57201" y="4695113"/>
            <a:ext cx="330200" cy="273844"/>
          </a:xfrm>
        </p:spPr>
        <p:txBody>
          <a:bodyPr/>
          <a:lstStyle/>
          <a:p>
            <a:fld id="{1A5F0D7B-3A5A-EF45-98B0-A01E460D2541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673100" y="1625600"/>
            <a:ext cx="7821612" cy="0"/>
          </a:xfrm>
          <a:prstGeom prst="line">
            <a:avLst/>
          </a:prstGeom>
          <a:ln w="12700">
            <a:solidFill>
              <a:srgbClr val="00688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Text Placeholder 14"/>
          <p:cNvSpPr>
            <a:spLocks noGrp="1"/>
          </p:cNvSpPr>
          <p:nvPr>
            <p:ph type="body" sz="quarter" idx="15" hasCustomPrompt="1"/>
          </p:nvPr>
        </p:nvSpPr>
        <p:spPr>
          <a:xfrm>
            <a:off x="679451" y="1816100"/>
            <a:ext cx="3905250" cy="2051050"/>
          </a:xfrm>
        </p:spPr>
        <p:txBody>
          <a:bodyPr>
            <a:noAutofit/>
          </a:bodyPr>
          <a:lstStyle>
            <a:lvl1pPr marL="171450" marR="0" indent="-171450" algn="l" defTabSz="457200" rtl="0" eaLnBrk="1" fontAlgn="auto" latinLnBrk="0" hangingPunct="1">
              <a:lnSpc>
                <a:spcPts val="23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 sz="2200" b="0" i="0" baseline="0">
                <a:solidFill>
                  <a:srgbClr val="000000"/>
                </a:solidFill>
                <a:latin typeface="FoundrySterling-Book"/>
                <a:cs typeface="FoundrySterling-Book"/>
              </a:defRPr>
            </a:lvl1pPr>
            <a:lvl2pPr marL="457200" indent="0">
              <a:buNone/>
              <a:defRPr sz="1800" b="0" i="0">
                <a:latin typeface="FoundrySterling-Book"/>
                <a:cs typeface="FoundrySterling-Book"/>
              </a:defRPr>
            </a:lvl2pPr>
            <a:lvl3pPr marL="914400" indent="0">
              <a:buNone/>
              <a:defRPr sz="1800" b="0" i="0">
                <a:latin typeface="FoundrySterling-Book"/>
                <a:cs typeface="FoundrySterling-Book"/>
              </a:defRPr>
            </a:lvl3pPr>
            <a:lvl4pPr marL="1371600" indent="0">
              <a:buNone/>
              <a:defRPr sz="1800" b="0" i="0">
                <a:latin typeface="FoundrySterling-Book"/>
                <a:cs typeface="FoundrySterling-Book"/>
              </a:defRPr>
            </a:lvl4pPr>
            <a:lvl5pPr marL="1828800" indent="0">
              <a:buNone/>
              <a:defRPr sz="1800" b="0" i="0">
                <a:latin typeface="FoundrySterling-Book"/>
                <a:cs typeface="FoundrySterling-Book"/>
              </a:defRPr>
            </a:lvl5pPr>
          </a:lstStyle>
          <a:p>
            <a:pPr lvl="0"/>
            <a:r>
              <a:rPr lang="en-GB" dirty="0"/>
              <a:t>Bullet text FS Book 22pt</a:t>
            </a:r>
          </a:p>
          <a:p>
            <a:pPr lvl="0"/>
            <a:r>
              <a:rPr lang="en-GB" dirty="0"/>
              <a:t>Allows for FS DEMI</a:t>
            </a:r>
            <a:br>
              <a:rPr lang="en-GB" dirty="0"/>
            </a:br>
            <a:r>
              <a:rPr lang="en-GB" dirty="0"/>
              <a:t>	– Second level indented </a:t>
            </a:r>
            <a:endParaRPr lang="en-US" dirty="0"/>
          </a:p>
        </p:txBody>
      </p:sp>
      <p:sp>
        <p:nvSpPr>
          <p:cNvPr id="10" name="Text Placeholder 14"/>
          <p:cNvSpPr>
            <a:spLocks noGrp="1"/>
          </p:cNvSpPr>
          <p:nvPr>
            <p:ph type="body" sz="quarter" idx="16" hasCustomPrompt="1"/>
          </p:nvPr>
        </p:nvSpPr>
        <p:spPr>
          <a:xfrm>
            <a:off x="4584701" y="1816100"/>
            <a:ext cx="3905250" cy="2051050"/>
          </a:xfrm>
        </p:spPr>
        <p:txBody>
          <a:bodyPr>
            <a:noAutofit/>
          </a:bodyPr>
          <a:lstStyle>
            <a:lvl1pPr marL="171450" marR="0" indent="-171450" algn="l" defTabSz="457200" rtl="0" eaLnBrk="1" fontAlgn="auto" latinLnBrk="0" hangingPunct="1">
              <a:lnSpc>
                <a:spcPts val="23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 sz="2200" b="0" i="0" baseline="0">
                <a:solidFill>
                  <a:srgbClr val="000000"/>
                </a:solidFill>
                <a:latin typeface="FoundrySterling-Book"/>
                <a:cs typeface="FoundrySterling-Book"/>
              </a:defRPr>
            </a:lvl1pPr>
            <a:lvl2pPr marL="457200" indent="0">
              <a:buNone/>
              <a:defRPr sz="1800" b="0" i="0">
                <a:latin typeface="FoundrySterling-Book"/>
                <a:cs typeface="FoundrySterling-Book"/>
              </a:defRPr>
            </a:lvl2pPr>
            <a:lvl3pPr marL="914400" indent="0">
              <a:buNone/>
              <a:defRPr sz="1800" b="0" i="0">
                <a:latin typeface="FoundrySterling-Book"/>
                <a:cs typeface="FoundrySterling-Book"/>
              </a:defRPr>
            </a:lvl3pPr>
            <a:lvl4pPr marL="1371600" indent="0">
              <a:buNone/>
              <a:defRPr sz="1800" b="0" i="0">
                <a:latin typeface="FoundrySterling-Book"/>
                <a:cs typeface="FoundrySterling-Book"/>
              </a:defRPr>
            </a:lvl4pPr>
            <a:lvl5pPr marL="1828800" indent="0">
              <a:buNone/>
              <a:defRPr sz="1800" b="0" i="0">
                <a:latin typeface="FoundrySterling-Book"/>
                <a:cs typeface="FoundrySterling-Book"/>
              </a:defRPr>
            </a:lvl5pPr>
          </a:lstStyle>
          <a:p>
            <a:pPr lvl="0"/>
            <a:r>
              <a:rPr lang="en-GB" dirty="0"/>
              <a:t>Bullet text FS Book 22pt</a:t>
            </a:r>
          </a:p>
          <a:p>
            <a:pPr lvl="0"/>
            <a:r>
              <a:rPr lang="en-GB" dirty="0"/>
              <a:t>Allows for FS DEMI</a:t>
            </a:r>
            <a:br>
              <a:rPr lang="en-GB" dirty="0"/>
            </a:br>
            <a:r>
              <a:rPr lang="en-GB" dirty="0"/>
              <a:t>	– Second level indented </a:t>
            </a:r>
            <a:endParaRPr lang="en-US" dirty="0"/>
          </a:p>
        </p:txBody>
      </p:sp>
      <p:grpSp>
        <p:nvGrpSpPr>
          <p:cNvPr id="12" name="Group 11"/>
          <p:cNvGrpSpPr/>
          <p:nvPr userDrawn="1"/>
        </p:nvGrpSpPr>
        <p:grpSpPr>
          <a:xfrm>
            <a:off x="-608490" y="-319313"/>
            <a:ext cx="1586039" cy="1501693"/>
            <a:chOff x="-608490" y="-319313"/>
            <a:chExt cx="1586039" cy="1501693"/>
          </a:xfrm>
        </p:grpSpPr>
        <p:sp>
          <p:nvSpPr>
            <p:cNvPr id="13" name="Hexagon 12"/>
            <p:cNvSpPr>
              <a:spLocks noChangeAspect="1"/>
            </p:cNvSpPr>
            <p:nvPr userDrawn="1"/>
          </p:nvSpPr>
          <p:spPr>
            <a:xfrm rot="16200000">
              <a:off x="-678896" y="-112465"/>
              <a:ext cx="1365251" cy="1224440"/>
            </a:xfrm>
            <a:prstGeom prst="hexagon">
              <a:avLst/>
            </a:prstGeom>
            <a:solidFill>
              <a:srgbClr val="00D0E9">
                <a:alpha val="5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Hexagon 13"/>
            <p:cNvSpPr>
              <a:spLocks noChangeAspect="1"/>
            </p:cNvSpPr>
            <p:nvPr userDrawn="1"/>
          </p:nvSpPr>
          <p:spPr>
            <a:xfrm rot="16200000">
              <a:off x="212766" y="-277729"/>
              <a:ext cx="806367" cy="723199"/>
            </a:xfrm>
            <a:prstGeom prst="hexagon">
              <a:avLst/>
            </a:prstGeom>
            <a:solidFill>
              <a:srgbClr val="00D0E9">
                <a:alpha val="5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6728448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679450" y="387351"/>
            <a:ext cx="7815263" cy="673099"/>
          </a:xfrm>
        </p:spPr>
        <p:txBody>
          <a:bodyPr anchor="b">
            <a:noAutofit/>
          </a:bodyPr>
          <a:lstStyle>
            <a:lvl1pPr marL="0" marR="0" indent="0" algn="l" defTabSz="457200" rtl="0" eaLnBrk="1" fontAlgn="auto" latinLnBrk="0" hangingPunct="1">
              <a:lnSpc>
                <a:spcPts val="3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0" i="0" baseline="0">
                <a:solidFill>
                  <a:srgbClr val="006880"/>
                </a:solidFill>
                <a:latin typeface="FoundrySterling-Bold"/>
                <a:cs typeface="FoundrySterling-Bold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indent="0" algn="l" defTabSz="457200" rtl="0" eaLnBrk="1" fontAlgn="auto" latinLnBrk="0" hangingPunct="1">
              <a:lnSpc>
                <a:spcPts val="3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0" i="0" cap="none" spc="-100" baseline="0" dirty="0">
                <a:ln>
                  <a:noFill/>
                </a:ln>
                <a:solidFill>
                  <a:srgbClr val="006880"/>
                </a:solidFill>
                <a:latin typeface="FoundrySterling-Bold"/>
                <a:cs typeface="FoundrySterling-Bold"/>
              </a:rPr>
              <a:t>Misc. Content </a:t>
            </a:r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87401" y="4695113"/>
            <a:ext cx="2895600" cy="273844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FoundrySterling-Book"/>
                <a:cs typeface="FoundrySterling-Book"/>
              </a:defRPr>
            </a:lvl1pPr>
          </a:lstStyle>
          <a:p>
            <a:r>
              <a:rPr lang="en-US" dirty="0"/>
              <a:t>[Footer – Presentation Title]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57201" y="4695113"/>
            <a:ext cx="330200" cy="273844"/>
          </a:xfrm>
        </p:spPr>
        <p:txBody>
          <a:bodyPr/>
          <a:lstStyle/>
          <a:p>
            <a:fld id="{1A5F0D7B-3A5A-EF45-98B0-A01E460D2541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673100" y="1098549"/>
            <a:ext cx="7821612" cy="0"/>
          </a:xfrm>
          <a:prstGeom prst="line">
            <a:avLst/>
          </a:prstGeom>
          <a:ln w="12700">
            <a:solidFill>
              <a:srgbClr val="00688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Content Placeholder 12"/>
          <p:cNvSpPr>
            <a:spLocks noGrp="1"/>
          </p:cNvSpPr>
          <p:nvPr>
            <p:ph sz="quarter" idx="13"/>
          </p:nvPr>
        </p:nvSpPr>
        <p:spPr>
          <a:xfrm>
            <a:off x="679450" y="1282700"/>
            <a:ext cx="7815263" cy="258445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endParaRPr lang="en-US" dirty="0"/>
          </a:p>
        </p:txBody>
      </p:sp>
      <p:grpSp>
        <p:nvGrpSpPr>
          <p:cNvPr id="11" name="Group 10"/>
          <p:cNvGrpSpPr/>
          <p:nvPr userDrawn="1"/>
        </p:nvGrpSpPr>
        <p:grpSpPr>
          <a:xfrm>
            <a:off x="-608490" y="-319313"/>
            <a:ext cx="1586039" cy="1501693"/>
            <a:chOff x="-608490" y="-319313"/>
            <a:chExt cx="1586039" cy="1501693"/>
          </a:xfrm>
        </p:grpSpPr>
        <p:sp>
          <p:nvSpPr>
            <p:cNvPr id="12" name="Hexagon 11"/>
            <p:cNvSpPr>
              <a:spLocks noChangeAspect="1"/>
            </p:cNvSpPr>
            <p:nvPr userDrawn="1"/>
          </p:nvSpPr>
          <p:spPr>
            <a:xfrm rot="16200000">
              <a:off x="-678896" y="-112465"/>
              <a:ext cx="1365251" cy="1224440"/>
            </a:xfrm>
            <a:prstGeom prst="hexagon">
              <a:avLst/>
            </a:prstGeom>
            <a:solidFill>
              <a:srgbClr val="00D0E9">
                <a:alpha val="5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Hexagon 13"/>
            <p:cNvSpPr>
              <a:spLocks noChangeAspect="1"/>
            </p:cNvSpPr>
            <p:nvPr userDrawn="1"/>
          </p:nvSpPr>
          <p:spPr>
            <a:xfrm rot="16200000">
              <a:off x="212766" y="-277729"/>
              <a:ext cx="806367" cy="723199"/>
            </a:xfrm>
            <a:prstGeom prst="hexagon">
              <a:avLst/>
            </a:prstGeom>
            <a:solidFill>
              <a:srgbClr val="00D0E9">
                <a:alpha val="5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4583836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57201" y="4695113"/>
            <a:ext cx="634999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b="0" i="0">
                <a:solidFill>
                  <a:schemeClr val="tx1">
                    <a:tint val="75000"/>
                  </a:schemeClr>
                </a:solidFill>
                <a:latin typeface="FoundrySterling-Demi"/>
                <a:cs typeface="FoundrySterling-Demi"/>
              </a:defRPr>
            </a:lvl1pPr>
          </a:lstStyle>
          <a:p>
            <a:endParaRPr lang="en-US" dirty="0"/>
          </a:p>
        </p:txBody>
      </p:sp>
      <p:pic>
        <p:nvPicPr>
          <p:cNvPr id="8" name="Picture 7" descr="plplogoWeb.png"/>
          <p:cNvPicPr>
            <a:picLocks noChangeAspect="1"/>
          </p:cNvPicPr>
          <p:nvPr userDrawn="1"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44644" y="4165966"/>
            <a:ext cx="1476026" cy="787214"/>
          </a:xfrm>
          <a:prstGeom prst="rect">
            <a:avLst/>
          </a:prstGeom>
        </p:spPr>
      </p:pic>
      <p:sp>
        <p:nvSpPr>
          <p:cNvPr id="12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92200" y="4695113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>
                <a:latin typeface="FoundrySterling-Book"/>
                <a:cs typeface="FoundrySterling-Book"/>
              </a:rPr>
              <a:t>[Footer – Report Title]</a:t>
            </a:r>
          </a:p>
        </p:txBody>
      </p:sp>
    </p:spTree>
    <p:extLst>
      <p:ext uri="{BB962C8B-B14F-4D97-AF65-F5344CB8AC3E}">
        <p14:creationId xmlns:p14="http://schemas.microsoft.com/office/powerpoint/2010/main" val="35295318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9" r:id="rId2"/>
    <p:sldLayoutId id="2147483665" r:id="rId3"/>
    <p:sldLayoutId id="2147483662" r:id="rId4"/>
    <p:sldLayoutId id="2147483651" r:id="rId5"/>
    <p:sldLayoutId id="2147483663" r:id="rId6"/>
    <p:sldLayoutId id="2147483660" r:id="rId7"/>
    <p:sldLayoutId id="2147483661" r:id="rId8"/>
    <p:sldLayoutId id="2147483664" r:id="rId9"/>
    <p:sldLayoutId id="2147483655" r:id="rId10"/>
  </p:sldLayoutIdLst>
  <p:hf hd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-138868"/>
            <a:ext cx="3886200" cy="3216805"/>
          </a:xfrm>
        </p:spPr>
        <p:txBody>
          <a:bodyPr/>
          <a:lstStyle/>
          <a:p>
            <a:br>
              <a:rPr lang="en-US" dirty="0"/>
            </a:br>
            <a:r>
              <a:rPr lang="en-US" dirty="0"/>
              <a:t>culture and language in asylum appeals:</a:t>
            </a:r>
            <a:br>
              <a:rPr lang="en-US" dirty="0"/>
            </a:br>
            <a:r>
              <a:rPr lang="en-US" dirty="0"/>
              <a:t>The sea we are all swimming in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2804579"/>
            <a:ext cx="7086600" cy="1180681"/>
          </a:xfrm>
        </p:spPr>
        <p:txBody>
          <a:bodyPr/>
          <a:lstStyle/>
          <a:p>
            <a:r>
              <a:rPr lang="en-US" dirty="0"/>
              <a:t>Rebecca Hacker</a:t>
            </a:r>
          </a:p>
          <a:p>
            <a:r>
              <a:rPr lang="en-US" dirty="0"/>
              <a:t>Solicitor - Public Law Project</a:t>
            </a:r>
          </a:p>
          <a:p>
            <a:r>
              <a:rPr lang="en-US" dirty="0"/>
              <a:t>7</a:t>
            </a:r>
            <a:r>
              <a:rPr lang="en-US" baseline="30000" dirty="0"/>
              <a:t>th</a:t>
            </a:r>
            <a:r>
              <a:rPr lang="en-US" dirty="0"/>
              <a:t> July 2026</a:t>
            </a:r>
          </a:p>
        </p:txBody>
      </p:sp>
      <p:pic>
        <p:nvPicPr>
          <p:cNvPr id="7" name="Picture 6" descr="106,700+ Colorful Ocean Fish Stock Photos, Pictures &amp; Royalty-Free Images -  iStock | Clown fish">
            <a:extLst>
              <a:ext uri="{FF2B5EF4-FFF2-40B4-BE49-F238E27FC236}">
                <a16:creationId xmlns:a16="http://schemas.microsoft.com/office/drawing/2014/main" id="{CA2A1EC3-8131-0C6A-E2BE-9966DB97A962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34033" y="540879"/>
            <a:ext cx="4302149" cy="2854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454309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A231F5-6210-9F8B-914B-8D45C68BBC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908DE108-7BEF-C9E9-76E5-603D43D4075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82880" y="687977"/>
            <a:ext cx="4698274" cy="2978085"/>
          </a:xfrm>
        </p:spPr>
        <p:txBody>
          <a:bodyPr/>
          <a:lstStyle/>
          <a:p>
            <a:r>
              <a:rPr lang="en-US" dirty="0"/>
              <a:t>Thank you!</a:t>
            </a:r>
          </a:p>
          <a:p>
            <a:endParaRPr lang="en-US" dirty="0"/>
          </a:p>
          <a:p>
            <a:r>
              <a:rPr lang="en-US" dirty="0"/>
              <a:t>Email: r.hacker@publiclawproject.org.uk</a:t>
            </a:r>
          </a:p>
        </p:txBody>
      </p:sp>
      <p:pic>
        <p:nvPicPr>
          <p:cNvPr id="11" name="Picture 10" descr="Mantu - Halfghan Kitchen">
            <a:extLst>
              <a:ext uri="{FF2B5EF4-FFF2-40B4-BE49-F238E27FC236}">
                <a16:creationId xmlns:a16="http://schemas.microsoft.com/office/drawing/2014/main" id="{A831B4D8-1C01-6852-33DF-2E375D9424E4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03520" y="-1161869"/>
            <a:ext cx="3763687" cy="4976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9478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97F5509-50AA-0D0E-809F-E38A250C873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Culture as the key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46948AA-CACF-0CF7-4793-867EFC10FD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Culture &amp; Language in Asylum Appeals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99FB7B2-1996-A807-78EB-231B88975D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5F0D7B-3A5A-EF45-98B0-A01E460D2541}" type="slidenum">
              <a:rPr lang="en-US" smtClean="0"/>
              <a:t>2</a:t>
            </a:fld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F834ED15-864C-9BB8-C253-DF8EB780905A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79451" y="1282700"/>
            <a:ext cx="4628046" cy="2722480"/>
          </a:xfrm>
        </p:spPr>
        <p:txBody>
          <a:bodyPr>
            <a:normAutofit/>
          </a:bodyPr>
          <a:lstStyle/>
          <a:p>
            <a:r>
              <a:rPr lang="en-GB" sz="2400" dirty="0"/>
              <a:t>Potential to ‘unlock’ a client’s case in different respects -</a:t>
            </a:r>
          </a:p>
          <a:p>
            <a:pPr marL="514350" indent="-514350">
              <a:buAutoNum type="arabicParenR"/>
            </a:pPr>
            <a:r>
              <a:rPr lang="en-GB" sz="2400" dirty="0"/>
              <a:t>Client care</a:t>
            </a:r>
          </a:p>
          <a:p>
            <a:pPr marL="514350" indent="-514350">
              <a:buAutoNum type="arabicParenR"/>
            </a:pPr>
            <a:r>
              <a:rPr lang="en-GB" sz="2400" dirty="0"/>
              <a:t>Tribunal hearings</a:t>
            </a:r>
          </a:p>
          <a:p>
            <a:pPr marL="514350" indent="-514350">
              <a:buAutoNum type="arabicParenR"/>
            </a:pPr>
            <a:r>
              <a:rPr lang="en-GB" sz="2400" dirty="0"/>
              <a:t>Legal arguments</a:t>
            </a:r>
          </a:p>
          <a:p>
            <a:pPr marL="514350" indent="-514350">
              <a:buAutoNum type="arabicParenR"/>
            </a:pPr>
            <a:endParaRPr lang="en-GB" sz="24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5621598-ED7E-9F91-E22C-623FE7205947}"/>
              </a:ext>
            </a:extLst>
          </p:cNvPr>
          <p:cNvSpPr txBox="1"/>
          <p:nvPr/>
        </p:nvSpPr>
        <p:spPr>
          <a:xfrm>
            <a:off x="1831285" y="2230543"/>
            <a:ext cx="487514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GB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D2BDFFC-17F2-3728-1F91-EDDED094B0EC}"/>
              </a:ext>
            </a:extLst>
          </p:cNvPr>
          <p:cNvSpPr txBox="1"/>
          <p:nvPr/>
        </p:nvSpPr>
        <p:spPr>
          <a:xfrm>
            <a:off x="1831285" y="2230543"/>
            <a:ext cx="487514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GB" dirty="0"/>
          </a:p>
        </p:txBody>
      </p:sp>
      <p:pic>
        <p:nvPicPr>
          <p:cNvPr id="12" name="Picture 11" descr="Palestinian Key Symbol of the Right of Return House Flag | Zazzle">
            <a:extLst>
              <a:ext uri="{FF2B5EF4-FFF2-40B4-BE49-F238E27FC236}">
                <a16:creationId xmlns:a16="http://schemas.microsoft.com/office/drawing/2014/main" id="{BFE08487-4473-C0EE-FF4A-3B54AE968E6B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385903" y="1282700"/>
            <a:ext cx="3078647" cy="2862471"/>
          </a:xfrm>
          <a:prstGeom prst="rect">
            <a:avLst/>
          </a:prstGeom>
        </p:spPr>
      </p:pic>
      <p:sp>
        <p:nvSpPr>
          <p:cNvPr id="14" name="Arrow: Right 13">
            <a:extLst>
              <a:ext uri="{FF2B5EF4-FFF2-40B4-BE49-F238E27FC236}">
                <a16:creationId xmlns:a16="http://schemas.microsoft.com/office/drawing/2014/main" id="{645CFC3F-EB60-773D-78BE-21E1AB185C81}"/>
              </a:ext>
            </a:extLst>
          </p:cNvPr>
          <p:cNvSpPr/>
          <p:nvPr/>
        </p:nvSpPr>
        <p:spPr>
          <a:xfrm>
            <a:off x="717551" y="4331491"/>
            <a:ext cx="330200" cy="320843"/>
          </a:xfrm>
          <a:prstGeom prst="rightArrow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Arrow: Right 15">
            <a:extLst>
              <a:ext uri="{FF2B5EF4-FFF2-40B4-BE49-F238E27FC236}">
                <a16:creationId xmlns:a16="http://schemas.microsoft.com/office/drawing/2014/main" id="{80E504F5-465F-F61A-D253-FE6BBBD1380F}"/>
              </a:ext>
            </a:extLst>
          </p:cNvPr>
          <p:cNvSpPr/>
          <p:nvPr/>
        </p:nvSpPr>
        <p:spPr>
          <a:xfrm>
            <a:off x="1155701" y="4352069"/>
            <a:ext cx="330200" cy="320843"/>
          </a:xfrm>
          <a:prstGeom prst="rightArrow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Arrow: Right 17">
            <a:extLst>
              <a:ext uri="{FF2B5EF4-FFF2-40B4-BE49-F238E27FC236}">
                <a16:creationId xmlns:a16="http://schemas.microsoft.com/office/drawing/2014/main" id="{65475304-1786-CE49-A7E1-C33E75ED173F}"/>
              </a:ext>
            </a:extLst>
          </p:cNvPr>
          <p:cNvSpPr/>
          <p:nvPr/>
        </p:nvSpPr>
        <p:spPr>
          <a:xfrm>
            <a:off x="1651001" y="4351319"/>
            <a:ext cx="330200" cy="320843"/>
          </a:xfrm>
          <a:prstGeom prst="rightArrow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Arrow: Right 19">
            <a:extLst>
              <a:ext uri="{FF2B5EF4-FFF2-40B4-BE49-F238E27FC236}">
                <a16:creationId xmlns:a16="http://schemas.microsoft.com/office/drawing/2014/main" id="{BC90AD01-0A51-93F3-9897-A20B70BFC192}"/>
              </a:ext>
            </a:extLst>
          </p:cNvPr>
          <p:cNvSpPr/>
          <p:nvPr/>
        </p:nvSpPr>
        <p:spPr>
          <a:xfrm>
            <a:off x="2147588" y="4330741"/>
            <a:ext cx="330200" cy="320843"/>
          </a:xfrm>
          <a:prstGeom prst="rightArrow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655323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A622B2-8D96-F345-DB49-DF6963ADD9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AD36626-8739-AEC5-7423-1E17F0DB841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Client care 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1D77B76-2776-698C-0A30-28889EBF15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Culture &amp; Language in Asylum Appeals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BA69F5E-7A2B-FD2A-DE78-AE8A293C06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5F0D7B-3A5A-EF45-98B0-A01E460D2541}" type="slidenum">
              <a:rPr lang="en-US" smtClean="0"/>
              <a:t>3</a:t>
            </a:fld>
            <a:endParaRPr lang="en-US" dirty="0"/>
          </a:p>
        </p:txBody>
      </p:sp>
      <p:sp>
        <p:nvSpPr>
          <p:cNvPr id="9" name="Content Placeholder 4">
            <a:extLst>
              <a:ext uri="{FF2B5EF4-FFF2-40B4-BE49-F238E27FC236}">
                <a16:creationId xmlns:a16="http://schemas.microsoft.com/office/drawing/2014/main" id="{428F26FE-6A11-F814-77B2-71B54EAB18D4}"/>
              </a:ext>
            </a:extLst>
          </p:cNvPr>
          <p:cNvSpPr txBox="1">
            <a:spLocks/>
          </p:cNvSpPr>
          <p:nvPr/>
        </p:nvSpPr>
        <p:spPr>
          <a:xfrm>
            <a:off x="5162551" y="1438189"/>
            <a:ext cx="3227555" cy="235042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/>
              <a:t>Client care requires: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000" dirty="0"/>
              <a:t>Awareness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000" dirty="0"/>
              <a:t>Cultural humility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000" dirty="0"/>
              <a:t>Curiosity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000" dirty="0"/>
              <a:t>Research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000" dirty="0"/>
              <a:t>A proactive approach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000" dirty="0"/>
          </a:p>
          <a:p>
            <a:endParaRPr lang="en-US" sz="2000" dirty="0"/>
          </a:p>
          <a:p>
            <a:endParaRPr lang="en-US" sz="2000" dirty="0"/>
          </a:p>
        </p:txBody>
      </p:sp>
      <p:sp>
        <p:nvSpPr>
          <p:cNvPr id="18" name="Arrow: Right 17">
            <a:extLst>
              <a:ext uri="{FF2B5EF4-FFF2-40B4-BE49-F238E27FC236}">
                <a16:creationId xmlns:a16="http://schemas.microsoft.com/office/drawing/2014/main" id="{3041B981-4B47-8C61-BF29-859B743D5EDF}"/>
              </a:ext>
            </a:extLst>
          </p:cNvPr>
          <p:cNvSpPr/>
          <p:nvPr/>
        </p:nvSpPr>
        <p:spPr>
          <a:xfrm>
            <a:off x="3716421" y="2165684"/>
            <a:ext cx="866273" cy="566822"/>
          </a:xfrm>
          <a:prstGeom prst="rightArrow">
            <a:avLst/>
          </a:prstGeom>
          <a:solidFill>
            <a:schemeClr val="tx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4" name="Content Placeholder 4">
            <a:extLst>
              <a:ext uri="{FF2B5EF4-FFF2-40B4-BE49-F238E27FC236}">
                <a16:creationId xmlns:a16="http://schemas.microsoft.com/office/drawing/2014/main" id="{D3878286-0960-13FD-F738-DCCF9F3BA30B}"/>
              </a:ext>
            </a:extLst>
          </p:cNvPr>
          <p:cNvSpPr txBox="1">
            <a:spLocks/>
          </p:cNvSpPr>
          <p:nvPr/>
        </p:nvSpPr>
        <p:spPr>
          <a:xfrm>
            <a:off x="1047751" y="1438189"/>
            <a:ext cx="3227555" cy="235042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/>
              <a:t>Culture is: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000" dirty="0"/>
              <a:t>Broad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000" dirty="0"/>
              <a:t>Not a monolith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000" dirty="0"/>
              <a:t>Not static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000" dirty="0"/>
              <a:t>Living, not an object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000" dirty="0"/>
              <a:t>Often implicit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000" dirty="0"/>
          </a:p>
          <a:p>
            <a:endParaRPr lang="en-US" sz="2000" dirty="0"/>
          </a:p>
          <a:p>
            <a:endParaRPr lang="en-US" sz="2000" dirty="0"/>
          </a:p>
        </p:txBody>
      </p:sp>
      <p:sp>
        <p:nvSpPr>
          <p:cNvPr id="26" name="Arrow: Right 25">
            <a:extLst>
              <a:ext uri="{FF2B5EF4-FFF2-40B4-BE49-F238E27FC236}">
                <a16:creationId xmlns:a16="http://schemas.microsoft.com/office/drawing/2014/main" id="{99B3E7C9-C4E2-997E-78CB-47266062AD52}"/>
              </a:ext>
            </a:extLst>
          </p:cNvPr>
          <p:cNvSpPr/>
          <p:nvPr/>
        </p:nvSpPr>
        <p:spPr>
          <a:xfrm>
            <a:off x="717551" y="4331491"/>
            <a:ext cx="330200" cy="320843"/>
          </a:xfrm>
          <a:prstGeom prst="rightArrow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8" name="Arrow: Right 27">
            <a:extLst>
              <a:ext uri="{FF2B5EF4-FFF2-40B4-BE49-F238E27FC236}">
                <a16:creationId xmlns:a16="http://schemas.microsoft.com/office/drawing/2014/main" id="{11CDC061-95AC-4B89-3375-E16BB4E546A8}"/>
              </a:ext>
            </a:extLst>
          </p:cNvPr>
          <p:cNvSpPr/>
          <p:nvPr/>
        </p:nvSpPr>
        <p:spPr>
          <a:xfrm>
            <a:off x="1155701" y="4352069"/>
            <a:ext cx="330200" cy="320843"/>
          </a:xfrm>
          <a:prstGeom prst="rightArrow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0" name="Arrow: Right 29">
            <a:extLst>
              <a:ext uri="{FF2B5EF4-FFF2-40B4-BE49-F238E27FC236}">
                <a16:creationId xmlns:a16="http://schemas.microsoft.com/office/drawing/2014/main" id="{01B1C7CD-65C0-26A4-8F93-490E001DDF3B}"/>
              </a:ext>
            </a:extLst>
          </p:cNvPr>
          <p:cNvSpPr/>
          <p:nvPr/>
        </p:nvSpPr>
        <p:spPr>
          <a:xfrm>
            <a:off x="1651001" y="4351319"/>
            <a:ext cx="330200" cy="320843"/>
          </a:xfrm>
          <a:prstGeom prst="rightArrow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2" name="Arrow: Right 31">
            <a:extLst>
              <a:ext uri="{FF2B5EF4-FFF2-40B4-BE49-F238E27FC236}">
                <a16:creationId xmlns:a16="http://schemas.microsoft.com/office/drawing/2014/main" id="{D0A560EF-E93D-0473-4D15-A985F89DB93F}"/>
              </a:ext>
            </a:extLst>
          </p:cNvPr>
          <p:cNvSpPr/>
          <p:nvPr/>
        </p:nvSpPr>
        <p:spPr>
          <a:xfrm>
            <a:off x="2147588" y="4330741"/>
            <a:ext cx="330200" cy="320843"/>
          </a:xfrm>
          <a:prstGeom prst="rightArrow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55335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15566CC-93BD-CB27-895F-5DC52CBE43D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Example: Culture in exile 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943852B-836B-4D39-86AD-DAA99D3114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Culture &amp; Language in Asylum Appeals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7C500A1-2E16-533B-86E3-6E308B1BEB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5F0D7B-3A5A-EF45-98B0-A01E460D2541}" type="slidenum">
              <a:rPr lang="en-US" smtClean="0"/>
              <a:t>4</a:t>
            </a:fld>
            <a:endParaRPr lang="en-US" dirty="0"/>
          </a:p>
        </p:txBody>
      </p:sp>
      <p:pic>
        <p:nvPicPr>
          <p:cNvPr id="7" name="Picture 6" descr="BBC Radio 4 - Book of the Week, The Pianist of Yarmouk, Episode 2">
            <a:extLst>
              <a:ext uri="{FF2B5EF4-FFF2-40B4-BE49-F238E27FC236}">
                <a16:creationId xmlns:a16="http://schemas.microsoft.com/office/drawing/2014/main" id="{A67660A3-810C-71F2-3BDD-744681BA06CD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88888" y="1315221"/>
            <a:ext cx="5166224" cy="2898970"/>
          </a:xfrm>
          <a:prstGeom prst="rect">
            <a:avLst/>
          </a:prstGeom>
        </p:spPr>
      </p:pic>
      <p:sp>
        <p:nvSpPr>
          <p:cNvPr id="9" name="Arrow: Right 8">
            <a:extLst>
              <a:ext uri="{FF2B5EF4-FFF2-40B4-BE49-F238E27FC236}">
                <a16:creationId xmlns:a16="http://schemas.microsoft.com/office/drawing/2014/main" id="{5385896B-05AC-2F40-5727-7FF83D0F7C0B}"/>
              </a:ext>
            </a:extLst>
          </p:cNvPr>
          <p:cNvSpPr/>
          <p:nvPr/>
        </p:nvSpPr>
        <p:spPr>
          <a:xfrm>
            <a:off x="717551" y="4331491"/>
            <a:ext cx="330200" cy="320843"/>
          </a:xfrm>
          <a:prstGeom prst="rightArrow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Arrow: Right 10">
            <a:extLst>
              <a:ext uri="{FF2B5EF4-FFF2-40B4-BE49-F238E27FC236}">
                <a16:creationId xmlns:a16="http://schemas.microsoft.com/office/drawing/2014/main" id="{B4104D7C-5459-1CC0-037D-E8FC51730B1A}"/>
              </a:ext>
            </a:extLst>
          </p:cNvPr>
          <p:cNvSpPr/>
          <p:nvPr/>
        </p:nvSpPr>
        <p:spPr>
          <a:xfrm>
            <a:off x="1155701" y="4352069"/>
            <a:ext cx="330200" cy="320843"/>
          </a:xfrm>
          <a:prstGeom prst="rightArrow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Arrow: Right 12">
            <a:extLst>
              <a:ext uri="{FF2B5EF4-FFF2-40B4-BE49-F238E27FC236}">
                <a16:creationId xmlns:a16="http://schemas.microsoft.com/office/drawing/2014/main" id="{2D6E1E87-D447-0274-87B4-AA8AA84F070C}"/>
              </a:ext>
            </a:extLst>
          </p:cNvPr>
          <p:cNvSpPr/>
          <p:nvPr/>
        </p:nvSpPr>
        <p:spPr>
          <a:xfrm>
            <a:off x="1651001" y="4351319"/>
            <a:ext cx="330200" cy="320843"/>
          </a:xfrm>
          <a:prstGeom prst="rightArrow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Arrow: Right 14">
            <a:extLst>
              <a:ext uri="{FF2B5EF4-FFF2-40B4-BE49-F238E27FC236}">
                <a16:creationId xmlns:a16="http://schemas.microsoft.com/office/drawing/2014/main" id="{38F9AF63-7787-BEE7-7FB3-B6B0E8135AAB}"/>
              </a:ext>
            </a:extLst>
          </p:cNvPr>
          <p:cNvSpPr/>
          <p:nvPr/>
        </p:nvSpPr>
        <p:spPr>
          <a:xfrm>
            <a:off x="2147588" y="4330741"/>
            <a:ext cx="330200" cy="320843"/>
          </a:xfrm>
          <a:prstGeom prst="rightArrow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611238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CDF483-8BC8-1AA0-143B-29D51813C2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E5CAE5C-5A23-1721-4DCC-81B97DB6CCB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Client care (cont’d)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A03AB00-E6AA-E919-348F-729C1ECAA3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Culture &amp; Language in Asylum Appeals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1C2951F-CCAE-22F6-2F68-66AD722FEB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5F0D7B-3A5A-EF45-98B0-A01E460D2541}" type="slidenum">
              <a:rPr lang="en-US" smtClean="0"/>
              <a:t>5</a:t>
            </a:fld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DB8BFBC0-4C4E-912A-C7FC-4BB8767BA9DD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79450" y="1280442"/>
            <a:ext cx="5197648" cy="2602129"/>
          </a:xfrm>
        </p:spPr>
        <p:txBody>
          <a:bodyPr>
            <a:noAutofit/>
          </a:bodyPr>
          <a:lstStyle/>
          <a:p>
            <a:r>
              <a:rPr lang="en-US" sz="1400" dirty="0"/>
              <a:t>Being culturally attuned is part of </a:t>
            </a:r>
            <a:r>
              <a:rPr lang="en-US" sz="1400" b="1" dirty="0"/>
              <a:t>trauma-informed practice</a:t>
            </a:r>
          </a:p>
          <a:p>
            <a:pPr marL="457200" indent="-457200">
              <a:buFontTx/>
              <a:buChar char="-"/>
            </a:pPr>
            <a:endParaRPr lang="en-US" sz="1400" dirty="0"/>
          </a:p>
          <a:p>
            <a:r>
              <a:rPr lang="en-US" sz="1400" dirty="0"/>
              <a:t>Trauma Treatment International’s 2026 guide to supporting survivors of torture makes key recommendations including:</a:t>
            </a:r>
          </a:p>
          <a:p>
            <a:endParaRPr lang="en-US" sz="1400" dirty="0"/>
          </a:p>
          <a:p>
            <a:pPr marL="228600" indent="-228600">
              <a:buAutoNum type="arabicParenR"/>
            </a:pPr>
            <a:r>
              <a:rPr lang="en-GB" sz="1400" b="1" i="1" dirty="0">
                <a:solidFill>
                  <a:schemeClr val="accent6">
                    <a:lumMod val="75000"/>
                  </a:schemeClr>
                </a:solidFill>
              </a:rPr>
              <a:t>Research</a:t>
            </a:r>
            <a:r>
              <a:rPr lang="en-GB" sz="1400" i="1" dirty="0">
                <a:solidFill>
                  <a:schemeClr val="accent6">
                    <a:lumMod val="75000"/>
                  </a:schemeClr>
                </a:solidFill>
              </a:rPr>
              <a:t> relevant cultural, political, and social contexts</a:t>
            </a:r>
          </a:p>
          <a:p>
            <a:r>
              <a:rPr lang="en-GB" sz="1400" i="1" dirty="0">
                <a:solidFill>
                  <a:schemeClr val="accent6">
                    <a:lumMod val="75000"/>
                  </a:schemeClr>
                </a:solidFill>
              </a:rPr>
              <a:t>2) Remain </a:t>
            </a:r>
            <a:r>
              <a:rPr lang="en-GB" sz="1400" b="1" i="1" dirty="0">
                <a:solidFill>
                  <a:schemeClr val="accent6">
                    <a:lumMod val="75000"/>
                  </a:schemeClr>
                </a:solidFill>
              </a:rPr>
              <a:t>open</a:t>
            </a:r>
            <a:r>
              <a:rPr lang="en-GB" sz="1400" i="1" dirty="0">
                <a:solidFill>
                  <a:schemeClr val="accent6">
                    <a:lumMod val="75000"/>
                  </a:schemeClr>
                </a:solidFill>
              </a:rPr>
              <a:t> to learning new information from the person </a:t>
            </a:r>
          </a:p>
          <a:p>
            <a:r>
              <a:rPr lang="en-GB" sz="1400" i="1" dirty="0">
                <a:solidFill>
                  <a:schemeClr val="accent6">
                    <a:lumMod val="75000"/>
                  </a:schemeClr>
                </a:solidFill>
              </a:rPr>
              <a:t>3) Recognise </a:t>
            </a:r>
            <a:r>
              <a:rPr lang="en-GB" sz="1400" b="1" i="1" dirty="0">
                <a:solidFill>
                  <a:schemeClr val="accent6">
                    <a:lumMod val="75000"/>
                  </a:schemeClr>
                </a:solidFill>
              </a:rPr>
              <a:t>collective</a:t>
            </a:r>
            <a:r>
              <a:rPr lang="en-GB" sz="1400" i="1" dirty="0">
                <a:solidFill>
                  <a:schemeClr val="accent6">
                    <a:lumMod val="75000"/>
                  </a:schemeClr>
                </a:solidFill>
              </a:rPr>
              <a:t> trauma and </a:t>
            </a:r>
            <a:r>
              <a:rPr lang="en-GB" sz="1400" b="1" i="1" dirty="0">
                <a:solidFill>
                  <a:schemeClr val="accent6">
                    <a:lumMod val="75000"/>
                  </a:schemeClr>
                </a:solidFill>
              </a:rPr>
              <a:t>systemic</a:t>
            </a:r>
            <a:r>
              <a:rPr lang="en-GB" sz="1400" i="1" dirty="0">
                <a:solidFill>
                  <a:schemeClr val="accent6">
                    <a:lumMod val="75000"/>
                  </a:schemeClr>
                </a:solidFill>
              </a:rPr>
              <a:t> oppression (e.g. history of racial oppression) and remain sensitive about what institutions may represent to a survivor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0F80612-21AA-14E0-2AA3-7B2D2BE8051A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094992" y="1280442"/>
            <a:ext cx="1787933" cy="2378401"/>
          </a:xfrm>
          <a:prstGeom prst="rect">
            <a:avLst/>
          </a:prstGeom>
        </p:spPr>
      </p:pic>
      <p:sp>
        <p:nvSpPr>
          <p:cNvPr id="7" name="Arrow: Right 6">
            <a:extLst>
              <a:ext uri="{FF2B5EF4-FFF2-40B4-BE49-F238E27FC236}">
                <a16:creationId xmlns:a16="http://schemas.microsoft.com/office/drawing/2014/main" id="{F3289F4B-A4B2-FCDB-544F-C52754D1C6CF}"/>
              </a:ext>
            </a:extLst>
          </p:cNvPr>
          <p:cNvSpPr/>
          <p:nvPr/>
        </p:nvSpPr>
        <p:spPr>
          <a:xfrm>
            <a:off x="717551" y="4331491"/>
            <a:ext cx="330200" cy="320843"/>
          </a:xfrm>
          <a:prstGeom prst="rightArrow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Arrow: Right 10">
            <a:extLst>
              <a:ext uri="{FF2B5EF4-FFF2-40B4-BE49-F238E27FC236}">
                <a16:creationId xmlns:a16="http://schemas.microsoft.com/office/drawing/2014/main" id="{03174C2F-A892-555E-1924-04B1BF6A90CC}"/>
              </a:ext>
            </a:extLst>
          </p:cNvPr>
          <p:cNvSpPr/>
          <p:nvPr/>
        </p:nvSpPr>
        <p:spPr>
          <a:xfrm>
            <a:off x="1155701" y="4352069"/>
            <a:ext cx="330200" cy="320843"/>
          </a:xfrm>
          <a:prstGeom prst="rightArrow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Arrow: Right 12">
            <a:extLst>
              <a:ext uri="{FF2B5EF4-FFF2-40B4-BE49-F238E27FC236}">
                <a16:creationId xmlns:a16="http://schemas.microsoft.com/office/drawing/2014/main" id="{100D926F-F233-4FAE-1435-803FE38EB056}"/>
              </a:ext>
            </a:extLst>
          </p:cNvPr>
          <p:cNvSpPr/>
          <p:nvPr/>
        </p:nvSpPr>
        <p:spPr>
          <a:xfrm>
            <a:off x="1651001" y="4351319"/>
            <a:ext cx="330200" cy="320843"/>
          </a:xfrm>
          <a:prstGeom prst="rightArrow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Arrow: Right 14">
            <a:extLst>
              <a:ext uri="{FF2B5EF4-FFF2-40B4-BE49-F238E27FC236}">
                <a16:creationId xmlns:a16="http://schemas.microsoft.com/office/drawing/2014/main" id="{2B837AAF-E8AE-EB1A-2662-09DCAF1F3A3E}"/>
              </a:ext>
            </a:extLst>
          </p:cNvPr>
          <p:cNvSpPr/>
          <p:nvPr/>
        </p:nvSpPr>
        <p:spPr>
          <a:xfrm>
            <a:off x="2147588" y="4330741"/>
            <a:ext cx="330200" cy="320843"/>
          </a:xfrm>
          <a:prstGeom prst="rightArrow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501978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EAF04A-25DE-78C4-3AD4-B8C8FB8F46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B788D32-89AA-8859-A5C4-DDF11D4607E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At the Tribunal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9FED3E9-4AF7-A2EB-8B92-C3CE7EADB1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Culture &amp; Language in Asylum Appeals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2C0312C-ECAF-D28F-40F1-8DE7C8AD9F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5F0D7B-3A5A-EF45-98B0-A01E460D2541}" type="slidenum">
              <a:rPr lang="en-US" smtClean="0"/>
              <a:t>6</a:t>
            </a:fld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70581890-BB3D-7F47-58FC-862583AFB71C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79452" y="1282700"/>
            <a:ext cx="5042232" cy="2898602"/>
          </a:xfrm>
        </p:spPr>
        <p:txBody>
          <a:bodyPr>
            <a:noAutofit/>
          </a:bodyPr>
          <a:lstStyle/>
          <a:p>
            <a:pPr marL="457200" indent="-457200">
              <a:buFontTx/>
              <a:buChar char="-"/>
            </a:pPr>
            <a:r>
              <a:rPr lang="en-US" sz="1800" dirty="0"/>
              <a:t>Legal culture and language are </a:t>
            </a:r>
            <a:r>
              <a:rPr lang="en-US" sz="1800" b="1" dirty="0"/>
              <a:t>not neutral </a:t>
            </a:r>
          </a:p>
          <a:p>
            <a:pPr marL="457200" indent="-457200">
              <a:buFontTx/>
              <a:buChar char="-"/>
            </a:pPr>
            <a:r>
              <a:rPr lang="en-US" sz="1800" b="1" dirty="0"/>
              <a:t>Acknowledge</a:t>
            </a:r>
            <a:r>
              <a:rPr lang="en-US" sz="1800" dirty="0"/>
              <a:t> and discuss with clients </a:t>
            </a:r>
          </a:p>
          <a:p>
            <a:pPr marL="457200" indent="-457200">
              <a:buFontTx/>
              <a:buChar char="-"/>
            </a:pPr>
            <a:r>
              <a:rPr lang="en-US" sz="1800" dirty="0"/>
              <a:t>Take steps to ensure </a:t>
            </a:r>
            <a:r>
              <a:rPr lang="en-US" sz="1800" b="1" dirty="0"/>
              <a:t>meaningful participation </a:t>
            </a:r>
            <a:r>
              <a:rPr lang="en-US" sz="1800" dirty="0"/>
              <a:t>in hearing – not just attendance </a:t>
            </a:r>
          </a:p>
          <a:p>
            <a:pPr marL="1200150" lvl="1" indent="-457200">
              <a:buFont typeface="Arial" panose="020B0604020202020204" pitchFamily="34" charset="0"/>
              <a:buChar char="•"/>
            </a:pPr>
            <a:r>
              <a:rPr lang="en-US" sz="1800" dirty="0"/>
              <a:t>Own interpreter</a:t>
            </a:r>
          </a:p>
          <a:p>
            <a:pPr marL="1200150" lvl="1" indent="-457200">
              <a:buFont typeface="Arial" panose="020B0604020202020204" pitchFamily="34" charset="0"/>
              <a:buChar char="•"/>
            </a:pPr>
            <a:r>
              <a:rPr lang="en-US" sz="1800" dirty="0"/>
              <a:t>Intermediary </a:t>
            </a:r>
          </a:p>
          <a:p>
            <a:pPr marL="1200150" lvl="1" indent="-457200">
              <a:buFont typeface="Arial" panose="020B0604020202020204" pitchFamily="34" charset="0"/>
              <a:buChar char="•"/>
            </a:pPr>
            <a:r>
              <a:rPr lang="en-US" sz="1800" dirty="0"/>
              <a:t>Ground rules</a:t>
            </a:r>
          </a:p>
          <a:p>
            <a:pPr marL="1200150" lvl="1" indent="-457200">
              <a:buFont typeface="Arial" panose="020B0604020202020204" pitchFamily="34" charset="0"/>
              <a:buChar char="•"/>
            </a:pPr>
            <a:r>
              <a:rPr lang="en-US" sz="1800" dirty="0"/>
              <a:t>Friend / support worker </a:t>
            </a:r>
          </a:p>
        </p:txBody>
      </p:sp>
      <p:pic>
        <p:nvPicPr>
          <p:cNvPr id="6" name="Picture 5" descr="Climate Justice Program – International Federation of Social Workers">
            <a:extLst>
              <a:ext uri="{FF2B5EF4-FFF2-40B4-BE49-F238E27FC236}">
                <a16:creationId xmlns:a16="http://schemas.microsoft.com/office/drawing/2014/main" id="{B380E1E7-A481-19C6-F565-7DFA7D84B8B5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634633" y="1282700"/>
            <a:ext cx="2829916" cy="2713567"/>
          </a:xfrm>
          <a:prstGeom prst="rect">
            <a:avLst/>
          </a:prstGeom>
        </p:spPr>
      </p:pic>
      <p:sp>
        <p:nvSpPr>
          <p:cNvPr id="8" name="Arrow: Right 7">
            <a:extLst>
              <a:ext uri="{FF2B5EF4-FFF2-40B4-BE49-F238E27FC236}">
                <a16:creationId xmlns:a16="http://schemas.microsoft.com/office/drawing/2014/main" id="{C89827ED-B80C-B8D9-05B3-E8A0E4518EE2}"/>
              </a:ext>
            </a:extLst>
          </p:cNvPr>
          <p:cNvSpPr/>
          <p:nvPr/>
        </p:nvSpPr>
        <p:spPr>
          <a:xfrm>
            <a:off x="717551" y="4331491"/>
            <a:ext cx="330200" cy="320843"/>
          </a:xfrm>
          <a:prstGeom prst="rightArrow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Arrow: Right 9">
            <a:extLst>
              <a:ext uri="{FF2B5EF4-FFF2-40B4-BE49-F238E27FC236}">
                <a16:creationId xmlns:a16="http://schemas.microsoft.com/office/drawing/2014/main" id="{D2AC4B6B-05BE-BE6C-AEC2-87F743503482}"/>
              </a:ext>
            </a:extLst>
          </p:cNvPr>
          <p:cNvSpPr/>
          <p:nvPr/>
        </p:nvSpPr>
        <p:spPr>
          <a:xfrm>
            <a:off x="1155701" y="4352069"/>
            <a:ext cx="330200" cy="320843"/>
          </a:xfrm>
          <a:prstGeom prst="rightArrow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Arrow: Right 11">
            <a:extLst>
              <a:ext uri="{FF2B5EF4-FFF2-40B4-BE49-F238E27FC236}">
                <a16:creationId xmlns:a16="http://schemas.microsoft.com/office/drawing/2014/main" id="{0F5B30FB-2210-5524-3BA1-3D44CD69EC0F}"/>
              </a:ext>
            </a:extLst>
          </p:cNvPr>
          <p:cNvSpPr/>
          <p:nvPr/>
        </p:nvSpPr>
        <p:spPr>
          <a:xfrm>
            <a:off x="1651001" y="4351319"/>
            <a:ext cx="330200" cy="320843"/>
          </a:xfrm>
          <a:prstGeom prst="rightArrow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Arrow: Right 13">
            <a:extLst>
              <a:ext uri="{FF2B5EF4-FFF2-40B4-BE49-F238E27FC236}">
                <a16:creationId xmlns:a16="http://schemas.microsoft.com/office/drawing/2014/main" id="{40D2788A-7D7B-12AC-92B1-D2E314B42E92}"/>
              </a:ext>
            </a:extLst>
          </p:cNvPr>
          <p:cNvSpPr/>
          <p:nvPr/>
        </p:nvSpPr>
        <p:spPr>
          <a:xfrm>
            <a:off x="2147588" y="4330741"/>
            <a:ext cx="330200" cy="320843"/>
          </a:xfrm>
          <a:prstGeom prst="rightArrow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5388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4AB952-6E93-0600-68CE-09B985DD07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2924267-2028-A658-16DC-1B8E7109F98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Example: Client’s appeal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3D62C4E-14CF-399E-F9C0-1F62261B81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Culture &amp; Language in Asylum Appeals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A90004D-4E08-A54D-D4C3-348310B1C8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5F0D7B-3A5A-EF45-98B0-A01E460D2541}" type="slidenum">
              <a:rPr lang="en-US" smtClean="0"/>
              <a:t>7</a:t>
            </a:fld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D5BF1D14-4867-8EA8-17E6-4929638D14CF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806859" y="1219199"/>
            <a:ext cx="3687854" cy="1134311"/>
          </a:xfrm>
        </p:spPr>
        <p:txBody>
          <a:bodyPr>
            <a:noAutofit/>
          </a:bodyPr>
          <a:lstStyle/>
          <a:p>
            <a:pPr marL="457200" indent="-457200">
              <a:buFontTx/>
              <a:buChar char="-"/>
            </a:pPr>
            <a:r>
              <a:rPr lang="en-US" sz="1500" dirty="0"/>
              <a:t>Intermediary appointed to attend client appointments and hearing</a:t>
            </a:r>
          </a:p>
          <a:p>
            <a:pPr marL="457200" indent="-457200">
              <a:buFontTx/>
              <a:buChar char="-"/>
            </a:pPr>
            <a:r>
              <a:rPr lang="en-US" sz="1500" dirty="0"/>
              <a:t>Ground Rules Hearing</a:t>
            </a:r>
          </a:p>
          <a:p>
            <a:pPr marL="457200" indent="-457200">
              <a:buFontTx/>
              <a:buChar char="-"/>
            </a:pPr>
            <a:r>
              <a:rPr lang="en-US" sz="1500" dirty="0"/>
              <a:t>Ground Rules ordered in advance</a:t>
            </a:r>
          </a:p>
        </p:txBody>
      </p:sp>
      <p:sp>
        <p:nvSpPr>
          <p:cNvPr id="8" name="Arrow: Right 7">
            <a:extLst>
              <a:ext uri="{FF2B5EF4-FFF2-40B4-BE49-F238E27FC236}">
                <a16:creationId xmlns:a16="http://schemas.microsoft.com/office/drawing/2014/main" id="{F0B6F46F-9AF7-C5C8-E496-8202888DA764}"/>
              </a:ext>
            </a:extLst>
          </p:cNvPr>
          <p:cNvSpPr/>
          <p:nvPr/>
        </p:nvSpPr>
        <p:spPr>
          <a:xfrm>
            <a:off x="717551" y="4331491"/>
            <a:ext cx="330200" cy="320843"/>
          </a:xfrm>
          <a:prstGeom prst="rightArrow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Arrow: Right 9">
            <a:extLst>
              <a:ext uri="{FF2B5EF4-FFF2-40B4-BE49-F238E27FC236}">
                <a16:creationId xmlns:a16="http://schemas.microsoft.com/office/drawing/2014/main" id="{B83BC1A8-EF1D-9859-E2B1-8BB4D0CA8EE5}"/>
              </a:ext>
            </a:extLst>
          </p:cNvPr>
          <p:cNvSpPr/>
          <p:nvPr/>
        </p:nvSpPr>
        <p:spPr>
          <a:xfrm>
            <a:off x="1155701" y="4352069"/>
            <a:ext cx="330200" cy="320843"/>
          </a:xfrm>
          <a:prstGeom prst="rightArrow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Arrow: Right 11">
            <a:extLst>
              <a:ext uri="{FF2B5EF4-FFF2-40B4-BE49-F238E27FC236}">
                <a16:creationId xmlns:a16="http://schemas.microsoft.com/office/drawing/2014/main" id="{764DCBC4-1B4F-68EE-93A1-F3A49594B4FB}"/>
              </a:ext>
            </a:extLst>
          </p:cNvPr>
          <p:cNvSpPr/>
          <p:nvPr/>
        </p:nvSpPr>
        <p:spPr>
          <a:xfrm>
            <a:off x="1651001" y="4351319"/>
            <a:ext cx="330200" cy="320843"/>
          </a:xfrm>
          <a:prstGeom prst="rightArrow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Arrow: Right 13">
            <a:extLst>
              <a:ext uri="{FF2B5EF4-FFF2-40B4-BE49-F238E27FC236}">
                <a16:creationId xmlns:a16="http://schemas.microsoft.com/office/drawing/2014/main" id="{047BD5CB-CD6D-D654-90AC-2C2B35B1BBB5}"/>
              </a:ext>
            </a:extLst>
          </p:cNvPr>
          <p:cNvSpPr/>
          <p:nvPr/>
        </p:nvSpPr>
        <p:spPr>
          <a:xfrm>
            <a:off x="2147588" y="4330741"/>
            <a:ext cx="330200" cy="320843"/>
          </a:xfrm>
          <a:prstGeom prst="rightArrow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7" name="Picture 6" descr="Lavender Farming – Tips On Growing A Field Of Lavender | Gardening Know How">
            <a:extLst>
              <a:ext uri="{FF2B5EF4-FFF2-40B4-BE49-F238E27FC236}">
                <a16:creationId xmlns:a16="http://schemas.microsoft.com/office/drawing/2014/main" id="{864A2ECA-6150-7FF5-3865-F3C3FD259C47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9451" y="1219199"/>
            <a:ext cx="3939357" cy="2963779"/>
          </a:xfrm>
          <a:prstGeom prst="rect">
            <a:avLst/>
          </a:prstGeom>
        </p:spPr>
      </p:pic>
      <p:sp>
        <p:nvSpPr>
          <p:cNvPr id="9" name="Content Placeholder 4">
            <a:extLst>
              <a:ext uri="{FF2B5EF4-FFF2-40B4-BE49-F238E27FC236}">
                <a16:creationId xmlns:a16="http://schemas.microsoft.com/office/drawing/2014/main" id="{3ACAC79F-11F0-D3E2-5B38-725F2DF041EC}"/>
              </a:ext>
            </a:extLst>
          </p:cNvPr>
          <p:cNvSpPr txBox="1">
            <a:spLocks/>
          </p:cNvSpPr>
          <p:nvPr/>
        </p:nvSpPr>
        <p:spPr>
          <a:xfrm>
            <a:off x="4683869" y="2701088"/>
            <a:ext cx="3687854" cy="170380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ctr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accent6">
                    <a:lumMod val="75000"/>
                  </a:schemeClr>
                </a:solidFill>
              </a:rPr>
              <a:t>First names only</a:t>
            </a:r>
          </a:p>
          <a:p>
            <a:pPr marL="457200" indent="-457200" algn="ctr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accent6">
                    <a:lumMod val="75000"/>
                  </a:schemeClr>
                </a:solidFill>
              </a:rPr>
              <a:t>Judge seated on same level</a:t>
            </a:r>
          </a:p>
          <a:p>
            <a:pPr marL="457200" indent="-457200" algn="ctr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accent6">
                    <a:lumMod val="75000"/>
                  </a:schemeClr>
                </a:solidFill>
              </a:rPr>
              <a:t>Access to aromatherapy oils, fidget toys </a:t>
            </a:r>
          </a:p>
          <a:p>
            <a:pPr marL="457200" indent="-457200" algn="ctr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accent6">
                    <a:lumMod val="75000"/>
                  </a:schemeClr>
                </a:solidFill>
              </a:rPr>
              <a:t>Permission to stand, sway, tap</a:t>
            </a:r>
          </a:p>
          <a:p>
            <a:pPr marL="457200" indent="-457200" algn="ctr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accent6">
                    <a:lumMod val="75000"/>
                  </a:schemeClr>
                </a:solidFill>
              </a:rPr>
              <a:t>Permission to leave  the room if needed</a:t>
            </a:r>
          </a:p>
          <a:p>
            <a:pPr marL="457200" indent="-457200" algn="ctr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accent6">
                    <a:lumMod val="75000"/>
                  </a:schemeClr>
                </a:solidFill>
              </a:rPr>
              <a:t>No oral cross-examination</a:t>
            </a:r>
          </a:p>
          <a:p>
            <a:pPr marL="457200" indent="-457200" algn="ctr">
              <a:buFontTx/>
              <a:buChar char="-"/>
            </a:pPr>
            <a:endParaRPr lang="en-US" sz="1400" dirty="0"/>
          </a:p>
        </p:txBody>
      </p:sp>
      <p:sp>
        <p:nvSpPr>
          <p:cNvPr id="11" name="Arrow: Down 10">
            <a:extLst>
              <a:ext uri="{FF2B5EF4-FFF2-40B4-BE49-F238E27FC236}">
                <a16:creationId xmlns:a16="http://schemas.microsoft.com/office/drawing/2014/main" id="{04D621E5-F141-AC8E-0AB6-D2AA9B7FD11D}"/>
              </a:ext>
            </a:extLst>
          </p:cNvPr>
          <p:cNvSpPr/>
          <p:nvPr/>
        </p:nvSpPr>
        <p:spPr>
          <a:xfrm>
            <a:off x="6442238" y="2284222"/>
            <a:ext cx="417095" cy="395706"/>
          </a:xfrm>
          <a:prstGeom prst="downArrow">
            <a:avLst/>
          </a:prstGeom>
          <a:solidFill>
            <a:schemeClr val="tx1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494371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0FD044-9004-3410-B9A6-459ED99C45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C830248-D37B-A34D-9C4A-1841B07D99D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Legal arguments: 1951 Refugee Convention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D6F1D40-98D2-59E5-2F05-78A2A45172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Culture &amp; Language in Asylum Appeals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A31CA86-03B9-5B62-8649-6533F10EAA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5F0D7B-3A5A-EF45-98B0-A01E460D2541}" type="slidenum">
              <a:rPr lang="en-US" smtClean="0"/>
              <a:t>8</a:t>
            </a:fld>
            <a:endParaRPr lang="en-US" dirty="0"/>
          </a:p>
        </p:txBody>
      </p:sp>
      <p:sp>
        <p:nvSpPr>
          <p:cNvPr id="10" name="Content Placeholder 4">
            <a:extLst>
              <a:ext uri="{FF2B5EF4-FFF2-40B4-BE49-F238E27FC236}">
                <a16:creationId xmlns:a16="http://schemas.microsoft.com/office/drawing/2014/main" id="{FFF424AC-8FB0-1183-3561-918B9D13BB7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717551" y="1299831"/>
            <a:ext cx="3571038" cy="2987382"/>
          </a:xfrm>
          <a:solidFill>
            <a:schemeClr val="bg1">
              <a:alpha val="0"/>
            </a:schemeClr>
          </a:solidFill>
        </p:spPr>
        <p:txBody>
          <a:bodyPr>
            <a:normAutofit lnSpcReduction="10000"/>
          </a:bodyPr>
          <a:lstStyle/>
          <a:p>
            <a:pPr marL="457200" indent="-457200">
              <a:buFontTx/>
              <a:buChar char="-"/>
            </a:pPr>
            <a:r>
              <a:rPr lang="en-US" sz="1800" b="1" dirty="0"/>
              <a:t>Persecution</a:t>
            </a:r>
            <a:r>
              <a:rPr lang="en-US" sz="1800" dirty="0"/>
              <a:t>: destruction of cultural heritage – criminalized under the Rome Statute</a:t>
            </a:r>
          </a:p>
          <a:p>
            <a:pPr marL="457200" indent="-457200">
              <a:buFontTx/>
              <a:buChar char="-"/>
            </a:pPr>
            <a:r>
              <a:rPr lang="en-US" sz="1800" b="1" dirty="0"/>
              <a:t>Continued risk</a:t>
            </a:r>
            <a:r>
              <a:rPr lang="en-US" sz="1800" dirty="0"/>
              <a:t>: cultural norms relating to shame and attribution of moral responsibility </a:t>
            </a:r>
          </a:p>
          <a:p>
            <a:pPr marL="457200" indent="-457200">
              <a:buFontTx/>
              <a:buChar char="-"/>
            </a:pPr>
            <a:r>
              <a:rPr lang="en-US" sz="1800" b="1" dirty="0"/>
              <a:t>Climate impacts: </a:t>
            </a:r>
            <a:r>
              <a:rPr lang="en-US" sz="1800" dirty="0"/>
              <a:t>for some communities, destruction of natural environment and culture go hand in hand </a:t>
            </a:r>
            <a:r>
              <a:rPr lang="en-US" sz="1800" b="1" dirty="0"/>
              <a:t> </a:t>
            </a:r>
          </a:p>
        </p:txBody>
      </p:sp>
      <p:sp>
        <p:nvSpPr>
          <p:cNvPr id="7" name="Arrow: Right 6">
            <a:extLst>
              <a:ext uri="{FF2B5EF4-FFF2-40B4-BE49-F238E27FC236}">
                <a16:creationId xmlns:a16="http://schemas.microsoft.com/office/drawing/2014/main" id="{38884F69-ABB7-2E78-151F-5816B0799EF9}"/>
              </a:ext>
            </a:extLst>
          </p:cNvPr>
          <p:cNvSpPr/>
          <p:nvPr/>
        </p:nvSpPr>
        <p:spPr>
          <a:xfrm>
            <a:off x="717551" y="4331491"/>
            <a:ext cx="330200" cy="320843"/>
          </a:xfrm>
          <a:prstGeom prst="rightArrow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Arrow: Right 8">
            <a:extLst>
              <a:ext uri="{FF2B5EF4-FFF2-40B4-BE49-F238E27FC236}">
                <a16:creationId xmlns:a16="http://schemas.microsoft.com/office/drawing/2014/main" id="{D9B91D78-D0CB-B931-B8BC-CFB69E70FA47}"/>
              </a:ext>
            </a:extLst>
          </p:cNvPr>
          <p:cNvSpPr/>
          <p:nvPr/>
        </p:nvSpPr>
        <p:spPr>
          <a:xfrm>
            <a:off x="1155701" y="4352069"/>
            <a:ext cx="330200" cy="320843"/>
          </a:xfrm>
          <a:prstGeom prst="rightArrow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Arrow: Right 11">
            <a:extLst>
              <a:ext uri="{FF2B5EF4-FFF2-40B4-BE49-F238E27FC236}">
                <a16:creationId xmlns:a16="http://schemas.microsoft.com/office/drawing/2014/main" id="{F38ED1AE-8C4B-32D5-A119-4DB8E3048022}"/>
              </a:ext>
            </a:extLst>
          </p:cNvPr>
          <p:cNvSpPr/>
          <p:nvPr/>
        </p:nvSpPr>
        <p:spPr>
          <a:xfrm>
            <a:off x="1651001" y="4351319"/>
            <a:ext cx="330200" cy="320843"/>
          </a:xfrm>
          <a:prstGeom prst="rightArrow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Arrow: Right 13">
            <a:extLst>
              <a:ext uri="{FF2B5EF4-FFF2-40B4-BE49-F238E27FC236}">
                <a16:creationId xmlns:a16="http://schemas.microsoft.com/office/drawing/2014/main" id="{B98321FA-CB80-90BA-6AAC-89E10F6C6C4D}"/>
              </a:ext>
            </a:extLst>
          </p:cNvPr>
          <p:cNvSpPr/>
          <p:nvPr/>
        </p:nvSpPr>
        <p:spPr>
          <a:xfrm>
            <a:off x="2147588" y="4330741"/>
            <a:ext cx="330200" cy="320843"/>
          </a:xfrm>
          <a:prstGeom prst="rightArrow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20" name="Picture 19" descr="Palmyra: Photographer's powerful before and after photos show city's  destruction at hands of Isis | The Independent | The Independent">
            <a:extLst>
              <a:ext uri="{FF2B5EF4-FFF2-40B4-BE49-F238E27FC236}">
                <a16:creationId xmlns:a16="http://schemas.microsoft.com/office/drawing/2014/main" id="{A60BE14B-30A1-E5C0-F585-0EF57B2C4A03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05844" y="1198333"/>
            <a:ext cx="3788869" cy="28416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469788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481E4C-44D8-AB34-5256-F90360A577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7B27EAA3-741B-1890-2397-CE1B1625270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Example: Darfur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4EE58EE-3470-A902-4335-2FCB7F48F8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Culture &amp; Language in Asylum Appeals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5230A52-3D7B-47F3-D21C-E66D4674F8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5F0D7B-3A5A-EF45-98B0-A01E460D2541}" type="slidenum">
              <a:rPr lang="en-US" smtClean="0"/>
              <a:t>9</a:t>
            </a:fld>
            <a:endParaRPr lang="en-US" dirty="0"/>
          </a:p>
        </p:txBody>
      </p:sp>
      <p:sp>
        <p:nvSpPr>
          <p:cNvPr id="7" name="Arrow: Right 6">
            <a:extLst>
              <a:ext uri="{FF2B5EF4-FFF2-40B4-BE49-F238E27FC236}">
                <a16:creationId xmlns:a16="http://schemas.microsoft.com/office/drawing/2014/main" id="{D070B652-3DC7-97CE-AB13-AF6D98692C27}"/>
              </a:ext>
            </a:extLst>
          </p:cNvPr>
          <p:cNvSpPr/>
          <p:nvPr/>
        </p:nvSpPr>
        <p:spPr>
          <a:xfrm>
            <a:off x="717551" y="4331491"/>
            <a:ext cx="330200" cy="320843"/>
          </a:xfrm>
          <a:prstGeom prst="rightArrow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Arrow: Right 8">
            <a:extLst>
              <a:ext uri="{FF2B5EF4-FFF2-40B4-BE49-F238E27FC236}">
                <a16:creationId xmlns:a16="http://schemas.microsoft.com/office/drawing/2014/main" id="{A7F2347C-CF36-E108-FBEC-A899F7C992EB}"/>
              </a:ext>
            </a:extLst>
          </p:cNvPr>
          <p:cNvSpPr/>
          <p:nvPr/>
        </p:nvSpPr>
        <p:spPr>
          <a:xfrm>
            <a:off x="1155701" y="4352069"/>
            <a:ext cx="330200" cy="320843"/>
          </a:xfrm>
          <a:prstGeom prst="rightArrow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Arrow: Right 11">
            <a:extLst>
              <a:ext uri="{FF2B5EF4-FFF2-40B4-BE49-F238E27FC236}">
                <a16:creationId xmlns:a16="http://schemas.microsoft.com/office/drawing/2014/main" id="{92B0175E-ED7E-5431-BDEF-513AB753E3EE}"/>
              </a:ext>
            </a:extLst>
          </p:cNvPr>
          <p:cNvSpPr/>
          <p:nvPr/>
        </p:nvSpPr>
        <p:spPr>
          <a:xfrm>
            <a:off x="1651001" y="4351319"/>
            <a:ext cx="330200" cy="320843"/>
          </a:xfrm>
          <a:prstGeom prst="rightArrow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Arrow: Right 13">
            <a:extLst>
              <a:ext uri="{FF2B5EF4-FFF2-40B4-BE49-F238E27FC236}">
                <a16:creationId xmlns:a16="http://schemas.microsoft.com/office/drawing/2014/main" id="{21E5256C-8038-44A6-DB4C-F31D1EBB830F}"/>
              </a:ext>
            </a:extLst>
          </p:cNvPr>
          <p:cNvSpPr/>
          <p:nvPr/>
        </p:nvSpPr>
        <p:spPr>
          <a:xfrm>
            <a:off x="2147588" y="4330741"/>
            <a:ext cx="330200" cy="320843"/>
          </a:xfrm>
          <a:prstGeom prst="rightArrow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AF3633B-F904-C618-FEBF-7AD1E9170338}"/>
              </a:ext>
            </a:extLst>
          </p:cNvPr>
          <p:cNvSpPr txBox="1"/>
          <p:nvPr/>
        </p:nvSpPr>
        <p:spPr>
          <a:xfrm>
            <a:off x="659825" y="1199397"/>
            <a:ext cx="4512225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b="1" u="none" strike="noStrike" dirty="0">
                <a:effectLst/>
                <a:latin typeface="Google Sans"/>
              </a:rPr>
              <a:t>Looting of museums: </a:t>
            </a:r>
            <a:r>
              <a:rPr lang="en-GB" sz="1600" u="none" strike="noStrike" dirty="0">
                <a:effectLst/>
                <a:latin typeface="Google Sans"/>
              </a:rPr>
              <a:t>loss of tangible cultural heritage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b="1" u="none" strike="noStrike" dirty="0">
                <a:effectLst/>
                <a:latin typeface="Google Sans"/>
              </a:rPr>
              <a:t>Burning of ancestral villages and farmlands:</a:t>
            </a:r>
            <a:r>
              <a:rPr lang="en-GB" sz="1600" b="0" u="none" strike="noStrike" dirty="0">
                <a:effectLst/>
                <a:latin typeface="Google Sans"/>
              </a:rPr>
              <a:t> destruction of traditional mudbrick architecture, generational granaries, and communal spaces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b="1" dirty="0">
                <a:latin typeface="Google Sans"/>
              </a:rPr>
              <a:t>Fracturing of </a:t>
            </a:r>
            <a:r>
              <a:rPr lang="en-GB" sz="1600" b="1" u="none" strike="noStrike" dirty="0">
                <a:effectLst/>
                <a:latin typeface="Google Sans"/>
              </a:rPr>
              <a:t>intangible heritage:</a:t>
            </a:r>
            <a:r>
              <a:rPr lang="en-GB" sz="1600" b="0" u="none" strike="noStrike" dirty="0">
                <a:effectLst/>
                <a:latin typeface="Google Sans"/>
              </a:rPr>
              <a:t> Forced displacement of non-Arab Darfuris has uprooted and threatened the continuity of oral histories, languages, traditional farming customs and way of life</a:t>
            </a:r>
            <a:endParaRPr lang="en-GB" sz="1600" dirty="0"/>
          </a:p>
        </p:txBody>
      </p:sp>
      <p:pic>
        <p:nvPicPr>
          <p:cNvPr id="13" name="Picture 12" descr="Photo Gallery: The Tragedy of Darfur - DER SPIEGEL">
            <a:extLst>
              <a:ext uri="{FF2B5EF4-FFF2-40B4-BE49-F238E27FC236}">
                <a16:creationId xmlns:a16="http://schemas.microsoft.com/office/drawing/2014/main" id="{BEAE7D58-6B31-1284-8543-6B3CE91E53A4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00132" y="1462552"/>
            <a:ext cx="3201230" cy="2407257"/>
          </a:xfrm>
          <a:prstGeom prst="rect">
            <a:avLst/>
          </a:prstGeom>
        </p:spPr>
      </p:pic>
      <p:sp>
        <p:nvSpPr>
          <p:cNvPr id="21" name="Arrow: Down 20">
            <a:extLst>
              <a:ext uri="{FF2B5EF4-FFF2-40B4-BE49-F238E27FC236}">
                <a16:creationId xmlns:a16="http://schemas.microsoft.com/office/drawing/2014/main" id="{02645EA3-5C00-86C2-A64B-083435BFDB75}"/>
              </a:ext>
            </a:extLst>
          </p:cNvPr>
          <p:cNvSpPr/>
          <p:nvPr/>
        </p:nvSpPr>
        <p:spPr>
          <a:xfrm>
            <a:off x="2542288" y="3505131"/>
            <a:ext cx="417095" cy="395706"/>
          </a:xfrm>
          <a:prstGeom prst="downArrow">
            <a:avLst/>
          </a:prstGeom>
          <a:solidFill>
            <a:schemeClr val="tx1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76727546-2903-61F6-8EC3-48CAC7952C55}"/>
              </a:ext>
            </a:extLst>
          </p:cNvPr>
          <p:cNvSpPr txBox="1"/>
          <p:nvPr/>
        </p:nvSpPr>
        <p:spPr>
          <a:xfrm>
            <a:off x="1106521" y="3836237"/>
            <a:ext cx="328863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2400" dirty="0">
                <a:solidFill>
                  <a:schemeClr val="accent6">
                    <a:lumMod val="75000"/>
                  </a:schemeClr>
                </a:solidFill>
              </a:rPr>
              <a:t>Pattern of genocide</a:t>
            </a:r>
          </a:p>
        </p:txBody>
      </p:sp>
    </p:spTree>
    <p:extLst>
      <p:ext uri="{BB962C8B-B14F-4D97-AF65-F5344CB8AC3E}">
        <p14:creationId xmlns:p14="http://schemas.microsoft.com/office/powerpoint/2010/main" val="4048767881"/>
      </p:ext>
    </p:extLst>
  </p:cSld>
  <p:clrMapOvr>
    <a:masterClrMapping/>
  </p:clrMapOvr>
</p:sld>
</file>

<file path=ppt/theme/theme1.xml><?xml version="1.0" encoding="utf-8"?>
<a:theme xmlns:a="http://schemas.openxmlformats.org/drawingml/2006/main" name="PLP Theme">
  <a:themeElements>
    <a:clrScheme name="PLP Dark Blue">
      <a:dk1>
        <a:srgbClr val="00688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12ACE1B8981554C8C9C3E77AF6D6282" ma:contentTypeVersion="17" ma:contentTypeDescription="Create a new document." ma:contentTypeScope="" ma:versionID="d366bf8c7ee34d48855916020ad21225">
  <xsd:schema xmlns:xsd="http://www.w3.org/2001/XMLSchema" xmlns:xs="http://www.w3.org/2001/XMLSchema" xmlns:p="http://schemas.microsoft.com/office/2006/metadata/properties" xmlns:ns1="http://schemas.microsoft.com/sharepoint/v3" xmlns:ns2="f155a369-30d5-4eb1-ac05-464e613800ee" xmlns:ns3="301e856f-4f14-4cb4-bab6-f192e0a474a1" targetNamespace="http://schemas.microsoft.com/office/2006/metadata/properties" ma:root="true" ma:fieldsID="fd1971800c1e41dc296483546982ae8d" ns1:_="" ns2:_="" ns3:_="">
    <xsd:import namespace="http://schemas.microsoft.com/sharepoint/v3"/>
    <xsd:import namespace="f155a369-30d5-4eb1-ac05-464e613800ee"/>
    <xsd:import namespace="301e856f-4f14-4cb4-bab6-f192e0a474a1"/>
    <xsd:element name="properties">
      <xsd:complexType>
        <xsd:sequence>
          <xsd:element name="documentManagement">
            <xsd:complexType>
              <xsd:all>
                <xsd:element ref="ns1:DocumentSetDescription" minOccurs="0"/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OCR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DocumentSetDescription" ma:index="1" nillable="true" ma:displayName="Description" ma:description="A description of the Document Set" ma:internalName="DocumentSetDescription" ma:readOnly="fals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155a369-30d5-4eb1-ac05-464e613800e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2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4" nillable="true" ma:taxonomy="true" ma:internalName="lcf76f155ced4ddcb4097134ff3c332f" ma:taxonomyFieldName="MediaServiceImageTags" ma:displayName="Image Tags" ma:readOnly="false" ma:fieldId="{5cf76f15-5ced-4ddc-b409-7134ff3c332f}" ma:taxonomyMulti="true" ma:sspId="34e5a3e9-c3e2-4c28-a279-a208435469e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bjectDetectorVersions" ma:index="2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OCR" ma:index="21" nillable="true" ma:displayName="Extracted Text" ma:hidden="true" ma:internalName="MediaServiceOCR" ma:readOnly="true">
      <xsd:simpleType>
        <xsd:restriction base="dms:Note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01e856f-4f14-4cb4-bab6-f192e0a474a1" elementFormDefault="qualified">
    <xsd:import namespace="http://schemas.microsoft.com/office/2006/documentManagement/types"/>
    <xsd:import namespace="http://schemas.microsoft.com/office/infopath/2007/PartnerControls"/>
    <xsd:element name="TaxCatchAll" ma:index="15" nillable="true" ma:displayName="Taxonomy Catch All Column" ma:hidden="true" ma:list="{2c1cbfa6-00dd-4a7c-a8ac-8824ee105fe9}" ma:internalName="TaxCatchAll" ma:readOnly="false" ma:showField="CatchAllData" ma:web="301e856f-4f14-4cb4-bab6-f192e0a474a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8" nillable="true" ma:displayName="Shared With" ma:hidden="tru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hidden="true" ma:internalName="SharedWithDetail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displayName="Content Type"/>
        <xsd:element ref="dc:title" minOccurs="0" maxOccurs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f155a369-30d5-4eb1-ac05-464e613800ee">
      <Terms xmlns="http://schemas.microsoft.com/office/infopath/2007/PartnerControls"/>
    </lcf76f155ced4ddcb4097134ff3c332f>
    <DocumentSetDescription xmlns="http://schemas.microsoft.com/sharepoint/v3" xsi:nil="true"/>
    <TaxCatchAll xmlns="301e856f-4f14-4cb4-bab6-f192e0a474a1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E8CC92FC-9BD4-4272-B3BB-1515BA447EC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f155a369-30d5-4eb1-ac05-464e613800ee"/>
    <ds:schemaRef ds:uri="301e856f-4f14-4cb4-bab6-f192e0a474a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BCDFCDA8-C70C-4334-8612-BB1C77C9F052}">
  <ds:schemaRefs>
    <ds:schemaRef ds:uri="http://schemas.microsoft.com/office/2006/documentManagement/types"/>
    <ds:schemaRef ds:uri="http://www.w3.org/XML/1998/namespace"/>
    <ds:schemaRef ds:uri="http://purl.org/dc/elements/1.1/"/>
    <ds:schemaRef ds:uri="696490c3-cda6-48ce-a668-809b3d9cb288"/>
    <ds:schemaRef ds:uri="http://schemas.microsoft.com/office/2006/metadata/properties"/>
    <ds:schemaRef ds:uri="http://purl.org/dc/terms/"/>
    <ds:schemaRef ds:uri="http://schemas.microsoft.com/office/infopath/2007/PartnerControls"/>
    <ds:schemaRef ds:uri="http://schemas.openxmlformats.org/package/2006/metadata/core-properties"/>
    <ds:schemaRef ds:uri="http://purl.org/dc/dcmitype/"/>
    <ds:schemaRef ds:uri="f155a369-30d5-4eb1-ac05-464e613800ee"/>
    <ds:schemaRef ds:uri="http://schemas.microsoft.com/sharepoint/v3"/>
    <ds:schemaRef ds:uri="301e856f-4f14-4cb4-bab6-f192e0a474a1"/>
  </ds:schemaRefs>
</ds:datastoreItem>
</file>

<file path=customXml/itemProps3.xml><?xml version="1.0" encoding="utf-8"?>
<ds:datastoreItem xmlns:ds="http://schemas.openxmlformats.org/officeDocument/2006/customXml" ds:itemID="{563CD920-93C2-4575-A974-01EEDB789F67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5447</TotalTime>
  <Words>623</Words>
  <Application>Microsoft Office PowerPoint</Application>
  <PresentationFormat>On-screen Show (16:9)</PresentationFormat>
  <Paragraphs>95</Paragraphs>
  <Slides>10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7" baseType="lpstr">
      <vt:lpstr>Arial</vt:lpstr>
      <vt:lpstr>Calibri</vt:lpstr>
      <vt:lpstr>FoundrySterling-Bold</vt:lpstr>
      <vt:lpstr>FoundrySterling-Book</vt:lpstr>
      <vt:lpstr>FoundrySterling-Demi</vt:lpstr>
      <vt:lpstr>Google Sans</vt:lpstr>
      <vt:lpstr>PLP Theme</vt:lpstr>
      <vt:lpstr> culture and language in asylum appeals: The sea we are all swimming in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Creative Conduct Ltd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Darren McGrane</dc:creator>
  <cp:lastModifiedBy>Nicole Chen</cp:lastModifiedBy>
  <cp:revision>96</cp:revision>
  <dcterms:created xsi:type="dcterms:W3CDTF">2021-03-01T12:06:48Z</dcterms:created>
  <dcterms:modified xsi:type="dcterms:W3CDTF">2026-07-16T10:22:08Z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0x010100712ACE1B8981554C8C9C3E77AF6D6282</vt:lpwstr>
  </property>
  <property fmtid="{D5CDD505-2E9C-101B-9397-08002B2CF9AE}" pid="3" name="Order">
    <vt:r8>321500</vt:r8>
  </property>
</Properties>
</file>