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97" r:id="rId3"/>
    <p:sldId id="299" r:id="rId4"/>
    <p:sldId id="301" r:id="rId5"/>
    <p:sldId id="302" r:id="rId6"/>
    <p:sldId id="303" r:id="rId7"/>
    <p:sldId id="304" r:id="rId8"/>
    <p:sldId id="305" r:id="rId9"/>
    <p:sldId id="306" r:id="rId10"/>
    <p:sldId id="307" r:id="rId11"/>
    <p:sldId id="309" r:id="rId12"/>
    <p:sldId id="308" r:id="rId13"/>
    <p:sldId id="310" r:id="rId14"/>
    <p:sldId id="311" r:id="rId15"/>
    <p:sldId id="312" r:id="rId16"/>
    <p:sldId id="313" r:id="rId17"/>
    <p:sldId id="314" r:id="rId18"/>
    <p:sldId id="315" r:id="rId19"/>
    <p:sldId id="328" r:id="rId20"/>
    <p:sldId id="338" r:id="rId21"/>
    <p:sldId id="329" r:id="rId22"/>
    <p:sldId id="339" r:id="rId23"/>
    <p:sldId id="330" r:id="rId24"/>
    <p:sldId id="340" r:id="rId25"/>
    <p:sldId id="331" r:id="rId26"/>
    <p:sldId id="341" r:id="rId27"/>
    <p:sldId id="332" r:id="rId28"/>
    <p:sldId id="342" r:id="rId29"/>
    <p:sldId id="333" r:id="rId30"/>
    <p:sldId id="343" r:id="rId31"/>
    <p:sldId id="334" r:id="rId32"/>
    <p:sldId id="344" r:id="rId33"/>
    <p:sldId id="335" r:id="rId34"/>
    <p:sldId id="345" r:id="rId35"/>
    <p:sldId id="336" r:id="rId36"/>
    <p:sldId id="346" r:id="rId37"/>
    <p:sldId id="337" r:id="rId38"/>
    <p:sldId id="347"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eps in a JR claim pt2" id="{35D6D17A-85C7-46ED-9908-ACBBCE44937A}">
          <p14:sldIdLst>
            <p14:sldId id="297"/>
            <p14:sldId id="299"/>
            <p14:sldId id="301"/>
            <p14:sldId id="302"/>
            <p14:sldId id="303"/>
            <p14:sldId id="304"/>
            <p14:sldId id="305"/>
            <p14:sldId id="306"/>
            <p14:sldId id="307"/>
            <p14:sldId id="309"/>
            <p14:sldId id="308"/>
            <p14:sldId id="310"/>
            <p14:sldId id="311"/>
            <p14:sldId id="312"/>
            <p14:sldId id="313"/>
            <p14:sldId id="314"/>
          </p14:sldIdLst>
        </p14:section>
        <p14:section name="Quiz" id="{F34E7567-CB64-4753-B547-10900A87D6D9}">
          <p14:sldIdLst>
            <p14:sldId id="315"/>
            <p14:sldId id="328"/>
            <p14:sldId id="338"/>
            <p14:sldId id="329"/>
            <p14:sldId id="339"/>
            <p14:sldId id="330"/>
            <p14:sldId id="340"/>
            <p14:sldId id="331"/>
            <p14:sldId id="341"/>
            <p14:sldId id="332"/>
            <p14:sldId id="342"/>
            <p14:sldId id="333"/>
            <p14:sldId id="343"/>
            <p14:sldId id="334"/>
            <p14:sldId id="344"/>
            <p14:sldId id="335"/>
            <p14:sldId id="345"/>
            <p14:sldId id="336"/>
            <p14:sldId id="346"/>
            <p14:sldId id="337"/>
            <p14:sldId id="34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4" autoAdjust="0"/>
    <p:restoredTop sz="94660"/>
  </p:normalViewPr>
  <p:slideViewPr>
    <p:cSldViewPr snapToGrid="0">
      <p:cViewPr varScale="1">
        <p:scale>
          <a:sx n="63" d="100"/>
          <a:sy n="63" d="100"/>
        </p:scale>
        <p:origin x="54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82F64-281E-4858-12AB-72013B724A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783C717-30D8-92BB-CB8A-C9E7A99538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5E0214C-E77F-CB78-CBC1-843A8A5D840E}"/>
              </a:ext>
            </a:extLst>
          </p:cNvPr>
          <p:cNvSpPr>
            <a:spLocks noGrp="1"/>
          </p:cNvSpPr>
          <p:nvPr>
            <p:ph type="dt" sz="half" idx="10"/>
          </p:nvPr>
        </p:nvSpPr>
        <p:spPr/>
        <p:txBody>
          <a:bodyPr/>
          <a:lstStyle/>
          <a:p>
            <a:fld id="{853B63B2-7BD9-4A55-A552-5A55768A0EAB}" type="datetimeFigureOut">
              <a:rPr lang="en-GB" smtClean="0"/>
              <a:t>10/04/2026</a:t>
            </a:fld>
            <a:endParaRPr lang="en-GB"/>
          </a:p>
        </p:txBody>
      </p:sp>
      <p:sp>
        <p:nvSpPr>
          <p:cNvPr id="5" name="Footer Placeholder 4">
            <a:extLst>
              <a:ext uri="{FF2B5EF4-FFF2-40B4-BE49-F238E27FC236}">
                <a16:creationId xmlns:a16="http://schemas.microsoft.com/office/drawing/2014/main" id="{9FC22408-6EFB-E728-C174-B8861B5CF4D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8C84136-D598-86C4-CDB3-18320086C74A}"/>
              </a:ext>
            </a:extLst>
          </p:cNvPr>
          <p:cNvSpPr>
            <a:spLocks noGrp="1"/>
          </p:cNvSpPr>
          <p:nvPr>
            <p:ph type="sldNum" sz="quarter" idx="12"/>
          </p:nvPr>
        </p:nvSpPr>
        <p:spPr/>
        <p:txBody>
          <a:bodyPr/>
          <a:lstStyle/>
          <a:p>
            <a:fld id="{91DDB0F6-90DC-4472-AC07-04F58FF67C4C}" type="slidenum">
              <a:rPr lang="en-GB" smtClean="0"/>
              <a:t>‹#›</a:t>
            </a:fld>
            <a:endParaRPr lang="en-GB"/>
          </a:p>
        </p:txBody>
      </p:sp>
    </p:spTree>
    <p:extLst>
      <p:ext uri="{BB962C8B-B14F-4D97-AF65-F5344CB8AC3E}">
        <p14:creationId xmlns:p14="http://schemas.microsoft.com/office/powerpoint/2010/main" val="12185134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DDB62-9965-57BA-891B-779B76B7E26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9A62519-43B8-4763-7EE0-CBA02C24CC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E43A3BA-F947-515B-A9E0-D330E251E1DF}"/>
              </a:ext>
            </a:extLst>
          </p:cNvPr>
          <p:cNvSpPr>
            <a:spLocks noGrp="1"/>
          </p:cNvSpPr>
          <p:nvPr>
            <p:ph type="dt" sz="half" idx="10"/>
          </p:nvPr>
        </p:nvSpPr>
        <p:spPr/>
        <p:txBody>
          <a:bodyPr/>
          <a:lstStyle/>
          <a:p>
            <a:fld id="{853B63B2-7BD9-4A55-A552-5A55768A0EAB}" type="datetimeFigureOut">
              <a:rPr lang="en-GB" smtClean="0"/>
              <a:t>10/04/2026</a:t>
            </a:fld>
            <a:endParaRPr lang="en-GB"/>
          </a:p>
        </p:txBody>
      </p:sp>
      <p:sp>
        <p:nvSpPr>
          <p:cNvPr id="5" name="Footer Placeholder 4">
            <a:extLst>
              <a:ext uri="{FF2B5EF4-FFF2-40B4-BE49-F238E27FC236}">
                <a16:creationId xmlns:a16="http://schemas.microsoft.com/office/drawing/2014/main" id="{2D0945AC-2C10-093A-A3D2-40DD7488784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AFBDFD3-AB71-CBC4-EFB1-B63BFFDDF1FF}"/>
              </a:ext>
            </a:extLst>
          </p:cNvPr>
          <p:cNvSpPr>
            <a:spLocks noGrp="1"/>
          </p:cNvSpPr>
          <p:nvPr>
            <p:ph type="sldNum" sz="quarter" idx="12"/>
          </p:nvPr>
        </p:nvSpPr>
        <p:spPr/>
        <p:txBody>
          <a:bodyPr/>
          <a:lstStyle/>
          <a:p>
            <a:fld id="{91DDB0F6-90DC-4472-AC07-04F58FF67C4C}" type="slidenum">
              <a:rPr lang="en-GB" smtClean="0"/>
              <a:t>‹#›</a:t>
            </a:fld>
            <a:endParaRPr lang="en-GB"/>
          </a:p>
        </p:txBody>
      </p:sp>
    </p:spTree>
    <p:extLst>
      <p:ext uri="{BB962C8B-B14F-4D97-AF65-F5344CB8AC3E}">
        <p14:creationId xmlns:p14="http://schemas.microsoft.com/office/powerpoint/2010/main" val="2426360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D0AFACE-0F52-DB9F-43D5-4B7705AF6A5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F4A58BC-891A-6342-B6DE-D28013EEF34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4DA1818-CCDC-7D9E-C0AA-372FB6CED1D1}"/>
              </a:ext>
            </a:extLst>
          </p:cNvPr>
          <p:cNvSpPr>
            <a:spLocks noGrp="1"/>
          </p:cNvSpPr>
          <p:nvPr>
            <p:ph type="dt" sz="half" idx="10"/>
          </p:nvPr>
        </p:nvSpPr>
        <p:spPr/>
        <p:txBody>
          <a:bodyPr/>
          <a:lstStyle/>
          <a:p>
            <a:fld id="{853B63B2-7BD9-4A55-A552-5A55768A0EAB}" type="datetimeFigureOut">
              <a:rPr lang="en-GB" smtClean="0"/>
              <a:t>10/04/2026</a:t>
            </a:fld>
            <a:endParaRPr lang="en-GB"/>
          </a:p>
        </p:txBody>
      </p:sp>
      <p:sp>
        <p:nvSpPr>
          <p:cNvPr id="5" name="Footer Placeholder 4">
            <a:extLst>
              <a:ext uri="{FF2B5EF4-FFF2-40B4-BE49-F238E27FC236}">
                <a16:creationId xmlns:a16="http://schemas.microsoft.com/office/drawing/2014/main" id="{6261B83E-0D5B-C0C4-0340-F088C7A95D2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186F34D-794D-2EE8-3DA8-2E0B17B3616C}"/>
              </a:ext>
            </a:extLst>
          </p:cNvPr>
          <p:cNvSpPr>
            <a:spLocks noGrp="1"/>
          </p:cNvSpPr>
          <p:nvPr>
            <p:ph type="sldNum" sz="quarter" idx="12"/>
          </p:nvPr>
        </p:nvSpPr>
        <p:spPr/>
        <p:txBody>
          <a:bodyPr/>
          <a:lstStyle/>
          <a:p>
            <a:fld id="{91DDB0F6-90DC-4472-AC07-04F58FF67C4C}" type="slidenum">
              <a:rPr lang="en-GB" smtClean="0"/>
              <a:t>‹#›</a:t>
            </a:fld>
            <a:endParaRPr lang="en-GB"/>
          </a:p>
        </p:txBody>
      </p:sp>
    </p:spTree>
    <p:extLst>
      <p:ext uri="{BB962C8B-B14F-4D97-AF65-F5344CB8AC3E}">
        <p14:creationId xmlns:p14="http://schemas.microsoft.com/office/powerpoint/2010/main" val="40320680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8473D-7EF2-73E9-2B65-DAA37DB21953}"/>
              </a:ext>
            </a:extLst>
          </p:cNvPr>
          <p:cNvSpPr>
            <a:spLocks noGrp="1"/>
          </p:cNvSpPr>
          <p:nvPr>
            <p:ph type="ctrTitle"/>
          </p:nvPr>
        </p:nvSpPr>
        <p:spPr>
          <a:xfrm>
            <a:off x="1524000" y="1122363"/>
            <a:ext cx="9144000" cy="2387600"/>
          </a:xfrm>
        </p:spPr>
        <p:txBody>
          <a:bodyPr anchor="b">
            <a:normAutofit/>
          </a:bodyPr>
          <a:lstStyle>
            <a:lvl1pPr algn="ctr">
              <a:defRPr sz="4800">
                <a:latin typeface="Foundry Sterling Bold" panose="02000800040000020004" pitchFamily="50" charset="0"/>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FE3B3067-EF81-7B7A-E57E-585F1AD7171B}"/>
              </a:ext>
            </a:extLst>
          </p:cNvPr>
          <p:cNvSpPr>
            <a:spLocks noGrp="1"/>
          </p:cNvSpPr>
          <p:nvPr>
            <p:ph type="subTitle" idx="1"/>
          </p:nvPr>
        </p:nvSpPr>
        <p:spPr>
          <a:xfrm>
            <a:off x="1524000" y="3602038"/>
            <a:ext cx="9144000" cy="1655762"/>
          </a:xfrm>
        </p:spPr>
        <p:txBody>
          <a:bodyPr/>
          <a:lstStyle>
            <a:lvl1pPr marL="0" indent="0" algn="ctr">
              <a:buNone/>
              <a:defRPr sz="2400">
                <a:latin typeface="Foundry Sterling Demi" panose="02000700040000020004"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4" name="Date Placeholder 3">
            <a:extLst>
              <a:ext uri="{FF2B5EF4-FFF2-40B4-BE49-F238E27FC236}">
                <a16:creationId xmlns:a16="http://schemas.microsoft.com/office/drawing/2014/main" id="{67E14A66-B2C4-9070-5C61-5D080608AC02}"/>
              </a:ext>
            </a:extLst>
          </p:cNvPr>
          <p:cNvSpPr>
            <a:spLocks noGrp="1"/>
          </p:cNvSpPr>
          <p:nvPr>
            <p:ph type="dt" sz="half" idx="10"/>
          </p:nvPr>
        </p:nvSpPr>
        <p:spPr/>
        <p:txBody>
          <a:bodyPr/>
          <a:lstStyle/>
          <a:p>
            <a:fld id="{DD997BD9-7EB2-4598-9E97-A86A7A5B1898}" type="datetimeFigureOut">
              <a:rPr lang="en-GB" smtClean="0"/>
              <a:t>10/04/2026</a:t>
            </a:fld>
            <a:endParaRPr lang="en-GB"/>
          </a:p>
        </p:txBody>
      </p:sp>
      <p:sp>
        <p:nvSpPr>
          <p:cNvPr id="5" name="Footer Placeholder 4">
            <a:extLst>
              <a:ext uri="{FF2B5EF4-FFF2-40B4-BE49-F238E27FC236}">
                <a16:creationId xmlns:a16="http://schemas.microsoft.com/office/drawing/2014/main" id="{086C97CE-7419-7411-5E25-6A08EAA8A27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D3F11E6-21F7-1144-3775-006D92A0331F}"/>
              </a:ext>
            </a:extLst>
          </p:cNvPr>
          <p:cNvSpPr>
            <a:spLocks noGrp="1"/>
          </p:cNvSpPr>
          <p:nvPr>
            <p:ph type="sldNum" sz="quarter" idx="12"/>
          </p:nvPr>
        </p:nvSpPr>
        <p:spPr/>
        <p:txBody>
          <a:bodyPr/>
          <a:lstStyle/>
          <a:p>
            <a:fld id="{47FCE2C7-1A20-4418-BC0B-4ECDC8BF1E7B}" type="slidenum">
              <a:rPr lang="en-GB" smtClean="0"/>
              <a:t>‹#›</a:t>
            </a:fld>
            <a:endParaRPr lang="en-GB"/>
          </a:p>
        </p:txBody>
      </p:sp>
    </p:spTree>
    <p:extLst>
      <p:ext uri="{BB962C8B-B14F-4D97-AF65-F5344CB8AC3E}">
        <p14:creationId xmlns:p14="http://schemas.microsoft.com/office/powerpoint/2010/main" val="35361495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D3ECE-3A95-6CEB-F5E0-0E833161F93A}"/>
              </a:ext>
            </a:extLst>
          </p:cNvPr>
          <p:cNvSpPr>
            <a:spLocks noGrp="1"/>
          </p:cNvSpPr>
          <p:nvPr>
            <p:ph type="title"/>
          </p:nvPr>
        </p:nvSpPr>
        <p:spPr/>
        <p:txBody>
          <a:bodyPr/>
          <a:lstStyle>
            <a:lvl1pPr>
              <a:defRPr b="1">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EE83E6F-2B90-C556-0F8C-09C64BACE8AE}"/>
              </a:ext>
            </a:extLst>
          </p:cNvPr>
          <p:cNvSpPr>
            <a:spLocks noGrp="1"/>
          </p:cNvSpPr>
          <p:nvPr>
            <p:ph idx="1"/>
          </p:nvPr>
        </p:nvSpPr>
        <p:spPr/>
        <p:txBody>
          <a:bodyPr/>
          <a:lstStyle>
            <a:lvl1pPr>
              <a:defRPr>
                <a:latin typeface="Calibri" panose="020F0502020204030204" pitchFamily="34" charset="0"/>
                <a:ea typeface="Calibri" panose="020F0502020204030204" pitchFamily="34" charset="0"/>
                <a:cs typeface="Calibri" panose="020F0502020204030204" pitchFamily="34" charset="0"/>
              </a:defRPr>
            </a:lvl1pPr>
            <a:lvl2pPr>
              <a:defRPr>
                <a:latin typeface="Calibri" panose="020F0502020204030204" pitchFamily="34" charset="0"/>
                <a:ea typeface="Calibri" panose="020F0502020204030204" pitchFamily="34" charset="0"/>
                <a:cs typeface="Calibri" panose="020F0502020204030204" pitchFamily="34" charset="0"/>
              </a:defRPr>
            </a:lvl2pPr>
            <a:lvl3pPr>
              <a:defRPr>
                <a:latin typeface="Calibri" panose="020F0502020204030204" pitchFamily="34" charset="0"/>
                <a:ea typeface="Calibri" panose="020F0502020204030204" pitchFamily="34" charset="0"/>
                <a:cs typeface="Calibri" panose="020F0502020204030204" pitchFamily="34" charset="0"/>
              </a:defRPr>
            </a:lvl3pPr>
            <a:lvl4pPr>
              <a:defRPr>
                <a:latin typeface="Calibri" panose="020F0502020204030204" pitchFamily="34" charset="0"/>
                <a:ea typeface="Calibri" panose="020F0502020204030204" pitchFamily="34" charset="0"/>
                <a:cs typeface="Calibri" panose="020F0502020204030204" pitchFamily="34" charset="0"/>
              </a:defRPr>
            </a:lvl4pPr>
            <a:lvl5pPr>
              <a:defRPr>
                <a:latin typeface="Calibri" panose="020F0502020204030204" pitchFamily="34" charset="0"/>
                <a:ea typeface="Calibri" panose="020F0502020204030204" pitchFamily="34" charset="0"/>
                <a:cs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D1623053-8B6F-62A5-FC76-5F3738DF0F9F}"/>
              </a:ext>
            </a:extLst>
          </p:cNvPr>
          <p:cNvSpPr>
            <a:spLocks noGrp="1"/>
          </p:cNvSpPr>
          <p:nvPr>
            <p:ph type="dt" sz="half" idx="10"/>
          </p:nvPr>
        </p:nvSpPr>
        <p:spPr/>
        <p:txBody>
          <a:bodyPr/>
          <a:lstStyle/>
          <a:p>
            <a:fld id="{DD997BD9-7EB2-4598-9E97-A86A7A5B1898}" type="datetimeFigureOut">
              <a:rPr lang="en-GB" smtClean="0"/>
              <a:t>10/04/2026</a:t>
            </a:fld>
            <a:endParaRPr lang="en-GB"/>
          </a:p>
        </p:txBody>
      </p:sp>
      <p:sp>
        <p:nvSpPr>
          <p:cNvPr id="5" name="Footer Placeholder 4">
            <a:extLst>
              <a:ext uri="{FF2B5EF4-FFF2-40B4-BE49-F238E27FC236}">
                <a16:creationId xmlns:a16="http://schemas.microsoft.com/office/drawing/2014/main" id="{A578C39F-2AEA-C62A-C3B0-D848B0519EC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FE37935-20AA-C69D-65EF-366D35A87D90}"/>
              </a:ext>
            </a:extLst>
          </p:cNvPr>
          <p:cNvSpPr>
            <a:spLocks noGrp="1"/>
          </p:cNvSpPr>
          <p:nvPr>
            <p:ph type="sldNum" sz="quarter" idx="12"/>
          </p:nvPr>
        </p:nvSpPr>
        <p:spPr/>
        <p:txBody>
          <a:bodyPr/>
          <a:lstStyle/>
          <a:p>
            <a:fld id="{47FCE2C7-1A20-4418-BC0B-4ECDC8BF1E7B}" type="slidenum">
              <a:rPr lang="en-GB" smtClean="0"/>
              <a:t>‹#›</a:t>
            </a:fld>
            <a:endParaRPr lang="en-GB"/>
          </a:p>
        </p:txBody>
      </p:sp>
      <p:sp>
        <p:nvSpPr>
          <p:cNvPr id="8" name="Rectangle 7">
            <a:extLst>
              <a:ext uri="{FF2B5EF4-FFF2-40B4-BE49-F238E27FC236}">
                <a16:creationId xmlns:a16="http://schemas.microsoft.com/office/drawing/2014/main" id="{6F8BC6C8-3F4D-4BFA-209E-D151071B7B64}"/>
              </a:ext>
            </a:extLst>
          </p:cNvPr>
          <p:cNvSpPr/>
          <p:nvPr userDrawn="1"/>
        </p:nvSpPr>
        <p:spPr>
          <a:xfrm>
            <a:off x="0" y="6489700"/>
            <a:ext cx="12192000" cy="365125"/>
          </a:xfrm>
          <a:prstGeom prst="rect">
            <a:avLst/>
          </a:prstGeom>
          <a:solidFill>
            <a:srgbClr val="2DA3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074350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B691E-7800-4231-4CC1-65C492B1E11B}"/>
              </a:ext>
            </a:extLst>
          </p:cNvPr>
          <p:cNvSpPr>
            <a:spLocks noGrp="1"/>
          </p:cNvSpPr>
          <p:nvPr>
            <p:ph type="title"/>
          </p:nvPr>
        </p:nvSpPr>
        <p:spPr>
          <a:xfrm>
            <a:off x="831850" y="1709739"/>
            <a:ext cx="10515600" cy="2163762"/>
          </a:xfrm>
        </p:spPr>
        <p:txBody>
          <a:bodyPr anchor="b">
            <a:normAutofit/>
          </a:bodyPr>
          <a:lstStyle>
            <a:lvl1pPr>
              <a:defRPr sz="4800" b="1">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656B8874-CF7F-4FD6-392F-BBD9D1600081}"/>
              </a:ext>
            </a:extLst>
          </p:cNvPr>
          <p:cNvSpPr>
            <a:spLocks noGrp="1"/>
          </p:cNvSpPr>
          <p:nvPr>
            <p:ph type="body" idx="1"/>
          </p:nvPr>
        </p:nvSpPr>
        <p:spPr>
          <a:xfrm>
            <a:off x="831850" y="3925889"/>
            <a:ext cx="10515600" cy="2163762"/>
          </a:xfrm>
        </p:spPr>
        <p:txBody>
          <a:bodyPr>
            <a:normAutofit/>
          </a:bodyPr>
          <a:lstStyle>
            <a:lvl1pPr marL="0" indent="0">
              <a:buNone/>
              <a:defRPr sz="28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38016805-B987-8788-4D69-8F13C4385C74}"/>
              </a:ext>
            </a:extLst>
          </p:cNvPr>
          <p:cNvSpPr>
            <a:spLocks noGrp="1"/>
          </p:cNvSpPr>
          <p:nvPr>
            <p:ph type="dt" sz="half" idx="10"/>
          </p:nvPr>
        </p:nvSpPr>
        <p:spPr/>
        <p:txBody>
          <a:bodyPr/>
          <a:lstStyle/>
          <a:p>
            <a:fld id="{DD997BD9-7EB2-4598-9E97-A86A7A5B1898}" type="datetimeFigureOut">
              <a:rPr lang="en-GB" smtClean="0"/>
              <a:t>10/04/2026</a:t>
            </a:fld>
            <a:endParaRPr lang="en-GB"/>
          </a:p>
        </p:txBody>
      </p:sp>
      <p:sp>
        <p:nvSpPr>
          <p:cNvPr id="5" name="Footer Placeholder 4">
            <a:extLst>
              <a:ext uri="{FF2B5EF4-FFF2-40B4-BE49-F238E27FC236}">
                <a16:creationId xmlns:a16="http://schemas.microsoft.com/office/drawing/2014/main" id="{D0BFB3D7-9222-EA42-CBE2-75B2326BBD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F436768-656E-97BF-F6B5-98791EE7B56E}"/>
              </a:ext>
            </a:extLst>
          </p:cNvPr>
          <p:cNvSpPr>
            <a:spLocks noGrp="1"/>
          </p:cNvSpPr>
          <p:nvPr>
            <p:ph type="sldNum" sz="quarter" idx="12"/>
          </p:nvPr>
        </p:nvSpPr>
        <p:spPr/>
        <p:txBody>
          <a:bodyPr/>
          <a:lstStyle/>
          <a:p>
            <a:fld id="{47FCE2C7-1A20-4418-BC0B-4ECDC8BF1E7B}" type="slidenum">
              <a:rPr lang="en-GB" smtClean="0"/>
              <a:t>‹#›</a:t>
            </a:fld>
            <a:endParaRPr lang="en-GB"/>
          </a:p>
        </p:txBody>
      </p:sp>
    </p:spTree>
    <p:extLst>
      <p:ext uri="{BB962C8B-B14F-4D97-AF65-F5344CB8AC3E}">
        <p14:creationId xmlns:p14="http://schemas.microsoft.com/office/powerpoint/2010/main" val="15083721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C4DF6-E9BF-4372-AC22-2FF777D6A600}"/>
              </a:ext>
            </a:extLst>
          </p:cNvPr>
          <p:cNvSpPr>
            <a:spLocks noGrp="1"/>
          </p:cNvSpPr>
          <p:nvPr>
            <p:ph type="title"/>
          </p:nvPr>
        </p:nvSpPr>
        <p:spPr>
          <a:xfrm>
            <a:off x="836612" y="987424"/>
            <a:ext cx="3932237" cy="4873625"/>
          </a:xfrm>
        </p:spPr>
        <p:txBody>
          <a:bodyPr anchor="ctr">
            <a:normAutofit/>
          </a:bodyPr>
          <a:lstStyle>
            <a:lvl1pPr algn="ctr">
              <a:defRPr sz="4000" b="1">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D44FDDF9-9E2A-430B-A497-6A8BA5317A9C}"/>
              </a:ext>
            </a:extLst>
          </p:cNvPr>
          <p:cNvSpPr>
            <a:spLocks noGrp="1"/>
          </p:cNvSpPr>
          <p:nvPr>
            <p:ph idx="1"/>
          </p:nvPr>
        </p:nvSpPr>
        <p:spPr>
          <a:xfrm>
            <a:off x="5183188" y="987425"/>
            <a:ext cx="6172200" cy="4873625"/>
          </a:xfrm>
        </p:spPr>
        <p:txBody>
          <a:bodyPr anchor="ctr"/>
          <a:lstStyle>
            <a:lvl1pPr>
              <a:defRPr sz="3200">
                <a:latin typeface="Calibri" panose="020F0502020204030204" pitchFamily="34" charset="0"/>
                <a:ea typeface="Calibri" panose="020F0502020204030204" pitchFamily="34" charset="0"/>
                <a:cs typeface="Calibri" panose="020F0502020204030204" pitchFamily="34" charset="0"/>
              </a:defRPr>
            </a:lvl1pPr>
            <a:lvl2pPr>
              <a:defRPr sz="2800">
                <a:latin typeface="Calibri" panose="020F0502020204030204" pitchFamily="34" charset="0"/>
                <a:ea typeface="Calibri" panose="020F0502020204030204" pitchFamily="34" charset="0"/>
                <a:cs typeface="Calibri" panose="020F0502020204030204" pitchFamily="34" charset="0"/>
              </a:defRPr>
            </a:lvl2pPr>
            <a:lvl3pPr>
              <a:defRPr sz="2400">
                <a:latin typeface="Calibri" panose="020F0502020204030204" pitchFamily="34" charset="0"/>
                <a:ea typeface="Calibri" panose="020F0502020204030204" pitchFamily="34" charset="0"/>
                <a:cs typeface="Calibri" panose="020F0502020204030204" pitchFamily="34" charset="0"/>
              </a:defRPr>
            </a:lvl3pPr>
            <a:lvl4pPr>
              <a:defRPr sz="2000">
                <a:latin typeface="Calibri" panose="020F0502020204030204" pitchFamily="34" charset="0"/>
                <a:ea typeface="Calibri" panose="020F0502020204030204" pitchFamily="34" charset="0"/>
                <a:cs typeface="Calibri" panose="020F0502020204030204" pitchFamily="34" charset="0"/>
              </a:defRPr>
            </a:lvl4pPr>
            <a:lvl5pPr>
              <a:defRPr sz="2000">
                <a:latin typeface="Calibri" panose="020F0502020204030204" pitchFamily="34" charset="0"/>
                <a:ea typeface="Calibri" panose="020F0502020204030204" pitchFamily="34" charset="0"/>
                <a:cs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a:extLst>
              <a:ext uri="{FF2B5EF4-FFF2-40B4-BE49-F238E27FC236}">
                <a16:creationId xmlns:a16="http://schemas.microsoft.com/office/drawing/2014/main" id="{6C5086DB-E720-9C06-C4A8-201D1C1C3A9D}"/>
              </a:ext>
            </a:extLst>
          </p:cNvPr>
          <p:cNvSpPr>
            <a:spLocks noGrp="1"/>
          </p:cNvSpPr>
          <p:nvPr>
            <p:ph type="dt" sz="half" idx="10"/>
          </p:nvPr>
        </p:nvSpPr>
        <p:spPr/>
        <p:txBody>
          <a:bodyPr/>
          <a:lstStyle/>
          <a:p>
            <a:fld id="{DD997BD9-7EB2-4598-9E97-A86A7A5B1898}" type="datetimeFigureOut">
              <a:rPr lang="en-GB" smtClean="0"/>
              <a:t>10/04/2026</a:t>
            </a:fld>
            <a:endParaRPr lang="en-GB"/>
          </a:p>
        </p:txBody>
      </p:sp>
      <p:sp>
        <p:nvSpPr>
          <p:cNvPr id="6" name="Footer Placeholder 5">
            <a:extLst>
              <a:ext uri="{FF2B5EF4-FFF2-40B4-BE49-F238E27FC236}">
                <a16:creationId xmlns:a16="http://schemas.microsoft.com/office/drawing/2014/main" id="{95372FCC-A763-AC07-9E5D-9A2245B7FE8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EB7E55-40B4-1197-D913-D17D226C83FA}"/>
              </a:ext>
            </a:extLst>
          </p:cNvPr>
          <p:cNvSpPr>
            <a:spLocks noGrp="1"/>
          </p:cNvSpPr>
          <p:nvPr>
            <p:ph type="sldNum" sz="quarter" idx="12"/>
          </p:nvPr>
        </p:nvSpPr>
        <p:spPr/>
        <p:txBody>
          <a:bodyPr/>
          <a:lstStyle/>
          <a:p>
            <a:fld id="{47FCE2C7-1A20-4418-BC0B-4ECDC8BF1E7B}" type="slidenum">
              <a:rPr lang="en-GB" smtClean="0"/>
              <a:t>‹#›</a:t>
            </a:fld>
            <a:endParaRPr lang="en-GB"/>
          </a:p>
        </p:txBody>
      </p:sp>
      <p:sp>
        <p:nvSpPr>
          <p:cNvPr id="8" name="Rectangle 7">
            <a:extLst>
              <a:ext uri="{FF2B5EF4-FFF2-40B4-BE49-F238E27FC236}">
                <a16:creationId xmlns:a16="http://schemas.microsoft.com/office/drawing/2014/main" id="{5196C1C6-3C8C-60EE-3781-E11D5825711B}"/>
              </a:ext>
            </a:extLst>
          </p:cNvPr>
          <p:cNvSpPr/>
          <p:nvPr userDrawn="1"/>
        </p:nvSpPr>
        <p:spPr>
          <a:xfrm>
            <a:off x="0" y="6489700"/>
            <a:ext cx="12192000" cy="365125"/>
          </a:xfrm>
          <a:prstGeom prst="rect">
            <a:avLst/>
          </a:prstGeom>
          <a:solidFill>
            <a:srgbClr val="2DA3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26652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 Line Header and body copy">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05934" y="592669"/>
            <a:ext cx="10420351" cy="1498599"/>
          </a:xfrm>
        </p:spPr>
        <p:txBody>
          <a:bodyPr anchor="b">
            <a:noAutofit/>
          </a:bodyPr>
          <a:lstStyle>
            <a:lvl1pPr marL="0" marR="0" indent="0" algn="l" defTabSz="609585" rtl="0" eaLnBrk="1" fontAlgn="auto" latinLnBrk="0" hangingPunct="1">
              <a:lnSpc>
                <a:spcPts val="5067"/>
              </a:lnSpc>
              <a:spcBef>
                <a:spcPts val="0"/>
              </a:spcBef>
              <a:spcAft>
                <a:spcPts val="0"/>
              </a:spcAft>
              <a:buClrTx/>
              <a:buSzTx/>
              <a:buFontTx/>
              <a:buNone/>
              <a:tabLst/>
              <a:defRPr sz="4267" b="0" i="0">
                <a:solidFill>
                  <a:srgbClr val="006880"/>
                </a:solidFill>
                <a:latin typeface="+mj-lt"/>
                <a:cs typeface="FoundrySterling-Bold"/>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marL="0" marR="0" indent="0" algn="l" defTabSz="457200" rtl="0" eaLnBrk="1" fontAlgn="auto" latinLnBrk="0" hangingPunct="1">
              <a:lnSpc>
                <a:spcPts val="3800"/>
              </a:lnSpc>
              <a:spcBef>
                <a:spcPts val="0"/>
              </a:spcBef>
              <a:spcAft>
                <a:spcPts val="0"/>
              </a:spcAft>
              <a:buClrTx/>
              <a:buSzTx/>
              <a:buFontTx/>
              <a:buNone/>
              <a:tabLst/>
              <a:defRPr/>
            </a:pPr>
            <a:r>
              <a:rPr lang="en-US" sz="4800" b="0" i="0" cap="none" spc="-133" baseline="0" dirty="0">
                <a:ln>
                  <a:noFill/>
                </a:ln>
                <a:solidFill>
                  <a:srgbClr val="006880"/>
                </a:solidFill>
                <a:latin typeface="FoundrySterling-Bold"/>
                <a:cs typeface="FoundrySterling-Bold"/>
              </a:rPr>
              <a:t>2 Line Header Level1</a:t>
            </a:r>
            <a:br>
              <a:rPr lang="en-US" sz="4800" b="0" i="0" cap="none" spc="-133" baseline="0" dirty="0">
                <a:ln>
                  <a:noFill/>
                </a:ln>
                <a:solidFill>
                  <a:srgbClr val="006880"/>
                </a:solidFill>
                <a:latin typeface="FoundrySterling-Bold"/>
                <a:cs typeface="FoundrySterling-Bold"/>
              </a:rPr>
            </a:br>
            <a:r>
              <a:rPr lang="en-US" sz="4800" b="0" i="0" cap="none" spc="-133" baseline="0" dirty="0">
                <a:ln>
                  <a:noFill/>
                </a:ln>
                <a:solidFill>
                  <a:srgbClr val="006880"/>
                </a:solidFill>
                <a:latin typeface="FoundrySterling-Bold"/>
                <a:cs typeface="FoundrySterling-Bold"/>
              </a:rPr>
              <a:t>Sentence Case</a:t>
            </a:r>
          </a:p>
        </p:txBody>
      </p:sp>
      <p:sp>
        <p:nvSpPr>
          <p:cNvPr id="10" name="Text Placeholder 9"/>
          <p:cNvSpPr>
            <a:spLocks noGrp="1"/>
          </p:cNvSpPr>
          <p:nvPr>
            <p:ph type="body" sz="quarter" idx="13"/>
          </p:nvPr>
        </p:nvSpPr>
        <p:spPr>
          <a:xfrm>
            <a:off x="905933" y="2404534"/>
            <a:ext cx="10420351" cy="550333"/>
          </a:xfrm>
        </p:spPr>
        <p:txBody>
          <a:bodyPr/>
          <a:lstStyle>
            <a:lvl1pPr marL="0" indent="0">
              <a:buNone/>
              <a:defRPr sz="2667" b="0" i="0">
                <a:latin typeface="+mj-lt"/>
                <a:cs typeface="FoundrySterling-Demi"/>
              </a:defRPr>
            </a:lvl1pPr>
            <a:lvl4pPr marL="0" indent="0" algn="l">
              <a:buNone/>
              <a:defRPr sz="2667" b="0" i="0" baseline="0">
                <a:latin typeface="FoundrySterling-Book"/>
                <a:cs typeface="FoundrySterling-Book"/>
              </a:defRPr>
            </a:lvl4pPr>
            <a:lvl5pPr marL="0" indent="0" algn="l">
              <a:buNone/>
              <a:defRPr b="0" i="0">
                <a:latin typeface="FoundrySterling-Book"/>
                <a:cs typeface="FoundrySterling-Book"/>
              </a:defRPr>
            </a:lvl5pPr>
          </a:lstStyle>
          <a:p>
            <a:pPr lvl="0"/>
            <a:r>
              <a:rPr lang="en-GB" dirty="0"/>
              <a:t>Click to edit Master text styles</a:t>
            </a:r>
          </a:p>
        </p:txBody>
      </p:sp>
      <p:cxnSp>
        <p:nvCxnSpPr>
          <p:cNvPr id="11" name="Straight Connector 10"/>
          <p:cNvCxnSpPr/>
          <p:nvPr userDrawn="1"/>
        </p:nvCxnSpPr>
        <p:spPr>
          <a:xfrm>
            <a:off x="897467" y="2167467"/>
            <a:ext cx="10428816" cy="0"/>
          </a:xfrm>
          <a:prstGeom prst="line">
            <a:avLst/>
          </a:prstGeom>
          <a:ln w="12700">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5" name="Text Placeholder 14"/>
          <p:cNvSpPr>
            <a:spLocks noGrp="1"/>
          </p:cNvSpPr>
          <p:nvPr>
            <p:ph type="body" sz="quarter" idx="15" hasCustomPrompt="1"/>
          </p:nvPr>
        </p:nvSpPr>
        <p:spPr>
          <a:xfrm>
            <a:off x="905934" y="2963334"/>
            <a:ext cx="10420351" cy="1693333"/>
          </a:xfrm>
        </p:spPr>
        <p:txBody>
          <a:bodyPr>
            <a:noAutofit/>
          </a:bodyPr>
          <a:lstStyle>
            <a:lvl1pPr marL="0" indent="0">
              <a:buNone/>
              <a:defRPr sz="2400" b="0" i="0" baseline="0">
                <a:latin typeface="+mj-lt"/>
                <a:cs typeface="FoundrySterling-Book"/>
              </a:defRPr>
            </a:lvl1pPr>
            <a:lvl2pPr marL="609585" indent="0">
              <a:buNone/>
              <a:defRPr sz="2400" b="0" i="0">
                <a:latin typeface="FoundrySterling-Book"/>
                <a:cs typeface="FoundrySterling-Book"/>
              </a:defRPr>
            </a:lvl2pPr>
            <a:lvl3pPr marL="1219170" indent="0">
              <a:buNone/>
              <a:defRPr sz="2400" b="0" i="0">
                <a:latin typeface="FoundrySterling-Book"/>
                <a:cs typeface="FoundrySterling-Book"/>
              </a:defRPr>
            </a:lvl3pPr>
            <a:lvl4pPr marL="1828754" indent="0">
              <a:buNone/>
              <a:defRPr sz="2400" b="0" i="0">
                <a:latin typeface="FoundrySterling-Book"/>
                <a:cs typeface="FoundrySterling-Book"/>
              </a:defRPr>
            </a:lvl4pPr>
            <a:lvl5pPr marL="2438339" indent="0">
              <a:buNone/>
              <a:defRPr sz="2400" b="0" i="0">
                <a:latin typeface="FoundrySterling-Book"/>
                <a:cs typeface="FoundrySterling-Book"/>
              </a:defRPr>
            </a:lvl5pPr>
          </a:lstStyle>
          <a:p>
            <a:pPr lvl="0"/>
            <a:r>
              <a:rPr lang="en-GB" dirty="0"/>
              <a:t>Body copy FS Book 18pt. </a:t>
            </a:r>
            <a:r>
              <a:rPr lang="en-US" sz="2400" b="0" i="0" cap="none" spc="0" dirty="0" err="1">
                <a:solidFill>
                  <a:schemeClr val="tx1"/>
                </a:solidFill>
                <a:latin typeface="FoundrySterling-Book"/>
                <a:cs typeface="FoundrySterling-Book"/>
              </a:rPr>
              <a:t>Expe</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eum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inum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eaqui</a:t>
            </a:r>
            <a:r>
              <a:rPr lang="en-US" sz="2400" b="0" i="0" cap="none" spc="0" dirty="0">
                <a:solidFill>
                  <a:schemeClr val="tx1"/>
                </a:solidFill>
                <a:latin typeface="FoundrySterling-Book"/>
                <a:cs typeface="FoundrySterling-Book"/>
              </a:rPr>
              <a:t> od quid et </a:t>
            </a:r>
            <a:r>
              <a:rPr lang="en-US" sz="2400" b="0" i="0" cap="none" spc="0" dirty="0" err="1">
                <a:solidFill>
                  <a:schemeClr val="tx1"/>
                </a:solidFill>
                <a:latin typeface="FoundrySterling-Book"/>
                <a:cs typeface="FoundrySterling-Book"/>
              </a:rPr>
              <a:t>quat</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esequi</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oditis</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serionsed</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quis</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aut</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faciasit</a:t>
            </a:r>
            <a:r>
              <a:rPr lang="en-US" sz="2400" b="0" i="0" cap="none" spc="0" dirty="0">
                <a:solidFill>
                  <a:schemeClr val="tx1"/>
                </a:solidFill>
                <a:latin typeface="FoundrySterling-Book"/>
                <a:cs typeface="FoundrySterling-Book"/>
              </a:rPr>
              <a:t> mi, cone </a:t>
            </a:r>
            <a:r>
              <a:rPr lang="en-US" sz="2400" b="0" i="0" cap="none" spc="0" dirty="0" err="1">
                <a:solidFill>
                  <a:schemeClr val="tx1"/>
                </a:solidFill>
                <a:latin typeface="FoundrySterling-Book"/>
                <a:cs typeface="FoundrySterling-Book"/>
              </a:rPr>
              <a:t>rerferum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eatiisiti</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nonserum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que</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voluptas</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aut</a:t>
            </a:r>
            <a:r>
              <a:rPr lang="en-US" sz="2400" b="0" i="0" cap="none" spc="0" dirty="0">
                <a:solidFill>
                  <a:schemeClr val="tx1"/>
                </a:solidFill>
                <a:latin typeface="FoundrySterling-Book"/>
                <a:cs typeface="FoundrySterling-Book"/>
              </a:rPr>
              <a:t> et </a:t>
            </a:r>
            <a:r>
              <a:rPr lang="en-US" sz="2400" b="0" i="0" cap="none" spc="0" dirty="0" err="1">
                <a:solidFill>
                  <a:schemeClr val="tx1"/>
                </a:solidFill>
                <a:latin typeface="FoundrySterling-Book"/>
                <a:cs typeface="FoundrySterling-Book"/>
              </a:rPr>
              <a:t>harciat</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inventium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fuga</a:t>
            </a:r>
            <a:r>
              <a:rPr lang="en-US" sz="2400" b="0" i="0" cap="none" spc="0" dirty="0">
                <a:solidFill>
                  <a:schemeClr val="tx1"/>
                </a:solidFill>
                <a:latin typeface="FoundrySterling-Book"/>
                <a:cs typeface="FoundrySterling-Book"/>
              </a:rPr>
              <a:t>.</a:t>
            </a:r>
            <a:endParaRPr lang="en-US" dirty="0"/>
          </a:p>
        </p:txBody>
      </p:sp>
      <p:grpSp>
        <p:nvGrpSpPr>
          <p:cNvPr id="5" name="Group 4">
            <a:extLst>
              <a:ext uri="{FF2B5EF4-FFF2-40B4-BE49-F238E27FC236}">
                <a16:creationId xmlns:a16="http://schemas.microsoft.com/office/drawing/2014/main" id="{3279498F-25B1-C695-4367-8D1B0CDC3E55}"/>
              </a:ext>
            </a:extLst>
          </p:cNvPr>
          <p:cNvGrpSpPr/>
          <p:nvPr userDrawn="1"/>
        </p:nvGrpSpPr>
        <p:grpSpPr>
          <a:xfrm rot="10800000">
            <a:off x="-812799" y="-261308"/>
            <a:ext cx="2025492" cy="1748267"/>
            <a:chOff x="8310634" y="3995019"/>
            <a:chExt cx="1355694" cy="1255286"/>
          </a:xfrm>
          <a:solidFill>
            <a:srgbClr val="B3F1FF">
              <a:alpha val="69804"/>
            </a:srgbClr>
          </a:solidFill>
        </p:grpSpPr>
        <p:sp>
          <p:nvSpPr>
            <p:cNvPr id="6" name="Hexagon 5">
              <a:extLst>
                <a:ext uri="{FF2B5EF4-FFF2-40B4-BE49-F238E27FC236}">
                  <a16:creationId xmlns:a16="http://schemas.microsoft.com/office/drawing/2014/main" id="{FCB4934A-3147-CCFD-21F9-11F6AD695FD1}"/>
                </a:ext>
              </a:extLst>
            </p:cNvPr>
            <p:cNvSpPr>
              <a:spLocks noChangeAspect="1"/>
            </p:cNvSpPr>
            <p:nvPr userDrawn="1"/>
          </p:nvSpPr>
          <p:spPr>
            <a:xfrm rot="5400000">
              <a:off x="8572407" y="4042329"/>
              <a:ext cx="1141232" cy="1046611"/>
            </a:xfrm>
            <a:prstGeom prst="hexag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9" name="Hexagon 8">
              <a:extLst>
                <a:ext uri="{FF2B5EF4-FFF2-40B4-BE49-F238E27FC236}">
                  <a16:creationId xmlns:a16="http://schemas.microsoft.com/office/drawing/2014/main" id="{41F2009A-B623-6243-AB92-E99D47705EDB}"/>
                </a:ext>
              </a:extLst>
            </p:cNvPr>
            <p:cNvSpPr>
              <a:spLocks noChangeAspect="1"/>
            </p:cNvSpPr>
            <p:nvPr userDrawn="1"/>
          </p:nvSpPr>
          <p:spPr>
            <a:xfrm rot="5400000">
              <a:off x="8282691" y="4604195"/>
              <a:ext cx="674053" cy="618167"/>
            </a:xfrm>
            <a:prstGeom prst="hexag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grpSp>
    </p:spTree>
    <p:extLst>
      <p:ext uri="{BB962C8B-B14F-4D97-AF65-F5344CB8AC3E}">
        <p14:creationId xmlns:p14="http://schemas.microsoft.com/office/powerpoint/2010/main" val="2201977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00277-8B48-CC5D-B91D-2B76AE05239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463E109-589B-E59A-6CFB-97CE15E86E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A2A8877-0BB9-E445-4F73-C851908CB5F4}"/>
              </a:ext>
            </a:extLst>
          </p:cNvPr>
          <p:cNvSpPr>
            <a:spLocks noGrp="1"/>
          </p:cNvSpPr>
          <p:nvPr>
            <p:ph type="dt" sz="half" idx="10"/>
          </p:nvPr>
        </p:nvSpPr>
        <p:spPr/>
        <p:txBody>
          <a:bodyPr/>
          <a:lstStyle/>
          <a:p>
            <a:fld id="{853B63B2-7BD9-4A55-A552-5A55768A0EAB}" type="datetimeFigureOut">
              <a:rPr lang="en-GB" smtClean="0"/>
              <a:t>10/04/2026</a:t>
            </a:fld>
            <a:endParaRPr lang="en-GB"/>
          </a:p>
        </p:txBody>
      </p:sp>
      <p:sp>
        <p:nvSpPr>
          <p:cNvPr id="5" name="Footer Placeholder 4">
            <a:extLst>
              <a:ext uri="{FF2B5EF4-FFF2-40B4-BE49-F238E27FC236}">
                <a16:creationId xmlns:a16="http://schemas.microsoft.com/office/drawing/2014/main" id="{256E03B6-602C-4607-23AB-E5FE655DB1C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8ECE790-634F-BAA4-B680-EB7D24AC6FCB}"/>
              </a:ext>
            </a:extLst>
          </p:cNvPr>
          <p:cNvSpPr>
            <a:spLocks noGrp="1"/>
          </p:cNvSpPr>
          <p:nvPr>
            <p:ph type="sldNum" sz="quarter" idx="12"/>
          </p:nvPr>
        </p:nvSpPr>
        <p:spPr/>
        <p:txBody>
          <a:bodyPr/>
          <a:lstStyle/>
          <a:p>
            <a:fld id="{91DDB0F6-90DC-4472-AC07-04F58FF67C4C}" type="slidenum">
              <a:rPr lang="en-GB" smtClean="0"/>
              <a:t>‹#›</a:t>
            </a:fld>
            <a:endParaRPr lang="en-GB"/>
          </a:p>
        </p:txBody>
      </p:sp>
    </p:spTree>
    <p:extLst>
      <p:ext uri="{BB962C8B-B14F-4D97-AF65-F5344CB8AC3E}">
        <p14:creationId xmlns:p14="http://schemas.microsoft.com/office/powerpoint/2010/main" val="1628429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1577B-8664-B5E0-5239-3137FBEE1BC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0249028-787E-3D8D-F17D-7CD06DBE2A5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BC0B447-671B-E3BF-982F-F3A75DD2FF82}"/>
              </a:ext>
            </a:extLst>
          </p:cNvPr>
          <p:cNvSpPr>
            <a:spLocks noGrp="1"/>
          </p:cNvSpPr>
          <p:nvPr>
            <p:ph type="dt" sz="half" idx="10"/>
          </p:nvPr>
        </p:nvSpPr>
        <p:spPr/>
        <p:txBody>
          <a:bodyPr/>
          <a:lstStyle/>
          <a:p>
            <a:fld id="{853B63B2-7BD9-4A55-A552-5A55768A0EAB}" type="datetimeFigureOut">
              <a:rPr lang="en-GB" smtClean="0"/>
              <a:t>10/04/2026</a:t>
            </a:fld>
            <a:endParaRPr lang="en-GB"/>
          </a:p>
        </p:txBody>
      </p:sp>
      <p:sp>
        <p:nvSpPr>
          <p:cNvPr id="5" name="Footer Placeholder 4">
            <a:extLst>
              <a:ext uri="{FF2B5EF4-FFF2-40B4-BE49-F238E27FC236}">
                <a16:creationId xmlns:a16="http://schemas.microsoft.com/office/drawing/2014/main" id="{42E32D91-1686-9637-F16D-93838B31532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EC1C8E6-70D8-B142-A85D-05ABDBACF601}"/>
              </a:ext>
            </a:extLst>
          </p:cNvPr>
          <p:cNvSpPr>
            <a:spLocks noGrp="1"/>
          </p:cNvSpPr>
          <p:nvPr>
            <p:ph type="sldNum" sz="quarter" idx="12"/>
          </p:nvPr>
        </p:nvSpPr>
        <p:spPr/>
        <p:txBody>
          <a:bodyPr/>
          <a:lstStyle/>
          <a:p>
            <a:fld id="{91DDB0F6-90DC-4472-AC07-04F58FF67C4C}" type="slidenum">
              <a:rPr lang="en-GB" smtClean="0"/>
              <a:t>‹#›</a:t>
            </a:fld>
            <a:endParaRPr lang="en-GB"/>
          </a:p>
        </p:txBody>
      </p:sp>
    </p:spTree>
    <p:extLst>
      <p:ext uri="{BB962C8B-B14F-4D97-AF65-F5344CB8AC3E}">
        <p14:creationId xmlns:p14="http://schemas.microsoft.com/office/powerpoint/2010/main" val="3418194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42210-2B78-D410-8FA8-71325C997F3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6666260-0446-856F-1C88-9F128F7D92E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A769A863-91C2-2324-3285-C8D007C3860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5F01CD7-1F6D-0E2E-ECF9-5BAF2F34279E}"/>
              </a:ext>
            </a:extLst>
          </p:cNvPr>
          <p:cNvSpPr>
            <a:spLocks noGrp="1"/>
          </p:cNvSpPr>
          <p:nvPr>
            <p:ph type="dt" sz="half" idx="10"/>
          </p:nvPr>
        </p:nvSpPr>
        <p:spPr/>
        <p:txBody>
          <a:bodyPr/>
          <a:lstStyle/>
          <a:p>
            <a:fld id="{853B63B2-7BD9-4A55-A552-5A55768A0EAB}" type="datetimeFigureOut">
              <a:rPr lang="en-GB" smtClean="0"/>
              <a:t>10/04/2026</a:t>
            </a:fld>
            <a:endParaRPr lang="en-GB"/>
          </a:p>
        </p:txBody>
      </p:sp>
      <p:sp>
        <p:nvSpPr>
          <p:cNvPr id="6" name="Footer Placeholder 5">
            <a:extLst>
              <a:ext uri="{FF2B5EF4-FFF2-40B4-BE49-F238E27FC236}">
                <a16:creationId xmlns:a16="http://schemas.microsoft.com/office/drawing/2014/main" id="{75A5BBE8-D416-0C22-5351-307661F9E46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93B5029-3F03-85F6-E28E-632268B14031}"/>
              </a:ext>
            </a:extLst>
          </p:cNvPr>
          <p:cNvSpPr>
            <a:spLocks noGrp="1"/>
          </p:cNvSpPr>
          <p:nvPr>
            <p:ph type="sldNum" sz="quarter" idx="12"/>
          </p:nvPr>
        </p:nvSpPr>
        <p:spPr/>
        <p:txBody>
          <a:bodyPr/>
          <a:lstStyle/>
          <a:p>
            <a:fld id="{91DDB0F6-90DC-4472-AC07-04F58FF67C4C}" type="slidenum">
              <a:rPr lang="en-GB" smtClean="0"/>
              <a:t>‹#›</a:t>
            </a:fld>
            <a:endParaRPr lang="en-GB"/>
          </a:p>
        </p:txBody>
      </p:sp>
    </p:spTree>
    <p:extLst>
      <p:ext uri="{BB962C8B-B14F-4D97-AF65-F5344CB8AC3E}">
        <p14:creationId xmlns:p14="http://schemas.microsoft.com/office/powerpoint/2010/main" val="3032325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B495D6-17C3-B6AC-F658-D98AE0AFE52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8017FBC-D8E7-C323-C28E-4590F80A9DE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6945E34-CB68-D5D7-DC14-D9709D08A10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47108CF-4786-3C6F-0EED-97D5992A61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9C0FC5-9250-EB52-F704-184FE07D006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5BFBC58-65D5-6217-5A2E-BAF2FCAEC3B5}"/>
              </a:ext>
            </a:extLst>
          </p:cNvPr>
          <p:cNvSpPr>
            <a:spLocks noGrp="1"/>
          </p:cNvSpPr>
          <p:nvPr>
            <p:ph type="dt" sz="half" idx="10"/>
          </p:nvPr>
        </p:nvSpPr>
        <p:spPr/>
        <p:txBody>
          <a:bodyPr/>
          <a:lstStyle/>
          <a:p>
            <a:fld id="{853B63B2-7BD9-4A55-A552-5A55768A0EAB}" type="datetimeFigureOut">
              <a:rPr lang="en-GB" smtClean="0"/>
              <a:t>10/04/2026</a:t>
            </a:fld>
            <a:endParaRPr lang="en-GB"/>
          </a:p>
        </p:txBody>
      </p:sp>
      <p:sp>
        <p:nvSpPr>
          <p:cNvPr id="8" name="Footer Placeholder 7">
            <a:extLst>
              <a:ext uri="{FF2B5EF4-FFF2-40B4-BE49-F238E27FC236}">
                <a16:creationId xmlns:a16="http://schemas.microsoft.com/office/drawing/2014/main" id="{304F06EE-2060-49EC-9286-A84EF4FC229C}"/>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EEC82DB-E9DA-DD9F-3D94-F9A439A81AF1}"/>
              </a:ext>
            </a:extLst>
          </p:cNvPr>
          <p:cNvSpPr>
            <a:spLocks noGrp="1"/>
          </p:cNvSpPr>
          <p:nvPr>
            <p:ph type="sldNum" sz="quarter" idx="12"/>
          </p:nvPr>
        </p:nvSpPr>
        <p:spPr/>
        <p:txBody>
          <a:bodyPr/>
          <a:lstStyle/>
          <a:p>
            <a:fld id="{91DDB0F6-90DC-4472-AC07-04F58FF67C4C}" type="slidenum">
              <a:rPr lang="en-GB" smtClean="0"/>
              <a:t>‹#›</a:t>
            </a:fld>
            <a:endParaRPr lang="en-GB"/>
          </a:p>
        </p:txBody>
      </p:sp>
    </p:spTree>
    <p:extLst>
      <p:ext uri="{BB962C8B-B14F-4D97-AF65-F5344CB8AC3E}">
        <p14:creationId xmlns:p14="http://schemas.microsoft.com/office/powerpoint/2010/main" val="7406149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1F9EC2-11AC-4004-F684-B6B828472B8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DF51E33-0E90-20EA-C4B8-7EA437DF49CA}"/>
              </a:ext>
            </a:extLst>
          </p:cNvPr>
          <p:cNvSpPr>
            <a:spLocks noGrp="1"/>
          </p:cNvSpPr>
          <p:nvPr>
            <p:ph type="dt" sz="half" idx="10"/>
          </p:nvPr>
        </p:nvSpPr>
        <p:spPr/>
        <p:txBody>
          <a:bodyPr/>
          <a:lstStyle/>
          <a:p>
            <a:fld id="{853B63B2-7BD9-4A55-A552-5A55768A0EAB}" type="datetimeFigureOut">
              <a:rPr lang="en-GB" smtClean="0"/>
              <a:t>10/04/2026</a:t>
            </a:fld>
            <a:endParaRPr lang="en-GB"/>
          </a:p>
        </p:txBody>
      </p:sp>
      <p:sp>
        <p:nvSpPr>
          <p:cNvPr id="4" name="Footer Placeholder 3">
            <a:extLst>
              <a:ext uri="{FF2B5EF4-FFF2-40B4-BE49-F238E27FC236}">
                <a16:creationId xmlns:a16="http://schemas.microsoft.com/office/drawing/2014/main" id="{9798E769-F8FB-92F7-D23C-6F2776A8D0D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92E188C-D5B1-4FB3-26DC-A5C828F5048A}"/>
              </a:ext>
            </a:extLst>
          </p:cNvPr>
          <p:cNvSpPr>
            <a:spLocks noGrp="1"/>
          </p:cNvSpPr>
          <p:nvPr>
            <p:ph type="sldNum" sz="quarter" idx="12"/>
          </p:nvPr>
        </p:nvSpPr>
        <p:spPr/>
        <p:txBody>
          <a:bodyPr/>
          <a:lstStyle/>
          <a:p>
            <a:fld id="{91DDB0F6-90DC-4472-AC07-04F58FF67C4C}" type="slidenum">
              <a:rPr lang="en-GB" smtClean="0"/>
              <a:t>‹#›</a:t>
            </a:fld>
            <a:endParaRPr lang="en-GB"/>
          </a:p>
        </p:txBody>
      </p:sp>
    </p:spTree>
    <p:extLst>
      <p:ext uri="{BB962C8B-B14F-4D97-AF65-F5344CB8AC3E}">
        <p14:creationId xmlns:p14="http://schemas.microsoft.com/office/powerpoint/2010/main" val="2510250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247238-CC0B-96AC-1F7A-1918E34ABF9F}"/>
              </a:ext>
            </a:extLst>
          </p:cNvPr>
          <p:cNvSpPr>
            <a:spLocks noGrp="1"/>
          </p:cNvSpPr>
          <p:nvPr>
            <p:ph type="dt" sz="half" idx="10"/>
          </p:nvPr>
        </p:nvSpPr>
        <p:spPr/>
        <p:txBody>
          <a:bodyPr/>
          <a:lstStyle/>
          <a:p>
            <a:fld id="{853B63B2-7BD9-4A55-A552-5A55768A0EAB}" type="datetimeFigureOut">
              <a:rPr lang="en-GB" smtClean="0"/>
              <a:t>10/04/2026</a:t>
            </a:fld>
            <a:endParaRPr lang="en-GB"/>
          </a:p>
        </p:txBody>
      </p:sp>
      <p:sp>
        <p:nvSpPr>
          <p:cNvPr id="3" name="Footer Placeholder 2">
            <a:extLst>
              <a:ext uri="{FF2B5EF4-FFF2-40B4-BE49-F238E27FC236}">
                <a16:creationId xmlns:a16="http://schemas.microsoft.com/office/drawing/2014/main" id="{62C72A37-2088-5043-7B11-83F7148E327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24B7E190-D185-261B-98C3-DDF8928F430D}"/>
              </a:ext>
            </a:extLst>
          </p:cNvPr>
          <p:cNvSpPr>
            <a:spLocks noGrp="1"/>
          </p:cNvSpPr>
          <p:nvPr>
            <p:ph type="sldNum" sz="quarter" idx="12"/>
          </p:nvPr>
        </p:nvSpPr>
        <p:spPr/>
        <p:txBody>
          <a:bodyPr/>
          <a:lstStyle/>
          <a:p>
            <a:fld id="{91DDB0F6-90DC-4472-AC07-04F58FF67C4C}" type="slidenum">
              <a:rPr lang="en-GB" smtClean="0"/>
              <a:t>‹#›</a:t>
            </a:fld>
            <a:endParaRPr lang="en-GB"/>
          </a:p>
        </p:txBody>
      </p:sp>
    </p:spTree>
    <p:extLst>
      <p:ext uri="{BB962C8B-B14F-4D97-AF65-F5344CB8AC3E}">
        <p14:creationId xmlns:p14="http://schemas.microsoft.com/office/powerpoint/2010/main" val="2256472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6E35F1-1605-523E-2E96-452BEC360EA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27AEBD-17A5-0A63-1CF6-3DE2A9007E2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0F0B2D0-D76A-8FBF-2846-DCD0280859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A6DEAB8-45A9-9802-B0D5-E35067556C27}"/>
              </a:ext>
            </a:extLst>
          </p:cNvPr>
          <p:cNvSpPr>
            <a:spLocks noGrp="1"/>
          </p:cNvSpPr>
          <p:nvPr>
            <p:ph type="dt" sz="half" idx="10"/>
          </p:nvPr>
        </p:nvSpPr>
        <p:spPr/>
        <p:txBody>
          <a:bodyPr/>
          <a:lstStyle/>
          <a:p>
            <a:fld id="{853B63B2-7BD9-4A55-A552-5A55768A0EAB}" type="datetimeFigureOut">
              <a:rPr lang="en-GB" smtClean="0"/>
              <a:t>10/04/2026</a:t>
            </a:fld>
            <a:endParaRPr lang="en-GB"/>
          </a:p>
        </p:txBody>
      </p:sp>
      <p:sp>
        <p:nvSpPr>
          <p:cNvPr id="6" name="Footer Placeholder 5">
            <a:extLst>
              <a:ext uri="{FF2B5EF4-FFF2-40B4-BE49-F238E27FC236}">
                <a16:creationId xmlns:a16="http://schemas.microsoft.com/office/drawing/2014/main" id="{E938674C-D5E6-DE50-A596-10F7855460D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E05F405-DCE6-32FE-D529-EB79D9B32922}"/>
              </a:ext>
            </a:extLst>
          </p:cNvPr>
          <p:cNvSpPr>
            <a:spLocks noGrp="1"/>
          </p:cNvSpPr>
          <p:nvPr>
            <p:ph type="sldNum" sz="quarter" idx="12"/>
          </p:nvPr>
        </p:nvSpPr>
        <p:spPr/>
        <p:txBody>
          <a:bodyPr/>
          <a:lstStyle/>
          <a:p>
            <a:fld id="{91DDB0F6-90DC-4472-AC07-04F58FF67C4C}" type="slidenum">
              <a:rPr lang="en-GB" smtClean="0"/>
              <a:t>‹#›</a:t>
            </a:fld>
            <a:endParaRPr lang="en-GB"/>
          </a:p>
        </p:txBody>
      </p:sp>
    </p:spTree>
    <p:extLst>
      <p:ext uri="{BB962C8B-B14F-4D97-AF65-F5344CB8AC3E}">
        <p14:creationId xmlns:p14="http://schemas.microsoft.com/office/powerpoint/2010/main" val="18479303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7E212-6657-0FC4-AED9-4EAE5AB9FD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8FCF0B6-A5E9-C8FF-302B-E3D4690F860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0902068-F616-B377-DEFA-9736119245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466039-2D3A-D410-AD14-192AA02B857C}"/>
              </a:ext>
            </a:extLst>
          </p:cNvPr>
          <p:cNvSpPr>
            <a:spLocks noGrp="1"/>
          </p:cNvSpPr>
          <p:nvPr>
            <p:ph type="dt" sz="half" idx="10"/>
          </p:nvPr>
        </p:nvSpPr>
        <p:spPr/>
        <p:txBody>
          <a:bodyPr/>
          <a:lstStyle/>
          <a:p>
            <a:fld id="{853B63B2-7BD9-4A55-A552-5A55768A0EAB}" type="datetimeFigureOut">
              <a:rPr lang="en-GB" smtClean="0"/>
              <a:t>10/04/2026</a:t>
            </a:fld>
            <a:endParaRPr lang="en-GB"/>
          </a:p>
        </p:txBody>
      </p:sp>
      <p:sp>
        <p:nvSpPr>
          <p:cNvPr id="6" name="Footer Placeholder 5">
            <a:extLst>
              <a:ext uri="{FF2B5EF4-FFF2-40B4-BE49-F238E27FC236}">
                <a16:creationId xmlns:a16="http://schemas.microsoft.com/office/drawing/2014/main" id="{708449EF-2AB9-DBE2-507B-CAB01C0E4A7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517A487-C3D0-5792-1F0C-92333692B8F5}"/>
              </a:ext>
            </a:extLst>
          </p:cNvPr>
          <p:cNvSpPr>
            <a:spLocks noGrp="1"/>
          </p:cNvSpPr>
          <p:nvPr>
            <p:ph type="sldNum" sz="quarter" idx="12"/>
          </p:nvPr>
        </p:nvSpPr>
        <p:spPr/>
        <p:txBody>
          <a:bodyPr/>
          <a:lstStyle/>
          <a:p>
            <a:fld id="{91DDB0F6-90DC-4472-AC07-04F58FF67C4C}" type="slidenum">
              <a:rPr lang="en-GB" smtClean="0"/>
              <a:t>‹#›</a:t>
            </a:fld>
            <a:endParaRPr lang="en-GB"/>
          </a:p>
        </p:txBody>
      </p:sp>
    </p:spTree>
    <p:extLst>
      <p:ext uri="{BB962C8B-B14F-4D97-AF65-F5344CB8AC3E}">
        <p14:creationId xmlns:p14="http://schemas.microsoft.com/office/powerpoint/2010/main" val="2474425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78888E-AEF7-B2FF-C20E-F53F3F0FA4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213F6B2-CF80-D02B-1EC5-3811AE61AA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7B61B60-56B1-D211-1B89-C473E871B57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53B63B2-7BD9-4A55-A552-5A55768A0EAB}" type="datetimeFigureOut">
              <a:rPr lang="en-GB" smtClean="0"/>
              <a:t>10/04/2026</a:t>
            </a:fld>
            <a:endParaRPr lang="en-GB"/>
          </a:p>
        </p:txBody>
      </p:sp>
      <p:sp>
        <p:nvSpPr>
          <p:cNvPr id="5" name="Footer Placeholder 4">
            <a:extLst>
              <a:ext uri="{FF2B5EF4-FFF2-40B4-BE49-F238E27FC236}">
                <a16:creationId xmlns:a16="http://schemas.microsoft.com/office/drawing/2014/main" id="{8CDCCD55-8025-4FD3-442B-25FDA4CBBE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9F48985E-33C0-238D-3B4E-75C50E8D08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1DDB0F6-90DC-4472-AC07-04F58FF67C4C}" type="slidenum">
              <a:rPr lang="en-GB" smtClean="0"/>
              <a:t>‹#›</a:t>
            </a:fld>
            <a:endParaRPr lang="en-GB"/>
          </a:p>
        </p:txBody>
      </p:sp>
    </p:spTree>
    <p:extLst>
      <p:ext uri="{BB962C8B-B14F-4D97-AF65-F5344CB8AC3E}">
        <p14:creationId xmlns:p14="http://schemas.microsoft.com/office/powerpoint/2010/main" val="29659945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5476BB3-9F1E-58C7-DEAB-EB787A4BE7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F1BC0E6-56EB-156B-5446-0C044E3AE0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F15F7B79-0B4A-1042-F2EE-3D855858B4B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D997BD9-7EB2-4598-9E97-A86A7A5B1898}" type="datetimeFigureOut">
              <a:rPr lang="en-GB" smtClean="0"/>
              <a:t>10/04/2026</a:t>
            </a:fld>
            <a:endParaRPr lang="en-GB"/>
          </a:p>
        </p:txBody>
      </p:sp>
      <p:sp>
        <p:nvSpPr>
          <p:cNvPr id="5" name="Footer Placeholder 4">
            <a:extLst>
              <a:ext uri="{FF2B5EF4-FFF2-40B4-BE49-F238E27FC236}">
                <a16:creationId xmlns:a16="http://schemas.microsoft.com/office/drawing/2014/main" id="{36029ECB-7FAB-0AA3-3216-43D38B5BC5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2C88E98-7DA6-3370-F7EB-8468A2F235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7FCE2C7-1A20-4418-BC0B-4ECDC8BF1E7B}" type="slidenum">
              <a:rPr lang="en-GB" smtClean="0"/>
              <a:t>‹#›</a:t>
            </a:fld>
            <a:endParaRPr lang="en-GB"/>
          </a:p>
        </p:txBody>
      </p:sp>
      <p:pic>
        <p:nvPicPr>
          <p:cNvPr id="8" name="Picture 7" descr="\\PLP-SRV01\Users drive\Branding and Stationery\Logos\Raw Logos\Jpegs_for PLP inhouse use\PLP_Logo_Horizontal_Col_CM copy.jpg">
            <a:extLst>
              <a:ext uri="{FF2B5EF4-FFF2-40B4-BE49-F238E27FC236}">
                <a16:creationId xmlns:a16="http://schemas.microsoft.com/office/drawing/2014/main" id="{899811B9-C71E-EFE2-CB1E-E86B7CDBD47D}"/>
              </a:ext>
            </a:extLst>
          </p:cNvPr>
          <p:cNvPicPr>
            <a:picLocks noChangeAspect="1" noChangeArrowheads="1"/>
          </p:cNvPicPr>
          <p:nvPr userDrawn="1"/>
        </p:nvPicPr>
        <p:blipFill rotWithShape="1">
          <a:blip r:embed="rId7">
            <a:extLst>
              <a:ext uri="{28A0092B-C50C-407E-A947-70E740481C1C}">
                <a14:useLocalDpi xmlns:a14="http://schemas.microsoft.com/office/drawing/2010/main" val="0"/>
              </a:ext>
            </a:extLst>
          </a:blip>
          <a:srcRect l="11850" t="17529" r="12565" b="17294"/>
          <a:stretch/>
        </p:blipFill>
        <p:spPr bwMode="auto">
          <a:xfrm>
            <a:off x="9265918" y="136526"/>
            <a:ext cx="2743201" cy="671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9351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l" defTabSz="914400" rtl="0" eaLnBrk="1" latinLnBrk="0" hangingPunct="1">
        <a:lnSpc>
          <a:spcPct val="90000"/>
        </a:lnSpc>
        <a:spcBef>
          <a:spcPct val="0"/>
        </a:spcBef>
        <a:buNone/>
        <a:defRPr sz="4400" b="1" kern="1200">
          <a:solidFill>
            <a:schemeClr val="tx1"/>
          </a:solidFill>
          <a:latin typeface="Foundry Sterling Book" panose="02000503040000020004"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oundry Sterling Book" panose="0200050304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oundry Sterling Book" panose="0200050304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oundry Sterling Book" panose="0200050304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oundry Sterling Book" panose="0200050304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oundry Sterling Book" panose="0200050304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hyperlink" Target="https://www.justice.gov.uk/courts/court-lists/list-rcj" TargetMode="Externa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F090004-EAE9-EF57-E330-F813AF4F6943}"/>
              </a:ext>
            </a:extLst>
          </p:cNvPr>
          <p:cNvSpPr>
            <a:spLocks noGrp="1"/>
          </p:cNvSpPr>
          <p:nvPr>
            <p:ph type="title"/>
          </p:nvPr>
        </p:nvSpPr>
        <p:spPr/>
        <p:txBody>
          <a:bodyPr>
            <a:normAutofit/>
          </a:bodyPr>
          <a:lstStyle/>
          <a:p>
            <a:r>
              <a:rPr lang="en-GB" sz="4400" dirty="0"/>
              <a:t>Steps in a JR claim, part 2 – </a:t>
            </a:r>
            <a:br>
              <a:rPr lang="en-GB" sz="4400" dirty="0"/>
            </a:br>
            <a:r>
              <a:rPr lang="en-GB" sz="4400" dirty="0"/>
              <a:t>from post-permission to final hearing</a:t>
            </a:r>
          </a:p>
        </p:txBody>
      </p:sp>
      <p:sp>
        <p:nvSpPr>
          <p:cNvPr id="5" name="Text Placeholder 4">
            <a:extLst>
              <a:ext uri="{FF2B5EF4-FFF2-40B4-BE49-F238E27FC236}">
                <a16:creationId xmlns:a16="http://schemas.microsoft.com/office/drawing/2014/main" id="{B6288DE4-D161-9731-C241-49091CF8DBA2}"/>
              </a:ext>
            </a:extLst>
          </p:cNvPr>
          <p:cNvSpPr>
            <a:spLocks noGrp="1"/>
          </p:cNvSpPr>
          <p:nvPr>
            <p:ph type="body" idx="1"/>
          </p:nvPr>
        </p:nvSpPr>
        <p:spPr/>
        <p:txBody>
          <a:bodyPr/>
          <a:lstStyle/>
          <a:p>
            <a:r>
              <a:rPr lang="en-GB" dirty="0"/>
              <a:t>Afternoon chair: TBC</a:t>
            </a:r>
          </a:p>
          <a:p>
            <a:pPr marL="457200" indent="-457200">
              <a:buFont typeface="Arial" panose="020B0604020202020204" pitchFamily="34" charset="0"/>
              <a:buChar char="•"/>
            </a:pPr>
            <a:r>
              <a:rPr lang="en-US" dirty="0"/>
              <a:t>Ava Mayer, Blackstone Chambers</a:t>
            </a:r>
          </a:p>
          <a:p>
            <a:pPr marL="457200" indent="-457200">
              <a:buFont typeface="Arial" panose="020B0604020202020204" pitchFamily="34" charset="0"/>
              <a:buChar char="•"/>
            </a:pPr>
            <a:r>
              <a:rPr lang="en-US" dirty="0"/>
              <a:t>Natasha Simonsen, Blackstone Chambers</a:t>
            </a:r>
            <a:endParaRPr lang="en-GB" dirty="0"/>
          </a:p>
        </p:txBody>
      </p:sp>
    </p:spTree>
    <p:extLst>
      <p:ext uri="{BB962C8B-B14F-4D97-AF65-F5344CB8AC3E}">
        <p14:creationId xmlns:p14="http://schemas.microsoft.com/office/powerpoint/2010/main" val="1307937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ECA1FB-1C8F-6CFC-C929-AC00EF3155B5}"/>
              </a:ext>
            </a:extLst>
          </p:cNvPr>
          <p:cNvSpPr>
            <a:spLocks noGrp="1"/>
          </p:cNvSpPr>
          <p:nvPr>
            <p:ph type="title"/>
          </p:nvPr>
        </p:nvSpPr>
        <p:spPr/>
        <p:txBody>
          <a:bodyPr/>
          <a:lstStyle/>
          <a:p>
            <a:r>
              <a:rPr lang="en-GB" dirty="0"/>
              <a:t>Listing for </a:t>
            </a:r>
            <a:br>
              <a:rPr lang="en-GB" dirty="0"/>
            </a:br>
            <a:r>
              <a:rPr lang="en-GB" dirty="0"/>
              <a:t>Final Hearing</a:t>
            </a:r>
          </a:p>
        </p:txBody>
      </p:sp>
      <p:sp>
        <p:nvSpPr>
          <p:cNvPr id="3" name="Content Placeholder 2">
            <a:extLst>
              <a:ext uri="{FF2B5EF4-FFF2-40B4-BE49-F238E27FC236}">
                <a16:creationId xmlns:a16="http://schemas.microsoft.com/office/drawing/2014/main" id="{FA2015B4-7024-40CF-F517-EACF2100F17A}"/>
              </a:ext>
            </a:extLst>
          </p:cNvPr>
          <p:cNvSpPr>
            <a:spLocks noGrp="1"/>
          </p:cNvSpPr>
          <p:nvPr>
            <p:ph idx="1"/>
          </p:nvPr>
        </p:nvSpPr>
        <p:spPr/>
        <p:txBody>
          <a:bodyPr/>
          <a:lstStyle/>
          <a:p>
            <a:r>
              <a:rPr lang="en-GB" dirty="0"/>
              <a:t>Expedited/urgent</a:t>
            </a:r>
          </a:p>
          <a:p>
            <a:r>
              <a:rPr lang="en-GB" dirty="0"/>
              <a:t>Appointment to fix</a:t>
            </a:r>
          </a:p>
          <a:p>
            <a:r>
              <a:rPr lang="en-GB" dirty="0"/>
              <a:t>Keep court informed</a:t>
            </a:r>
          </a:p>
        </p:txBody>
      </p:sp>
    </p:spTree>
    <p:extLst>
      <p:ext uri="{BB962C8B-B14F-4D97-AF65-F5344CB8AC3E}">
        <p14:creationId xmlns:p14="http://schemas.microsoft.com/office/powerpoint/2010/main" val="26234594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176F4-5500-AAB7-C844-A7BB1CBB941B}"/>
              </a:ext>
            </a:extLst>
          </p:cNvPr>
          <p:cNvSpPr>
            <a:spLocks noGrp="1"/>
          </p:cNvSpPr>
          <p:nvPr>
            <p:ph type="title"/>
          </p:nvPr>
        </p:nvSpPr>
        <p:spPr/>
        <p:txBody>
          <a:bodyPr/>
          <a:lstStyle/>
          <a:p>
            <a:r>
              <a:rPr lang="en-GB" dirty="0"/>
              <a:t>Preparation for Final Hearing I:</a:t>
            </a:r>
            <a:br>
              <a:rPr lang="en-GB" dirty="0"/>
            </a:br>
            <a:r>
              <a:rPr lang="en-GB" dirty="0"/>
              <a:t>Skeleton Arguments</a:t>
            </a:r>
          </a:p>
        </p:txBody>
      </p:sp>
      <p:sp>
        <p:nvSpPr>
          <p:cNvPr id="3" name="Content Placeholder 2">
            <a:extLst>
              <a:ext uri="{FF2B5EF4-FFF2-40B4-BE49-F238E27FC236}">
                <a16:creationId xmlns:a16="http://schemas.microsoft.com/office/drawing/2014/main" id="{A659A51E-C4CB-C905-4532-F69566CA6309}"/>
              </a:ext>
            </a:extLst>
          </p:cNvPr>
          <p:cNvSpPr>
            <a:spLocks noGrp="1"/>
          </p:cNvSpPr>
          <p:nvPr>
            <p:ph idx="1"/>
          </p:nvPr>
        </p:nvSpPr>
        <p:spPr/>
        <p:txBody>
          <a:bodyPr>
            <a:noAutofit/>
          </a:bodyPr>
          <a:lstStyle/>
          <a:p>
            <a:pPr>
              <a:spcBef>
                <a:spcPct val="0"/>
              </a:spcBef>
            </a:pPr>
            <a:r>
              <a:rPr lang="en-GB" b="1" dirty="0"/>
              <a:t>PD 54A 14.2 and 14.3 </a:t>
            </a:r>
            <a:r>
              <a:rPr lang="en-GB" altLang="en-US" dirty="0">
                <a:cs typeface="Arial" panose="020B0604020202020204" pitchFamily="34" charset="0"/>
              </a:rPr>
              <a:t>skeleton argument must be referenced and contain:</a:t>
            </a:r>
          </a:p>
          <a:p>
            <a:pPr lvl="1">
              <a:lnSpc>
                <a:spcPct val="100000"/>
              </a:lnSpc>
              <a:spcBef>
                <a:spcPct val="0"/>
              </a:spcBef>
            </a:pPr>
            <a:r>
              <a:rPr lang="en-GB" altLang="en-US" sz="2800" dirty="0">
                <a:cs typeface="Arial" panose="020B0604020202020204" pitchFamily="34" charset="0"/>
              </a:rPr>
              <a:t>time estimate for hearing</a:t>
            </a:r>
          </a:p>
          <a:p>
            <a:pPr lvl="1">
              <a:lnSpc>
                <a:spcPct val="100000"/>
              </a:lnSpc>
              <a:spcBef>
                <a:spcPct val="0"/>
              </a:spcBef>
            </a:pPr>
            <a:r>
              <a:rPr lang="en-GB" altLang="en-US" sz="2800" dirty="0">
                <a:cs typeface="Arial" panose="020B0604020202020204" pitchFamily="34" charset="0"/>
              </a:rPr>
              <a:t>list of issues</a:t>
            </a:r>
          </a:p>
          <a:p>
            <a:pPr lvl="1">
              <a:lnSpc>
                <a:spcPct val="100000"/>
              </a:lnSpc>
              <a:spcBef>
                <a:spcPct val="0"/>
              </a:spcBef>
            </a:pPr>
            <a:r>
              <a:rPr lang="en-GB" altLang="en-US" sz="2800" dirty="0">
                <a:cs typeface="Arial" panose="020B0604020202020204" pitchFamily="34" charset="0"/>
              </a:rPr>
              <a:t>legal points and authorities relied on</a:t>
            </a:r>
          </a:p>
          <a:p>
            <a:pPr lvl="1">
              <a:lnSpc>
                <a:spcPct val="100000"/>
              </a:lnSpc>
              <a:spcBef>
                <a:spcPct val="0"/>
              </a:spcBef>
            </a:pPr>
            <a:r>
              <a:rPr lang="en-GB" altLang="en-US" sz="2800" dirty="0">
                <a:cs typeface="Arial" panose="020B0604020202020204" pitchFamily="34" charset="0"/>
              </a:rPr>
              <a:t>chronology</a:t>
            </a:r>
          </a:p>
          <a:p>
            <a:pPr lvl="1">
              <a:lnSpc>
                <a:spcPct val="100000"/>
              </a:lnSpc>
              <a:spcBef>
                <a:spcPct val="0"/>
              </a:spcBef>
            </a:pPr>
            <a:r>
              <a:rPr lang="en-GB" altLang="en-US" sz="2800" dirty="0">
                <a:cs typeface="Arial" panose="020B0604020202020204" pitchFamily="34" charset="0"/>
              </a:rPr>
              <a:t>list of essential reading and a time estimate for it</a:t>
            </a:r>
          </a:p>
          <a:p>
            <a:pPr lvl="1">
              <a:lnSpc>
                <a:spcPct val="100000"/>
              </a:lnSpc>
              <a:spcBef>
                <a:spcPct val="0"/>
              </a:spcBef>
            </a:pPr>
            <a:r>
              <a:rPr lang="en-GB" altLang="en-US" sz="2800" dirty="0">
                <a:cs typeface="Arial" panose="020B0604020202020204" pitchFamily="34" charset="0"/>
              </a:rPr>
              <a:t>list of persons referred to.</a:t>
            </a:r>
          </a:p>
        </p:txBody>
      </p:sp>
    </p:spTree>
    <p:extLst>
      <p:ext uri="{BB962C8B-B14F-4D97-AF65-F5344CB8AC3E}">
        <p14:creationId xmlns:p14="http://schemas.microsoft.com/office/powerpoint/2010/main" val="38525046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09AA6-BFB3-F82D-330A-B8ECB07A6D00}"/>
              </a:ext>
            </a:extLst>
          </p:cNvPr>
          <p:cNvSpPr>
            <a:spLocks noGrp="1"/>
          </p:cNvSpPr>
          <p:nvPr>
            <p:ph type="title"/>
          </p:nvPr>
        </p:nvSpPr>
        <p:spPr/>
        <p:txBody>
          <a:bodyPr/>
          <a:lstStyle/>
          <a:p>
            <a:r>
              <a:rPr lang="en-GB" dirty="0"/>
              <a:t>Preparation for Final Hearing II:</a:t>
            </a:r>
            <a:br>
              <a:rPr lang="en-GB" dirty="0"/>
            </a:br>
            <a:r>
              <a:rPr lang="en-GB" dirty="0"/>
              <a:t>Hearing Bundles</a:t>
            </a:r>
          </a:p>
        </p:txBody>
      </p:sp>
      <p:sp>
        <p:nvSpPr>
          <p:cNvPr id="3" name="Content Placeholder 2">
            <a:extLst>
              <a:ext uri="{FF2B5EF4-FFF2-40B4-BE49-F238E27FC236}">
                <a16:creationId xmlns:a16="http://schemas.microsoft.com/office/drawing/2014/main" id="{9B2FD142-88DB-4DA1-51FB-8149AD8E8C46}"/>
              </a:ext>
            </a:extLst>
          </p:cNvPr>
          <p:cNvSpPr>
            <a:spLocks noGrp="1"/>
          </p:cNvSpPr>
          <p:nvPr>
            <p:ph idx="1"/>
          </p:nvPr>
        </p:nvSpPr>
        <p:spPr/>
        <p:txBody>
          <a:bodyPr>
            <a:normAutofit fontScale="92500" lnSpcReduction="10000"/>
          </a:bodyPr>
          <a:lstStyle/>
          <a:p>
            <a:pPr algn="just">
              <a:lnSpc>
                <a:spcPct val="150000"/>
              </a:lnSpc>
              <a:spcBef>
                <a:spcPct val="0"/>
              </a:spcBef>
            </a:pPr>
            <a:r>
              <a:rPr lang="en-GB" altLang="en-US" b="1" dirty="0">
                <a:cs typeface="Arial" panose="020B0604020202020204" pitchFamily="34" charset="0"/>
              </a:rPr>
              <a:t>PD 54A 15.1 </a:t>
            </a:r>
            <a:r>
              <a:rPr lang="en-GB" altLang="en-US" dirty="0">
                <a:cs typeface="Arial" panose="020B0604020202020204" pitchFamily="34" charset="0"/>
              </a:rPr>
              <a:t>hearing bundles</a:t>
            </a:r>
            <a:r>
              <a:rPr lang="en-GB" altLang="en-US" b="1" dirty="0">
                <a:cs typeface="Arial" panose="020B0604020202020204" pitchFamily="34" charset="0"/>
              </a:rPr>
              <a:t> </a:t>
            </a:r>
            <a:r>
              <a:rPr lang="en-GB" altLang="en-US" dirty="0">
                <a:cs typeface="Arial" panose="020B0604020202020204" pitchFamily="34" charset="0"/>
              </a:rPr>
              <a:t>must:</a:t>
            </a:r>
          </a:p>
          <a:p>
            <a:pPr lvl="1">
              <a:lnSpc>
                <a:spcPct val="150000"/>
              </a:lnSpc>
              <a:spcBef>
                <a:spcPct val="0"/>
              </a:spcBef>
              <a:buSzPct val="75000"/>
              <a:buFont typeface="Wingdings" panose="05000000000000000000" pitchFamily="2" charset="2"/>
              <a:buChar char="§"/>
            </a:pPr>
            <a:r>
              <a:rPr lang="en-GB" altLang="en-US" sz="2000" dirty="0">
                <a:cs typeface="Arial" panose="020B0604020202020204" pitchFamily="34" charset="0"/>
              </a:rPr>
              <a:t>Contain all relevant documents required by all parties; </a:t>
            </a:r>
          </a:p>
          <a:p>
            <a:pPr lvl="1">
              <a:lnSpc>
                <a:spcPct val="150000"/>
              </a:lnSpc>
              <a:spcBef>
                <a:spcPct val="0"/>
              </a:spcBef>
              <a:buSzPct val="75000"/>
              <a:buFont typeface="Wingdings" panose="05000000000000000000" pitchFamily="2" charset="2"/>
              <a:buChar char="§"/>
            </a:pPr>
            <a:r>
              <a:rPr lang="en-GB" altLang="en-US" sz="2000" dirty="0">
                <a:cs typeface="Arial" panose="020B0604020202020204" pitchFamily="34" charset="0"/>
              </a:rPr>
              <a:t>Be indexed and paginated.</a:t>
            </a:r>
          </a:p>
          <a:p>
            <a:pPr>
              <a:lnSpc>
                <a:spcPct val="150000"/>
              </a:lnSpc>
              <a:spcBef>
                <a:spcPct val="0"/>
              </a:spcBef>
            </a:pPr>
            <a:r>
              <a:rPr lang="en-GB" altLang="en-US" b="1" dirty="0">
                <a:cs typeface="Arial" panose="020B0604020202020204" pitchFamily="34" charset="0"/>
              </a:rPr>
              <a:t>Administrative Court JR Guide </a:t>
            </a:r>
            <a:r>
              <a:rPr lang="en-GB" altLang="en-US" dirty="0">
                <a:cs typeface="Arial" panose="020B0604020202020204" pitchFamily="34" charset="0"/>
              </a:rPr>
              <a:t>chapter 18.3.</a:t>
            </a:r>
          </a:p>
          <a:p>
            <a:pPr>
              <a:lnSpc>
                <a:spcPct val="150000"/>
              </a:lnSpc>
              <a:spcBef>
                <a:spcPct val="0"/>
              </a:spcBef>
            </a:pPr>
            <a:r>
              <a:rPr lang="en-GB" altLang="en-US" dirty="0">
                <a:cs typeface="Arial" panose="020B0604020202020204" pitchFamily="34" charset="0"/>
              </a:rPr>
              <a:t>“</a:t>
            </a:r>
            <a:r>
              <a:rPr lang="en-GB" altLang="en-US" i="1" dirty="0">
                <a:cs typeface="Arial" panose="020B0604020202020204" pitchFamily="34" charset="0"/>
              </a:rPr>
              <a:t>the judge may refuse to read a bundle which does not comply with these requirements, or direct that a revised bundle is submitted which does comply, in which event the judge may disallow the costs or make a different adverse costs order.” </a:t>
            </a:r>
            <a:r>
              <a:rPr lang="en-GB" altLang="en-US" b="1" dirty="0">
                <a:cs typeface="Arial" panose="020B0604020202020204" pitchFamily="34" charset="0"/>
              </a:rPr>
              <a:t>ACJR Guide 18.3.7</a:t>
            </a:r>
          </a:p>
        </p:txBody>
      </p:sp>
    </p:spTree>
    <p:extLst>
      <p:ext uri="{BB962C8B-B14F-4D97-AF65-F5344CB8AC3E}">
        <p14:creationId xmlns:p14="http://schemas.microsoft.com/office/powerpoint/2010/main" val="6735609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4361C-5028-80FA-69A0-AA35A0E51C0E}"/>
              </a:ext>
            </a:extLst>
          </p:cNvPr>
          <p:cNvSpPr>
            <a:spLocks noGrp="1"/>
          </p:cNvSpPr>
          <p:nvPr>
            <p:ph type="title"/>
          </p:nvPr>
        </p:nvSpPr>
        <p:spPr/>
        <p:txBody>
          <a:bodyPr/>
          <a:lstStyle/>
          <a:p>
            <a:r>
              <a:rPr lang="en-GB" dirty="0"/>
              <a:t>Preparation for Final Hearing III:</a:t>
            </a:r>
            <a:br>
              <a:rPr lang="en-GB" dirty="0"/>
            </a:br>
            <a:r>
              <a:rPr lang="en-GB" dirty="0"/>
              <a:t>Authorities Bundles</a:t>
            </a:r>
          </a:p>
        </p:txBody>
      </p:sp>
      <p:sp>
        <p:nvSpPr>
          <p:cNvPr id="3" name="Content Placeholder 2">
            <a:extLst>
              <a:ext uri="{FF2B5EF4-FFF2-40B4-BE49-F238E27FC236}">
                <a16:creationId xmlns:a16="http://schemas.microsoft.com/office/drawing/2014/main" id="{035D64D8-88A6-30C7-4C19-ED28D03D14D1}"/>
              </a:ext>
            </a:extLst>
          </p:cNvPr>
          <p:cNvSpPr>
            <a:spLocks noGrp="1"/>
          </p:cNvSpPr>
          <p:nvPr>
            <p:ph idx="1"/>
          </p:nvPr>
        </p:nvSpPr>
        <p:spPr/>
        <p:txBody>
          <a:bodyPr/>
          <a:lstStyle/>
          <a:p>
            <a:pPr>
              <a:lnSpc>
                <a:spcPct val="150000"/>
              </a:lnSpc>
              <a:spcBef>
                <a:spcPct val="0"/>
              </a:spcBef>
            </a:pPr>
            <a:r>
              <a:rPr lang="en-GB" altLang="en-US" sz="2800" dirty="0">
                <a:cs typeface="Arial" panose="020B0604020202020204" pitchFamily="34" charset="0"/>
              </a:rPr>
              <a:t>Only include relevant authorities.</a:t>
            </a:r>
          </a:p>
          <a:p>
            <a:pPr algn="just">
              <a:lnSpc>
                <a:spcPct val="150000"/>
              </a:lnSpc>
              <a:spcBef>
                <a:spcPct val="0"/>
              </a:spcBef>
            </a:pPr>
            <a:r>
              <a:rPr lang="en-GB" altLang="en-US" sz="2800" i="1" dirty="0">
                <a:cs typeface="Arial" panose="020B0604020202020204" pitchFamily="34" charset="0"/>
              </a:rPr>
              <a:t>R (</a:t>
            </a:r>
            <a:r>
              <a:rPr lang="en-GB" altLang="en-US" sz="2800" i="1" dirty="0" err="1">
                <a:cs typeface="Arial" panose="020B0604020202020204" pitchFamily="34" charset="0"/>
              </a:rPr>
              <a:t>Prokopp</a:t>
            </a:r>
            <a:r>
              <a:rPr lang="en-GB" altLang="en-US" sz="2800" i="1" dirty="0">
                <a:cs typeface="Arial" panose="020B0604020202020204" pitchFamily="34" charset="0"/>
              </a:rPr>
              <a:t>) v London Underground</a:t>
            </a:r>
            <a:r>
              <a:rPr lang="en-GB" altLang="en-US" sz="2800" dirty="0">
                <a:cs typeface="Arial" panose="020B0604020202020204" pitchFamily="34" charset="0"/>
              </a:rPr>
              <a:t> [2003] EWCA </a:t>
            </a:r>
            <a:r>
              <a:rPr lang="en-GB" altLang="en-US" sz="2800" dirty="0" err="1">
                <a:cs typeface="Arial" panose="020B0604020202020204" pitchFamily="34" charset="0"/>
              </a:rPr>
              <a:t>Civ</a:t>
            </a:r>
            <a:r>
              <a:rPr lang="en-GB" altLang="en-US" sz="2800" dirty="0">
                <a:cs typeface="Arial" panose="020B0604020202020204" pitchFamily="34" charset="0"/>
              </a:rPr>
              <a:t> 961: </a:t>
            </a:r>
            <a:r>
              <a:rPr lang="en-GB" altLang="en-US" sz="2800" i="1" dirty="0">
                <a:cs typeface="Arial" panose="020B0604020202020204" pitchFamily="34" charset="0"/>
              </a:rPr>
              <a:t>‘Their production before us not only involved a gross waste of environmental assets such as trees but an equally grotesque waste of public money and judicial time and energy in laying one’s hand on the few documents and authorities which are relevant…’</a:t>
            </a:r>
            <a:endParaRPr lang="en-GB" altLang="en-US" sz="2800" dirty="0">
              <a:cs typeface="Arial" panose="020B0604020202020204" pitchFamily="34" charset="0"/>
            </a:endParaRPr>
          </a:p>
        </p:txBody>
      </p:sp>
    </p:spTree>
    <p:extLst>
      <p:ext uri="{BB962C8B-B14F-4D97-AF65-F5344CB8AC3E}">
        <p14:creationId xmlns:p14="http://schemas.microsoft.com/office/powerpoint/2010/main" val="5024205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AE921-861D-68D8-FB23-FE6A40150AC2}"/>
              </a:ext>
            </a:extLst>
          </p:cNvPr>
          <p:cNvSpPr>
            <a:spLocks noGrp="1"/>
          </p:cNvSpPr>
          <p:nvPr>
            <p:ph type="title"/>
          </p:nvPr>
        </p:nvSpPr>
        <p:spPr/>
        <p:txBody>
          <a:bodyPr/>
          <a:lstStyle/>
          <a:p>
            <a:r>
              <a:rPr lang="en-GB" dirty="0"/>
              <a:t>Final Hearing I</a:t>
            </a:r>
          </a:p>
        </p:txBody>
      </p:sp>
      <p:sp>
        <p:nvSpPr>
          <p:cNvPr id="3" name="Content Placeholder 2">
            <a:extLst>
              <a:ext uri="{FF2B5EF4-FFF2-40B4-BE49-F238E27FC236}">
                <a16:creationId xmlns:a16="http://schemas.microsoft.com/office/drawing/2014/main" id="{1ACEA8B9-4764-538A-4B5F-64FAD9FE1AEE}"/>
              </a:ext>
            </a:extLst>
          </p:cNvPr>
          <p:cNvSpPr>
            <a:spLocks noGrp="1"/>
          </p:cNvSpPr>
          <p:nvPr>
            <p:ph idx="1"/>
          </p:nvPr>
        </p:nvSpPr>
        <p:spPr/>
        <p:txBody>
          <a:bodyPr/>
          <a:lstStyle/>
          <a:p>
            <a:pPr>
              <a:lnSpc>
                <a:spcPct val="150000"/>
              </a:lnSpc>
              <a:spcBef>
                <a:spcPts val="0"/>
              </a:spcBef>
              <a:defRPr/>
            </a:pPr>
            <a:r>
              <a:rPr lang="en-GB" sz="2300" dirty="0">
                <a:cs typeface="Arial" panose="020B0604020202020204" pitchFamily="34" charset="0"/>
              </a:rPr>
              <a:t>Daily cause list available on the Justice website: </a:t>
            </a:r>
            <a:r>
              <a:rPr lang="en-GB" sz="2300" u="sng" dirty="0">
                <a:cs typeface="Arial" panose="020B0604020202020204" pitchFamily="34" charset="0"/>
                <a:hlinkClick r:id="rId2"/>
              </a:rPr>
              <a:t>https://www.justice.gov.uk/courts/court-lists/list-rcj</a:t>
            </a:r>
            <a:endParaRPr lang="en-GB" sz="2300" dirty="0">
              <a:cs typeface="Arial" panose="020B0604020202020204" pitchFamily="34" charset="0"/>
            </a:endParaRPr>
          </a:p>
          <a:p>
            <a:pPr>
              <a:lnSpc>
                <a:spcPct val="150000"/>
              </a:lnSpc>
              <a:spcBef>
                <a:spcPts val="0"/>
              </a:spcBef>
              <a:defRPr/>
            </a:pPr>
            <a:r>
              <a:rPr lang="en-GB" sz="2300" dirty="0">
                <a:cs typeface="Arial" panose="020B0604020202020204" pitchFamily="34" charset="0"/>
              </a:rPr>
              <a:t>Running order: </a:t>
            </a:r>
          </a:p>
          <a:p>
            <a:pPr lvl="1">
              <a:lnSpc>
                <a:spcPct val="150000"/>
              </a:lnSpc>
              <a:spcBef>
                <a:spcPts val="0"/>
              </a:spcBef>
              <a:buSzPct val="75000"/>
              <a:buFont typeface="Wingdings" panose="05000000000000000000" pitchFamily="2" charset="2"/>
              <a:buChar char="§"/>
              <a:defRPr/>
            </a:pPr>
            <a:r>
              <a:rPr lang="en-GB" sz="2300" dirty="0">
                <a:cs typeface="Arial" panose="020B0604020202020204" pitchFamily="34" charset="0"/>
              </a:rPr>
              <a:t>Preliminary issues</a:t>
            </a:r>
          </a:p>
          <a:p>
            <a:pPr lvl="1">
              <a:lnSpc>
                <a:spcPct val="150000"/>
              </a:lnSpc>
              <a:spcBef>
                <a:spcPts val="0"/>
              </a:spcBef>
              <a:buSzPct val="75000"/>
              <a:buFont typeface="Wingdings" panose="05000000000000000000" pitchFamily="2" charset="2"/>
              <a:buChar char="§"/>
              <a:defRPr/>
            </a:pPr>
            <a:r>
              <a:rPr lang="en-GB" sz="2300" dirty="0">
                <a:cs typeface="Arial" panose="020B0604020202020204" pitchFamily="34" charset="0"/>
              </a:rPr>
              <a:t>Claimant sets out case</a:t>
            </a:r>
          </a:p>
          <a:p>
            <a:pPr lvl="1">
              <a:lnSpc>
                <a:spcPct val="150000"/>
              </a:lnSpc>
              <a:spcBef>
                <a:spcPts val="0"/>
              </a:spcBef>
              <a:buSzPct val="75000"/>
              <a:buFont typeface="Wingdings" panose="05000000000000000000" pitchFamily="2" charset="2"/>
              <a:buChar char="§"/>
              <a:defRPr/>
            </a:pPr>
            <a:r>
              <a:rPr lang="en-GB" sz="2300" dirty="0">
                <a:cs typeface="Arial" panose="020B0604020202020204" pitchFamily="34" charset="0"/>
              </a:rPr>
              <a:t>Defendant responds</a:t>
            </a:r>
          </a:p>
          <a:p>
            <a:pPr lvl="1">
              <a:lnSpc>
                <a:spcPct val="150000"/>
              </a:lnSpc>
              <a:spcBef>
                <a:spcPts val="0"/>
              </a:spcBef>
              <a:buSzPct val="75000"/>
              <a:buFont typeface="Wingdings" panose="05000000000000000000" pitchFamily="2" charset="2"/>
              <a:buChar char="§"/>
              <a:defRPr/>
            </a:pPr>
            <a:r>
              <a:rPr lang="en-GB" sz="2300" dirty="0">
                <a:cs typeface="Arial" panose="020B0604020202020204" pitchFamily="34" charset="0"/>
              </a:rPr>
              <a:t>Claimant replies</a:t>
            </a:r>
          </a:p>
          <a:p>
            <a:pPr>
              <a:lnSpc>
                <a:spcPct val="150000"/>
              </a:lnSpc>
              <a:spcBef>
                <a:spcPts val="0"/>
              </a:spcBef>
              <a:defRPr/>
            </a:pPr>
            <a:r>
              <a:rPr lang="en-GB" sz="2300" dirty="0">
                <a:cs typeface="Arial" panose="020B0604020202020204" pitchFamily="34" charset="0"/>
              </a:rPr>
              <a:t>Judgment usually reserved</a:t>
            </a:r>
          </a:p>
        </p:txBody>
      </p:sp>
    </p:spTree>
    <p:extLst>
      <p:ext uri="{BB962C8B-B14F-4D97-AF65-F5344CB8AC3E}">
        <p14:creationId xmlns:p14="http://schemas.microsoft.com/office/powerpoint/2010/main" val="23951988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92BD2-E2B0-636C-8D6D-15731BA0EEFC}"/>
              </a:ext>
            </a:extLst>
          </p:cNvPr>
          <p:cNvSpPr>
            <a:spLocks noGrp="1"/>
          </p:cNvSpPr>
          <p:nvPr>
            <p:ph type="title"/>
          </p:nvPr>
        </p:nvSpPr>
        <p:spPr/>
        <p:txBody>
          <a:bodyPr/>
          <a:lstStyle/>
          <a:p>
            <a:r>
              <a:rPr lang="en-GB" dirty="0"/>
              <a:t>Final Hearing II</a:t>
            </a:r>
          </a:p>
        </p:txBody>
      </p:sp>
      <p:sp>
        <p:nvSpPr>
          <p:cNvPr id="3" name="Content Placeholder 2">
            <a:extLst>
              <a:ext uri="{FF2B5EF4-FFF2-40B4-BE49-F238E27FC236}">
                <a16:creationId xmlns:a16="http://schemas.microsoft.com/office/drawing/2014/main" id="{426F7760-2131-875C-64F1-0FA10EBF97B0}"/>
              </a:ext>
            </a:extLst>
          </p:cNvPr>
          <p:cNvSpPr>
            <a:spLocks noGrp="1"/>
          </p:cNvSpPr>
          <p:nvPr>
            <p:ph idx="1"/>
          </p:nvPr>
        </p:nvSpPr>
        <p:spPr/>
        <p:txBody>
          <a:bodyPr/>
          <a:lstStyle/>
          <a:p>
            <a:pPr marL="0" indent="0">
              <a:buNone/>
            </a:pPr>
            <a:r>
              <a:rPr lang="en-GB" dirty="0"/>
              <a:t>COVID-19 and remote final hearings</a:t>
            </a:r>
          </a:p>
          <a:p>
            <a:r>
              <a:rPr lang="en-GB" dirty="0"/>
              <a:t>Remote hearings protocol</a:t>
            </a:r>
          </a:p>
          <a:p>
            <a:r>
              <a:rPr lang="en-GB" dirty="0"/>
              <a:t>Skype For Business/phone</a:t>
            </a:r>
          </a:p>
          <a:p>
            <a:r>
              <a:rPr lang="en-GB" dirty="0"/>
              <a:t>Client care</a:t>
            </a:r>
          </a:p>
          <a:p>
            <a:r>
              <a:rPr lang="en-GB" dirty="0"/>
              <a:t>Communicating with legal team</a:t>
            </a:r>
          </a:p>
          <a:p>
            <a:r>
              <a:rPr lang="en-GB" dirty="0"/>
              <a:t>Screens</a:t>
            </a:r>
          </a:p>
        </p:txBody>
      </p:sp>
    </p:spTree>
    <p:extLst>
      <p:ext uri="{BB962C8B-B14F-4D97-AF65-F5344CB8AC3E}">
        <p14:creationId xmlns:p14="http://schemas.microsoft.com/office/powerpoint/2010/main" val="37846939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A209E-A930-5B8E-17D2-532316AF8BE5}"/>
              </a:ext>
            </a:extLst>
          </p:cNvPr>
          <p:cNvSpPr>
            <a:spLocks noGrp="1"/>
          </p:cNvSpPr>
          <p:nvPr>
            <p:ph type="title"/>
          </p:nvPr>
        </p:nvSpPr>
        <p:spPr/>
        <p:txBody>
          <a:bodyPr/>
          <a:lstStyle/>
          <a:p>
            <a:r>
              <a:rPr lang="en-GB" dirty="0"/>
              <a:t>Final Hearing III</a:t>
            </a:r>
          </a:p>
        </p:txBody>
      </p:sp>
      <p:sp>
        <p:nvSpPr>
          <p:cNvPr id="3" name="Content Placeholder 2">
            <a:extLst>
              <a:ext uri="{FF2B5EF4-FFF2-40B4-BE49-F238E27FC236}">
                <a16:creationId xmlns:a16="http://schemas.microsoft.com/office/drawing/2014/main" id="{0207539F-D774-57B2-A742-0E17B3B47910}"/>
              </a:ext>
            </a:extLst>
          </p:cNvPr>
          <p:cNvSpPr>
            <a:spLocks noGrp="1"/>
          </p:cNvSpPr>
          <p:nvPr>
            <p:ph idx="1"/>
          </p:nvPr>
        </p:nvSpPr>
        <p:spPr/>
        <p:txBody>
          <a:bodyPr/>
          <a:lstStyle/>
          <a:p>
            <a:pPr marL="0" indent="0">
              <a:buNone/>
            </a:pPr>
            <a:r>
              <a:rPr lang="en-GB" dirty="0"/>
              <a:t>Before judgement hand-down parties:</a:t>
            </a:r>
          </a:p>
          <a:p>
            <a:r>
              <a:rPr lang="en-GB" dirty="0"/>
              <a:t>Receive embargoed draft judgment</a:t>
            </a:r>
          </a:p>
          <a:p>
            <a:r>
              <a:rPr lang="en-GB" dirty="0"/>
              <a:t>Corrections/clarifications</a:t>
            </a:r>
          </a:p>
          <a:p>
            <a:r>
              <a:rPr lang="en-GB" dirty="0"/>
              <a:t>Agree draft order</a:t>
            </a:r>
          </a:p>
          <a:p>
            <a:r>
              <a:rPr lang="en-GB" dirty="0"/>
              <a:t>Submissions on permission to appeal </a:t>
            </a:r>
          </a:p>
          <a:p>
            <a:endParaRPr lang="en-GB" dirty="0"/>
          </a:p>
          <a:p>
            <a:pPr marL="0" indent="0">
              <a:buNone/>
            </a:pPr>
            <a:r>
              <a:rPr lang="en-GB" dirty="0"/>
              <a:t>Decision on application for permission to appeal usually received at hand-down.</a:t>
            </a:r>
          </a:p>
        </p:txBody>
      </p:sp>
    </p:spTree>
    <p:extLst>
      <p:ext uri="{BB962C8B-B14F-4D97-AF65-F5344CB8AC3E}">
        <p14:creationId xmlns:p14="http://schemas.microsoft.com/office/powerpoint/2010/main" val="4905463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50CF384-D5A1-FECF-192B-7600AE23494A}"/>
              </a:ext>
            </a:extLst>
          </p:cNvPr>
          <p:cNvSpPr>
            <a:spLocks noGrp="1"/>
          </p:cNvSpPr>
          <p:nvPr>
            <p:ph type="title"/>
          </p:nvPr>
        </p:nvSpPr>
        <p:spPr/>
        <p:txBody>
          <a:bodyPr/>
          <a:lstStyle/>
          <a:p>
            <a:pPr algn="ctr"/>
            <a:r>
              <a:rPr lang="en-GB" dirty="0"/>
              <a:t>Judicial Review Quiz!</a:t>
            </a:r>
          </a:p>
        </p:txBody>
      </p:sp>
      <p:sp>
        <p:nvSpPr>
          <p:cNvPr id="5" name="Text Placeholder 4">
            <a:extLst>
              <a:ext uri="{FF2B5EF4-FFF2-40B4-BE49-F238E27FC236}">
                <a16:creationId xmlns:a16="http://schemas.microsoft.com/office/drawing/2014/main" id="{C6AE0EB8-F811-7D12-B6A1-8D7A552FB929}"/>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5369520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3E71111-B0E6-5FA8-49AD-0DB58534D604}"/>
              </a:ext>
            </a:extLst>
          </p:cNvPr>
          <p:cNvSpPr>
            <a:spLocks noGrp="1"/>
          </p:cNvSpPr>
          <p:nvPr>
            <p:ph idx="1"/>
          </p:nvPr>
        </p:nvSpPr>
        <p:spPr/>
        <p:txBody>
          <a:bodyPr>
            <a:normAutofit/>
          </a:bodyPr>
          <a:lstStyle/>
          <a:p>
            <a:pPr marL="0" indent="0">
              <a:buNone/>
            </a:pPr>
            <a:r>
              <a:rPr lang="en-GB" sz="4000" dirty="0"/>
              <a:t>1. “If there is a right of appeal to a tribunal against an unfavourable decision by a public body (for example a benefits or immigration decision), that will often mean that it will not be possible to challenge the decision by judicial review”. </a:t>
            </a:r>
          </a:p>
          <a:p>
            <a:pPr marL="0" indent="0">
              <a:buNone/>
            </a:pPr>
            <a:endParaRPr lang="en-GB" sz="4000" dirty="0"/>
          </a:p>
          <a:p>
            <a:pPr marL="0" indent="0">
              <a:buNone/>
            </a:pPr>
            <a:r>
              <a:rPr lang="en-GB" sz="4000" dirty="0"/>
              <a:t>True or false?</a:t>
            </a:r>
          </a:p>
        </p:txBody>
      </p:sp>
    </p:spTree>
    <p:extLst>
      <p:ext uri="{BB962C8B-B14F-4D97-AF65-F5344CB8AC3E}">
        <p14:creationId xmlns:p14="http://schemas.microsoft.com/office/powerpoint/2010/main" val="41305723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35D573C-0653-D3BE-2341-874132188F42}"/>
              </a:ext>
            </a:extLst>
          </p:cNvPr>
          <p:cNvSpPr>
            <a:spLocks noGrp="1"/>
          </p:cNvSpPr>
          <p:nvPr>
            <p:ph idx="1"/>
          </p:nvPr>
        </p:nvSpPr>
        <p:spPr/>
        <p:txBody>
          <a:bodyPr>
            <a:normAutofit/>
          </a:bodyPr>
          <a:lstStyle/>
          <a:p>
            <a:pPr marL="0" indent="0">
              <a:buNone/>
            </a:pPr>
            <a:r>
              <a:rPr lang="en-GB" sz="3200" dirty="0"/>
              <a:t>True. </a:t>
            </a:r>
          </a:p>
          <a:p>
            <a:pPr marL="0" indent="0">
              <a:buNone/>
            </a:pPr>
            <a:endParaRPr lang="en-GB" sz="3200" dirty="0"/>
          </a:p>
          <a:p>
            <a:pPr marL="0" indent="0">
              <a:buNone/>
            </a:pPr>
            <a:r>
              <a:rPr lang="en-GB" sz="3200" dirty="0"/>
              <a:t>This is because judicial review is a remedy of last resort. If there is another way of getting what the claimant wants, it must be attempted before judicial review proceedings are commenced, or the claimant must give a good reason why the unexplored other remedy could not provide satisfactory relief.</a:t>
            </a:r>
          </a:p>
        </p:txBody>
      </p:sp>
    </p:spTree>
    <p:extLst>
      <p:ext uri="{BB962C8B-B14F-4D97-AF65-F5344CB8AC3E}">
        <p14:creationId xmlns:p14="http://schemas.microsoft.com/office/powerpoint/2010/main" val="1868931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0A0BA-7C04-2201-A611-C331ABAE9B35}"/>
              </a:ext>
            </a:extLst>
          </p:cNvPr>
          <p:cNvSpPr>
            <a:spLocks noGrp="1"/>
          </p:cNvSpPr>
          <p:nvPr>
            <p:ph type="title"/>
          </p:nvPr>
        </p:nvSpPr>
        <p:spPr/>
        <p:txBody>
          <a:bodyPr/>
          <a:lstStyle/>
          <a:p>
            <a:r>
              <a:rPr lang="en-GB" dirty="0"/>
              <a:t>Introduction</a:t>
            </a:r>
          </a:p>
        </p:txBody>
      </p:sp>
      <p:sp>
        <p:nvSpPr>
          <p:cNvPr id="3" name="Content Placeholder 2">
            <a:extLst>
              <a:ext uri="{FF2B5EF4-FFF2-40B4-BE49-F238E27FC236}">
                <a16:creationId xmlns:a16="http://schemas.microsoft.com/office/drawing/2014/main" id="{D4F8DF75-06FC-A719-6BA2-9D346EE3F648}"/>
              </a:ext>
            </a:extLst>
          </p:cNvPr>
          <p:cNvSpPr>
            <a:spLocks noGrp="1"/>
          </p:cNvSpPr>
          <p:nvPr>
            <p:ph idx="1"/>
          </p:nvPr>
        </p:nvSpPr>
        <p:spPr/>
        <p:txBody>
          <a:bodyPr/>
          <a:lstStyle/>
          <a:p>
            <a:r>
              <a:rPr lang="en-GB" dirty="0"/>
              <a:t>Immediately post-permission</a:t>
            </a:r>
          </a:p>
          <a:p>
            <a:r>
              <a:rPr lang="en-GB" dirty="0"/>
              <a:t>Standard directions</a:t>
            </a:r>
          </a:p>
          <a:p>
            <a:r>
              <a:rPr lang="en-GB" dirty="0"/>
              <a:t>Interim applications</a:t>
            </a:r>
          </a:p>
          <a:p>
            <a:r>
              <a:rPr lang="en-GB" dirty="0"/>
              <a:t>Case management problems</a:t>
            </a:r>
          </a:p>
          <a:p>
            <a:r>
              <a:rPr lang="en-GB" dirty="0"/>
              <a:t>Preparation for the final hearing</a:t>
            </a:r>
          </a:p>
          <a:p>
            <a:r>
              <a:rPr lang="en-GB" dirty="0"/>
              <a:t>The final hearing</a:t>
            </a:r>
          </a:p>
        </p:txBody>
      </p:sp>
    </p:spTree>
    <p:extLst>
      <p:ext uri="{BB962C8B-B14F-4D97-AF65-F5344CB8AC3E}">
        <p14:creationId xmlns:p14="http://schemas.microsoft.com/office/powerpoint/2010/main" val="37442302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93A9D8-A1B8-B7AF-0153-4B0C72D965D7}"/>
              </a:ext>
            </a:extLst>
          </p:cNvPr>
          <p:cNvSpPr>
            <a:spLocks noGrp="1"/>
          </p:cNvSpPr>
          <p:nvPr>
            <p:ph idx="1"/>
          </p:nvPr>
        </p:nvSpPr>
        <p:spPr/>
        <p:txBody>
          <a:bodyPr>
            <a:normAutofit/>
          </a:bodyPr>
          <a:lstStyle/>
          <a:p>
            <a:pPr marL="0" indent="0">
              <a:buNone/>
              <a:defRPr/>
            </a:pPr>
            <a:r>
              <a:rPr lang="en-US" altLang="en-US" sz="4000" dirty="0"/>
              <a:t>2. </a:t>
            </a:r>
            <a:r>
              <a:rPr lang="en-GB" sz="4000" dirty="0"/>
              <a:t>“The time limits for bringing a claim for judicial review are:</a:t>
            </a:r>
          </a:p>
          <a:p>
            <a:pPr>
              <a:defRPr/>
            </a:pPr>
            <a:r>
              <a:rPr lang="en-GB" sz="4000" dirty="0"/>
              <a:t>30 days in most procurement cases; and</a:t>
            </a:r>
          </a:p>
          <a:p>
            <a:pPr>
              <a:defRPr/>
            </a:pPr>
            <a:r>
              <a:rPr lang="en-GB" sz="4000" dirty="0"/>
              <a:t>6 weeks in planning cases; and</a:t>
            </a:r>
          </a:p>
          <a:p>
            <a:pPr>
              <a:defRPr/>
            </a:pPr>
            <a:r>
              <a:rPr lang="en-GB" sz="4000" dirty="0"/>
              <a:t>3 months in all other cases”. </a:t>
            </a:r>
          </a:p>
          <a:p>
            <a:pPr marL="0" indent="0">
              <a:buNone/>
              <a:defRPr/>
            </a:pPr>
            <a:r>
              <a:rPr lang="en-GB" sz="4000" dirty="0"/>
              <a:t>True or false?</a:t>
            </a:r>
          </a:p>
        </p:txBody>
      </p:sp>
    </p:spTree>
    <p:extLst>
      <p:ext uri="{BB962C8B-B14F-4D97-AF65-F5344CB8AC3E}">
        <p14:creationId xmlns:p14="http://schemas.microsoft.com/office/powerpoint/2010/main" val="24481863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35D573C-0653-D3BE-2341-874132188F42}"/>
              </a:ext>
            </a:extLst>
          </p:cNvPr>
          <p:cNvSpPr>
            <a:spLocks noGrp="1"/>
          </p:cNvSpPr>
          <p:nvPr>
            <p:ph idx="1"/>
          </p:nvPr>
        </p:nvSpPr>
        <p:spPr/>
        <p:txBody>
          <a:bodyPr>
            <a:normAutofit/>
          </a:bodyPr>
          <a:lstStyle/>
          <a:p>
            <a:pPr marL="0" indent="0">
              <a:buNone/>
            </a:pPr>
            <a:r>
              <a:rPr lang="en-GB" altLang="en-US" sz="3200" dirty="0"/>
              <a:t>False. </a:t>
            </a:r>
          </a:p>
          <a:p>
            <a:pPr marL="0" indent="0">
              <a:buNone/>
            </a:pPr>
            <a:endParaRPr lang="en-GB" altLang="en-US" sz="3200" dirty="0"/>
          </a:p>
          <a:p>
            <a:pPr marL="0" indent="0">
              <a:buNone/>
            </a:pPr>
            <a:r>
              <a:rPr lang="en-GB" altLang="en-US" sz="3200" dirty="0"/>
              <a:t>The time limit for non-procurement and non-planning cases is “promptly, and in any event within 3 months” of the decision complained of. That can be less than 3 months.</a:t>
            </a:r>
            <a:endParaRPr lang="en-GB" sz="3200" dirty="0"/>
          </a:p>
        </p:txBody>
      </p:sp>
    </p:spTree>
    <p:extLst>
      <p:ext uri="{BB962C8B-B14F-4D97-AF65-F5344CB8AC3E}">
        <p14:creationId xmlns:p14="http://schemas.microsoft.com/office/powerpoint/2010/main" val="36943078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23E674-C41C-DF51-996E-F865544DADD3}"/>
              </a:ext>
            </a:extLst>
          </p:cNvPr>
          <p:cNvSpPr>
            <a:spLocks noGrp="1"/>
          </p:cNvSpPr>
          <p:nvPr>
            <p:ph idx="1"/>
          </p:nvPr>
        </p:nvSpPr>
        <p:spPr/>
        <p:txBody>
          <a:bodyPr>
            <a:normAutofit/>
          </a:bodyPr>
          <a:lstStyle/>
          <a:p>
            <a:pPr marL="0" indent="0">
              <a:buFont typeface="Arial" panose="020B0604020202020204" pitchFamily="34" charset="0"/>
              <a:buNone/>
            </a:pPr>
            <a:r>
              <a:rPr lang="en-US" altLang="en-US" sz="4000" dirty="0"/>
              <a:t>3. </a:t>
            </a:r>
            <a:r>
              <a:rPr lang="en-GB" altLang="en-US" sz="4000" dirty="0"/>
              <a:t>Name any two of the six orders that the court can make in judicial review cases.</a:t>
            </a:r>
          </a:p>
        </p:txBody>
      </p:sp>
    </p:spTree>
    <p:extLst>
      <p:ext uri="{BB962C8B-B14F-4D97-AF65-F5344CB8AC3E}">
        <p14:creationId xmlns:p14="http://schemas.microsoft.com/office/powerpoint/2010/main" val="32064650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893BF-34B7-D7A2-269B-01DACBB1AAA2}"/>
              </a:ext>
            </a:extLst>
          </p:cNvPr>
          <p:cNvSpPr>
            <a:spLocks noGrp="1"/>
          </p:cNvSpPr>
          <p:nvPr>
            <p:ph type="title"/>
          </p:nvPr>
        </p:nvSpPr>
        <p:spPr/>
        <p:txBody>
          <a:bodyPr/>
          <a:lstStyle/>
          <a:p>
            <a:r>
              <a:rPr lang="en-GB" dirty="0"/>
              <a:t>Answer:</a:t>
            </a:r>
          </a:p>
        </p:txBody>
      </p:sp>
      <p:sp>
        <p:nvSpPr>
          <p:cNvPr id="3" name="Content Placeholder 2">
            <a:extLst>
              <a:ext uri="{FF2B5EF4-FFF2-40B4-BE49-F238E27FC236}">
                <a16:creationId xmlns:a16="http://schemas.microsoft.com/office/drawing/2014/main" id="{035D573C-0653-D3BE-2341-874132188F42}"/>
              </a:ext>
            </a:extLst>
          </p:cNvPr>
          <p:cNvSpPr>
            <a:spLocks noGrp="1"/>
          </p:cNvSpPr>
          <p:nvPr>
            <p:ph idx="1"/>
          </p:nvPr>
        </p:nvSpPr>
        <p:spPr/>
        <p:txBody>
          <a:bodyPr>
            <a:normAutofit/>
          </a:bodyPr>
          <a:lstStyle/>
          <a:p>
            <a:pPr marL="0" indent="0">
              <a:buNone/>
            </a:pPr>
            <a:r>
              <a:rPr lang="en-GB" altLang="en-US" sz="3200" dirty="0"/>
              <a:t>A quashing order,</a:t>
            </a:r>
          </a:p>
          <a:p>
            <a:pPr marL="0" indent="0">
              <a:buNone/>
            </a:pPr>
            <a:r>
              <a:rPr lang="en-GB" sz="3200" dirty="0"/>
              <a:t>A mandatory order,</a:t>
            </a:r>
          </a:p>
          <a:p>
            <a:pPr marL="0" indent="0">
              <a:buNone/>
            </a:pPr>
            <a:r>
              <a:rPr lang="en-GB" sz="3200" dirty="0"/>
              <a:t>A prohibiting order,</a:t>
            </a:r>
          </a:p>
          <a:p>
            <a:pPr marL="0" indent="0">
              <a:buNone/>
            </a:pPr>
            <a:r>
              <a:rPr lang="en-GB" sz="3200" dirty="0"/>
              <a:t>A declaration,</a:t>
            </a:r>
          </a:p>
          <a:p>
            <a:pPr marL="0" indent="0">
              <a:buNone/>
            </a:pPr>
            <a:r>
              <a:rPr lang="en-GB" sz="3200" dirty="0"/>
              <a:t>An injunction,</a:t>
            </a:r>
          </a:p>
          <a:p>
            <a:pPr marL="0" indent="0">
              <a:buNone/>
            </a:pPr>
            <a:r>
              <a:rPr lang="en-GB" sz="3200" dirty="0"/>
              <a:t>Damages.</a:t>
            </a:r>
          </a:p>
        </p:txBody>
      </p:sp>
    </p:spTree>
    <p:extLst>
      <p:ext uri="{BB962C8B-B14F-4D97-AF65-F5344CB8AC3E}">
        <p14:creationId xmlns:p14="http://schemas.microsoft.com/office/powerpoint/2010/main" val="34559470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69A98-07CE-2B59-80EF-4A2A18E94A56}"/>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DDEF2780-0107-2F2E-46AD-D6A4E5AA37A1}"/>
              </a:ext>
            </a:extLst>
          </p:cNvPr>
          <p:cNvSpPr>
            <a:spLocks noGrp="1"/>
          </p:cNvSpPr>
          <p:nvPr>
            <p:ph idx="1"/>
          </p:nvPr>
        </p:nvSpPr>
        <p:spPr/>
        <p:txBody>
          <a:bodyPr>
            <a:normAutofit/>
          </a:bodyPr>
          <a:lstStyle/>
          <a:p>
            <a:pPr marL="0" indent="0">
              <a:buNone/>
            </a:pPr>
            <a:r>
              <a:rPr lang="en-US" altLang="en-US" sz="4000" dirty="0"/>
              <a:t>4. </a:t>
            </a:r>
            <a:r>
              <a:rPr lang="en-GB" altLang="en-US" sz="4000" dirty="0"/>
              <a:t>If the Administrative Court concludes that a provision in an Act of Parliament cannot be read in a way that protects citizens’ rights under the Human Rights Act, the Court can make an order known as a “declaration of ______”.</a:t>
            </a:r>
            <a:endParaRPr lang="en-US" altLang="en-US" sz="4000" dirty="0"/>
          </a:p>
        </p:txBody>
      </p:sp>
    </p:spTree>
    <p:extLst>
      <p:ext uri="{BB962C8B-B14F-4D97-AF65-F5344CB8AC3E}">
        <p14:creationId xmlns:p14="http://schemas.microsoft.com/office/powerpoint/2010/main" val="14129393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35D573C-0653-D3BE-2341-874132188F42}"/>
              </a:ext>
            </a:extLst>
          </p:cNvPr>
          <p:cNvSpPr>
            <a:spLocks noGrp="1"/>
          </p:cNvSpPr>
          <p:nvPr>
            <p:ph idx="1"/>
          </p:nvPr>
        </p:nvSpPr>
        <p:spPr/>
        <p:txBody>
          <a:bodyPr>
            <a:normAutofit/>
          </a:bodyPr>
          <a:lstStyle/>
          <a:p>
            <a:pPr marL="0" indent="0">
              <a:buNone/>
            </a:pPr>
            <a:r>
              <a:rPr lang="en-GB" sz="3200" dirty="0"/>
              <a:t>Incompatibility. </a:t>
            </a:r>
          </a:p>
        </p:txBody>
      </p:sp>
      <p:sp>
        <p:nvSpPr>
          <p:cNvPr id="5" name="Title 4">
            <a:extLst>
              <a:ext uri="{FF2B5EF4-FFF2-40B4-BE49-F238E27FC236}">
                <a16:creationId xmlns:a16="http://schemas.microsoft.com/office/drawing/2014/main" id="{E4B9D5A3-E359-B903-6E51-A8FC533EDEC3}"/>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42203205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7CE30-2AC3-E2E5-BDCD-039754BB8383}"/>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2EF0B0C5-A54C-B8BF-EB16-E973237C15C9}"/>
              </a:ext>
            </a:extLst>
          </p:cNvPr>
          <p:cNvSpPr>
            <a:spLocks noGrp="1"/>
          </p:cNvSpPr>
          <p:nvPr>
            <p:ph idx="1"/>
          </p:nvPr>
        </p:nvSpPr>
        <p:spPr/>
        <p:txBody>
          <a:bodyPr>
            <a:normAutofit/>
          </a:bodyPr>
          <a:lstStyle/>
          <a:p>
            <a:pPr marL="0" indent="0">
              <a:buNone/>
            </a:pPr>
            <a:r>
              <a:rPr lang="en-US" altLang="en-US" sz="4000" dirty="0"/>
              <a:t>5. </a:t>
            </a:r>
            <a:r>
              <a:rPr lang="en-GB" altLang="en-US" sz="4000" dirty="0"/>
              <a:t>When a public body exceeds the powers conferred on it, its decision may sometimes be challenged by judicial review. A decision taken by a public body without lawful authority is said to be “ultra ______”.</a:t>
            </a:r>
            <a:endParaRPr lang="en-US" altLang="en-US" sz="4000" dirty="0"/>
          </a:p>
        </p:txBody>
      </p:sp>
    </p:spTree>
    <p:extLst>
      <p:ext uri="{BB962C8B-B14F-4D97-AF65-F5344CB8AC3E}">
        <p14:creationId xmlns:p14="http://schemas.microsoft.com/office/powerpoint/2010/main" val="6934067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35D573C-0653-D3BE-2341-874132188F42}"/>
              </a:ext>
            </a:extLst>
          </p:cNvPr>
          <p:cNvSpPr>
            <a:spLocks noGrp="1"/>
          </p:cNvSpPr>
          <p:nvPr>
            <p:ph idx="1"/>
          </p:nvPr>
        </p:nvSpPr>
        <p:spPr/>
        <p:txBody>
          <a:bodyPr>
            <a:normAutofit/>
          </a:bodyPr>
          <a:lstStyle/>
          <a:p>
            <a:pPr marL="0" indent="0">
              <a:buNone/>
            </a:pPr>
            <a:r>
              <a:rPr lang="en-GB" sz="3200" dirty="0"/>
              <a:t>Vires.</a:t>
            </a:r>
          </a:p>
        </p:txBody>
      </p:sp>
      <p:sp>
        <p:nvSpPr>
          <p:cNvPr id="5" name="Title 4">
            <a:extLst>
              <a:ext uri="{FF2B5EF4-FFF2-40B4-BE49-F238E27FC236}">
                <a16:creationId xmlns:a16="http://schemas.microsoft.com/office/drawing/2014/main" id="{BF9B8970-9E3F-D7FB-08DF-D4E472517686}"/>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31251204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165DF-85E2-2F20-72F9-A435167E427F}"/>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68EFE33A-A1C4-2ACB-D40F-3F72595CFECA}"/>
              </a:ext>
            </a:extLst>
          </p:cNvPr>
          <p:cNvSpPr>
            <a:spLocks noGrp="1"/>
          </p:cNvSpPr>
          <p:nvPr>
            <p:ph idx="1"/>
          </p:nvPr>
        </p:nvSpPr>
        <p:spPr/>
        <p:txBody>
          <a:bodyPr>
            <a:normAutofit/>
          </a:bodyPr>
          <a:lstStyle/>
          <a:p>
            <a:pPr marL="0" indent="0">
              <a:buFont typeface="Arial" panose="020B0604020202020204" pitchFamily="34" charset="0"/>
              <a:buNone/>
              <a:defRPr/>
            </a:pPr>
            <a:r>
              <a:rPr lang="en-US" sz="4000" dirty="0"/>
              <a:t>6. </a:t>
            </a:r>
            <a:r>
              <a:rPr lang="en-GB" sz="4000" dirty="0"/>
              <a:t>When taking into account all relevant factors, public bodies only need to consider the information that they have in their possession. There is no duty on public bodies to actively make enquiries if relevant information is not immediately to hand” </a:t>
            </a:r>
          </a:p>
          <a:p>
            <a:pPr marL="0" indent="0">
              <a:buFont typeface="Arial" panose="020B0604020202020204" pitchFamily="34" charset="0"/>
              <a:buNone/>
              <a:defRPr/>
            </a:pPr>
            <a:r>
              <a:rPr lang="en-GB" sz="4000" dirty="0"/>
              <a:t>True or false?</a:t>
            </a:r>
          </a:p>
        </p:txBody>
      </p:sp>
    </p:spTree>
    <p:extLst>
      <p:ext uri="{BB962C8B-B14F-4D97-AF65-F5344CB8AC3E}">
        <p14:creationId xmlns:p14="http://schemas.microsoft.com/office/powerpoint/2010/main" val="34081049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35D573C-0653-D3BE-2341-874132188F42}"/>
              </a:ext>
            </a:extLst>
          </p:cNvPr>
          <p:cNvSpPr>
            <a:spLocks noGrp="1"/>
          </p:cNvSpPr>
          <p:nvPr>
            <p:ph idx="1"/>
          </p:nvPr>
        </p:nvSpPr>
        <p:spPr/>
        <p:txBody>
          <a:bodyPr>
            <a:normAutofit/>
          </a:bodyPr>
          <a:lstStyle/>
          <a:p>
            <a:pPr marL="0" indent="0">
              <a:buNone/>
            </a:pPr>
            <a:r>
              <a:rPr lang="en-GB" sz="3200" dirty="0"/>
              <a:t>False. </a:t>
            </a:r>
          </a:p>
          <a:p>
            <a:pPr marL="0" indent="0">
              <a:buNone/>
            </a:pPr>
            <a:endParaRPr lang="en-GB" sz="3200" dirty="0"/>
          </a:p>
          <a:p>
            <a:pPr marL="0" indent="0">
              <a:buNone/>
            </a:pPr>
            <a:r>
              <a:rPr lang="en-GB" sz="3200" dirty="0"/>
              <a:t>Public bodies must take reasonable steps to ensure they have the information they need so as to take into account all relevant factors and no others. </a:t>
            </a:r>
          </a:p>
        </p:txBody>
      </p:sp>
      <p:sp>
        <p:nvSpPr>
          <p:cNvPr id="5" name="Title 4">
            <a:extLst>
              <a:ext uri="{FF2B5EF4-FFF2-40B4-BE49-F238E27FC236}">
                <a16:creationId xmlns:a16="http://schemas.microsoft.com/office/drawing/2014/main" id="{0904F288-3B26-AB03-B121-AC6DB354E425}"/>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486012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25EAC-8FF4-A850-9E8A-24EFC835788D}"/>
              </a:ext>
            </a:extLst>
          </p:cNvPr>
          <p:cNvSpPr>
            <a:spLocks noGrp="1"/>
          </p:cNvSpPr>
          <p:nvPr>
            <p:ph type="title"/>
          </p:nvPr>
        </p:nvSpPr>
        <p:spPr/>
        <p:txBody>
          <a:bodyPr/>
          <a:lstStyle/>
          <a:p>
            <a:r>
              <a:rPr lang="en-GB" dirty="0"/>
              <a:t>Immediately Post-Permission</a:t>
            </a:r>
          </a:p>
        </p:txBody>
      </p:sp>
      <p:sp>
        <p:nvSpPr>
          <p:cNvPr id="3" name="Content Placeholder 2">
            <a:extLst>
              <a:ext uri="{FF2B5EF4-FFF2-40B4-BE49-F238E27FC236}">
                <a16:creationId xmlns:a16="http://schemas.microsoft.com/office/drawing/2014/main" id="{62569C4D-DE0A-31D3-9D7E-D6DBC07ADBEA}"/>
              </a:ext>
            </a:extLst>
          </p:cNvPr>
          <p:cNvSpPr>
            <a:spLocks noGrp="1"/>
          </p:cNvSpPr>
          <p:nvPr>
            <p:ph idx="1"/>
          </p:nvPr>
        </p:nvSpPr>
        <p:spPr/>
        <p:txBody>
          <a:bodyPr>
            <a:normAutofit/>
          </a:bodyPr>
          <a:lstStyle/>
          <a:p>
            <a:r>
              <a:rPr lang="en-GB" sz="3600" b="1" dirty="0"/>
              <a:t>Claimant</a:t>
            </a:r>
            <a:r>
              <a:rPr lang="en-GB" sz="3600" dirty="0"/>
              <a:t>: Pay continuation fee</a:t>
            </a:r>
          </a:p>
          <a:p>
            <a:r>
              <a:rPr lang="en-GB" sz="3600" b="1" dirty="0"/>
              <a:t>Listing: </a:t>
            </a:r>
            <a:r>
              <a:rPr lang="en-GB" sz="3600" dirty="0"/>
              <a:t>Expedited/ urgent hearing</a:t>
            </a:r>
          </a:p>
          <a:p>
            <a:r>
              <a:rPr lang="en-GB" sz="3600" b="1" dirty="0"/>
              <a:t>Both parties: </a:t>
            </a:r>
            <a:r>
              <a:rPr lang="en-GB" sz="3600" dirty="0"/>
              <a:t>Take stock</a:t>
            </a:r>
            <a:endParaRPr lang="en-GB" sz="3600" b="1" dirty="0"/>
          </a:p>
        </p:txBody>
      </p:sp>
    </p:spTree>
    <p:extLst>
      <p:ext uri="{BB962C8B-B14F-4D97-AF65-F5344CB8AC3E}">
        <p14:creationId xmlns:p14="http://schemas.microsoft.com/office/powerpoint/2010/main" val="4797907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63E89-E16A-7ED3-5361-B945384BD72C}"/>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5C19B12B-22B1-F91C-94B4-8EF3F6FB7875}"/>
              </a:ext>
            </a:extLst>
          </p:cNvPr>
          <p:cNvSpPr>
            <a:spLocks noGrp="1"/>
          </p:cNvSpPr>
          <p:nvPr>
            <p:ph idx="1"/>
          </p:nvPr>
        </p:nvSpPr>
        <p:spPr/>
        <p:txBody>
          <a:bodyPr>
            <a:normAutofit/>
          </a:bodyPr>
          <a:lstStyle/>
          <a:p>
            <a:pPr marL="0" indent="0">
              <a:buNone/>
            </a:pPr>
            <a:r>
              <a:rPr lang="en-GB" altLang="en-US" sz="4000" dirty="0"/>
              <a:t>7. Does the Judicial Review Pre-Action Protocol apply, and must it be followed in every case?</a:t>
            </a:r>
          </a:p>
        </p:txBody>
      </p:sp>
    </p:spTree>
    <p:extLst>
      <p:ext uri="{BB962C8B-B14F-4D97-AF65-F5344CB8AC3E}">
        <p14:creationId xmlns:p14="http://schemas.microsoft.com/office/powerpoint/2010/main" val="30448910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35D573C-0653-D3BE-2341-874132188F42}"/>
              </a:ext>
            </a:extLst>
          </p:cNvPr>
          <p:cNvSpPr>
            <a:spLocks noGrp="1"/>
          </p:cNvSpPr>
          <p:nvPr>
            <p:ph idx="1"/>
          </p:nvPr>
        </p:nvSpPr>
        <p:spPr/>
        <p:txBody>
          <a:bodyPr>
            <a:normAutofit/>
          </a:bodyPr>
          <a:lstStyle/>
          <a:p>
            <a:pPr marL="0" indent="0">
              <a:buNone/>
            </a:pPr>
            <a:r>
              <a:rPr lang="en-GB" sz="3200" dirty="0"/>
              <a:t>No. It does not apply in urgent cases.</a:t>
            </a:r>
          </a:p>
        </p:txBody>
      </p:sp>
      <p:sp>
        <p:nvSpPr>
          <p:cNvPr id="5" name="Title 4">
            <a:extLst>
              <a:ext uri="{FF2B5EF4-FFF2-40B4-BE49-F238E27FC236}">
                <a16:creationId xmlns:a16="http://schemas.microsoft.com/office/drawing/2014/main" id="{BB262EAA-35A7-BAB2-3134-CCCB18344203}"/>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34453516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D2DAF-E0B2-70BC-91D0-2F4BD31ED932}"/>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8905DB88-4BD3-155A-8849-5A17E5D40E90}"/>
              </a:ext>
            </a:extLst>
          </p:cNvPr>
          <p:cNvSpPr>
            <a:spLocks noGrp="1"/>
          </p:cNvSpPr>
          <p:nvPr>
            <p:ph idx="1"/>
          </p:nvPr>
        </p:nvSpPr>
        <p:spPr/>
        <p:txBody>
          <a:bodyPr>
            <a:normAutofit/>
          </a:bodyPr>
          <a:lstStyle/>
          <a:p>
            <a:pPr marL="0" indent="0">
              <a:buFont typeface="Arial" panose="020B0604020202020204" pitchFamily="34" charset="0"/>
              <a:buNone/>
            </a:pPr>
            <a:r>
              <a:rPr lang="en-US" altLang="en-US" sz="4000" dirty="0"/>
              <a:t>8. </a:t>
            </a:r>
            <a:r>
              <a:rPr lang="en-GB" altLang="en-US" sz="4000" dirty="0"/>
              <a:t>What is the name of the document that the defendant and any interested party is entitled to file in response to the Judicial Review Claim Form?</a:t>
            </a:r>
          </a:p>
        </p:txBody>
      </p:sp>
    </p:spTree>
    <p:extLst>
      <p:ext uri="{BB962C8B-B14F-4D97-AF65-F5344CB8AC3E}">
        <p14:creationId xmlns:p14="http://schemas.microsoft.com/office/powerpoint/2010/main" val="33591883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35D573C-0653-D3BE-2341-874132188F42}"/>
              </a:ext>
            </a:extLst>
          </p:cNvPr>
          <p:cNvSpPr>
            <a:spLocks noGrp="1"/>
          </p:cNvSpPr>
          <p:nvPr>
            <p:ph idx="1"/>
          </p:nvPr>
        </p:nvSpPr>
        <p:spPr/>
        <p:txBody>
          <a:bodyPr>
            <a:normAutofit/>
          </a:bodyPr>
          <a:lstStyle/>
          <a:p>
            <a:pPr marL="0" indent="0">
              <a:buNone/>
            </a:pPr>
            <a:r>
              <a:rPr lang="en-GB" sz="3200" dirty="0"/>
              <a:t>The Acknowledgement of Service.</a:t>
            </a:r>
          </a:p>
        </p:txBody>
      </p:sp>
      <p:sp>
        <p:nvSpPr>
          <p:cNvPr id="5" name="Title 4">
            <a:extLst>
              <a:ext uri="{FF2B5EF4-FFF2-40B4-BE49-F238E27FC236}">
                <a16:creationId xmlns:a16="http://schemas.microsoft.com/office/drawing/2014/main" id="{9FF6C738-8EE6-9BCA-E738-C0B697B43453}"/>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11417395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7538A-5FD1-C6B0-84B1-1BF47AA2B719}"/>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432BE155-79AF-CBE2-6E65-80160943BCCA}"/>
              </a:ext>
            </a:extLst>
          </p:cNvPr>
          <p:cNvSpPr>
            <a:spLocks noGrp="1"/>
          </p:cNvSpPr>
          <p:nvPr>
            <p:ph idx="1"/>
          </p:nvPr>
        </p:nvSpPr>
        <p:spPr/>
        <p:txBody>
          <a:bodyPr>
            <a:normAutofit/>
          </a:bodyPr>
          <a:lstStyle/>
          <a:p>
            <a:pPr marL="0" indent="0">
              <a:buFont typeface="Arial" panose="020B0604020202020204" pitchFamily="34" charset="0"/>
              <a:buNone/>
            </a:pPr>
            <a:r>
              <a:rPr lang="en-US" altLang="en-US" sz="4000" dirty="0"/>
              <a:t>9. </a:t>
            </a:r>
            <a:r>
              <a:rPr lang="en-GB" altLang="en-US" sz="4000" dirty="0"/>
              <a:t>Name any three of the five cities in England and Wales where judicial review claims can be issued?</a:t>
            </a:r>
          </a:p>
        </p:txBody>
      </p:sp>
    </p:spTree>
    <p:extLst>
      <p:ext uri="{BB962C8B-B14F-4D97-AF65-F5344CB8AC3E}">
        <p14:creationId xmlns:p14="http://schemas.microsoft.com/office/powerpoint/2010/main" val="15237199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35D573C-0653-D3BE-2341-874132188F42}"/>
              </a:ext>
            </a:extLst>
          </p:cNvPr>
          <p:cNvSpPr>
            <a:spLocks noGrp="1"/>
          </p:cNvSpPr>
          <p:nvPr>
            <p:ph idx="1"/>
          </p:nvPr>
        </p:nvSpPr>
        <p:spPr/>
        <p:txBody>
          <a:bodyPr>
            <a:normAutofit/>
          </a:bodyPr>
          <a:lstStyle/>
          <a:p>
            <a:pPr marL="0" indent="0">
              <a:buNone/>
            </a:pPr>
            <a:r>
              <a:rPr lang="en-GB" sz="3200" dirty="0"/>
              <a:t>London, </a:t>
            </a:r>
          </a:p>
          <a:p>
            <a:pPr marL="0" indent="0">
              <a:buNone/>
            </a:pPr>
            <a:r>
              <a:rPr lang="en-GB" sz="3200" dirty="0"/>
              <a:t>Birmingham, </a:t>
            </a:r>
          </a:p>
          <a:p>
            <a:pPr marL="0" indent="0">
              <a:buNone/>
            </a:pPr>
            <a:r>
              <a:rPr lang="en-GB" sz="3200" dirty="0"/>
              <a:t>Manchester, </a:t>
            </a:r>
          </a:p>
          <a:p>
            <a:pPr marL="0" indent="0">
              <a:buNone/>
            </a:pPr>
            <a:r>
              <a:rPr lang="en-GB" sz="3200" dirty="0"/>
              <a:t>Leeds, </a:t>
            </a:r>
          </a:p>
          <a:p>
            <a:pPr marL="0" indent="0">
              <a:buNone/>
            </a:pPr>
            <a:r>
              <a:rPr lang="en-GB" sz="3200" dirty="0"/>
              <a:t>and Cardiff.</a:t>
            </a:r>
          </a:p>
        </p:txBody>
      </p:sp>
      <p:sp>
        <p:nvSpPr>
          <p:cNvPr id="5" name="Title 4">
            <a:extLst>
              <a:ext uri="{FF2B5EF4-FFF2-40B4-BE49-F238E27FC236}">
                <a16:creationId xmlns:a16="http://schemas.microsoft.com/office/drawing/2014/main" id="{DFF506C8-AE08-D00C-20B6-8A500DFCECF8}"/>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5633216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9A506-8F0A-446E-B3F9-DFC53E567CAD}"/>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A24FCCE8-25A2-0A06-480C-DB80FE37CDF9}"/>
              </a:ext>
            </a:extLst>
          </p:cNvPr>
          <p:cNvSpPr>
            <a:spLocks noGrp="1"/>
          </p:cNvSpPr>
          <p:nvPr>
            <p:ph idx="1"/>
          </p:nvPr>
        </p:nvSpPr>
        <p:spPr/>
        <p:txBody>
          <a:bodyPr>
            <a:normAutofit/>
          </a:bodyPr>
          <a:lstStyle/>
          <a:p>
            <a:pPr marL="0" indent="0">
              <a:buNone/>
            </a:pPr>
            <a:r>
              <a:rPr lang="en-US" altLang="en-US" sz="4000" dirty="0"/>
              <a:t>10. </a:t>
            </a:r>
            <a:r>
              <a:rPr lang="en-GB" altLang="en-US" sz="4000" dirty="0"/>
              <a:t>The purpose of the permission stage of a judicial review case (which is the first time the papers are considered by a judge) is to filter out weak cases, so that only those cases which are properly arguable proceed to trial”. </a:t>
            </a:r>
            <a:br>
              <a:rPr lang="en-GB" altLang="en-US" sz="4000" dirty="0"/>
            </a:br>
            <a:r>
              <a:rPr lang="en-GB" altLang="en-US" sz="4000" dirty="0"/>
              <a:t>True or false?</a:t>
            </a:r>
            <a:endParaRPr lang="en-US" altLang="en-US" sz="4000" dirty="0"/>
          </a:p>
        </p:txBody>
      </p:sp>
    </p:spTree>
    <p:extLst>
      <p:ext uri="{BB962C8B-B14F-4D97-AF65-F5344CB8AC3E}">
        <p14:creationId xmlns:p14="http://schemas.microsoft.com/office/powerpoint/2010/main" val="1514469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35D573C-0653-D3BE-2341-874132188F42}"/>
              </a:ext>
            </a:extLst>
          </p:cNvPr>
          <p:cNvSpPr>
            <a:spLocks noGrp="1"/>
          </p:cNvSpPr>
          <p:nvPr>
            <p:ph idx="1"/>
          </p:nvPr>
        </p:nvSpPr>
        <p:spPr/>
        <p:txBody>
          <a:bodyPr>
            <a:normAutofit/>
          </a:bodyPr>
          <a:lstStyle/>
          <a:p>
            <a:pPr marL="0" indent="0">
              <a:buNone/>
            </a:pPr>
            <a:r>
              <a:rPr lang="en-GB" sz="3200" dirty="0"/>
              <a:t>True.</a:t>
            </a:r>
          </a:p>
        </p:txBody>
      </p:sp>
      <p:sp>
        <p:nvSpPr>
          <p:cNvPr id="5" name="Title 4">
            <a:extLst>
              <a:ext uri="{FF2B5EF4-FFF2-40B4-BE49-F238E27FC236}">
                <a16:creationId xmlns:a16="http://schemas.microsoft.com/office/drawing/2014/main" id="{8145CE49-2421-B2F6-20E4-6AE87C89E760}"/>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1308651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D971E-7FD5-E9D5-52AE-56C212C848FD}"/>
              </a:ext>
            </a:extLst>
          </p:cNvPr>
          <p:cNvSpPr>
            <a:spLocks noGrp="1"/>
          </p:cNvSpPr>
          <p:nvPr>
            <p:ph type="title"/>
          </p:nvPr>
        </p:nvSpPr>
        <p:spPr/>
        <p:txBody>
          <a:bodyPr/>
          <a:lstStyle/>
          <a:p>
            <a:r>
              <a:rPr lang="en-GB" dirty="0"/>
              <a:t>Standard Directions</a:t>
            </a:r>
          </a:p>
        </p:txBody>
      </p:sp>
      <p:sp>
        <p:nvSpPr>
          <p:cNvPr id="3" name="Content Placeholder 2">
            <a:extLst>
              <a:ext uri="{FF2B5EF4-FFF2-40B4-BE49-F238E27FC236}">
                <a16:creationId xmlns:a16="http://schemas.microsoft.com/office/drawing/2014/main" id="{565ECE8A-EAFD-6B64-93BA-91473E51C6B7}"/>
              </a:ext>
            </a:extLst>
          </p:cNvPr>
          <p:cNvSpPr>
            <a:spLocks noGrp="1"/>
          </p:cNvSpPr>
          <p:nvPr>
            <p:ph idx="1"/>
          </p:nvPr>
        </p:nvSpPr>
        <p:spPr/>
        <p:txBody>
          <a:bodyPr>
            <a:normAutofit lnSpcReduction="10000"/>
          </a:bodyPr>
          <a:lstStyle/>
          <a:p>
            <a:r>
              <a:rPr lang="en-GB" altLang="en-US" sz="2800" b="1" dirty="0">
                <a:cs typeface="Arial" panose="020B0604020202020204" pitchFamily="34" charset="0"/>
              </a:rPr>
              <a:t>Defendant</a:t>
            </a:r>
            <a:r>
              <a:rPr lang="en-GB" altLang="en-US" sz="2800" dirty="0">
                <a:cs typeface="Arial" panose="020B0604020202020204" pitchFamily="34" charset="0"/>
              </a:rPr>
              <a:t>: Detailed grounds of defence and evidence within 35 days of service of permission order. </a:t>
            </a:r>
            <a:r>
              <a:rPr lang="en-GB" altLang="en-US" sz="2800" b="1" dirty="0">
                <a:cs typeface="Arial" panose="020B0604020202020204" pitchFamily="34" charset="0"/>
              </a:rPr>
              <a:t>CPR 54.14</a:t>
            </a:r>
          </a:p>
          <a:p>
            <a:r>
              <a:rPr lang="en-GB" altLang="en-US" sz="2800" b="1" dirty="0">
                <a:cs typeface="Arial" panose="020B0604020202020204" pitchFamily="34" charset="0"/>
              </a:rPr>
              <a:t>Claimant</a:t>
            </a:r>
            <a:r>
              <a:rPr lang="en-GB" altLang="en-US" sz="2800" dirty="0">
                <a:cs typeface="Arial" panose="020B0604020202020204" pitchFamily="34" charset="0"/>
              </a:rPr>
              <a:t>: Reply and further evidence 14 days from service of detailed grounds. </a:t>
            </a:r>
          </a:p>
          <a:p>
            <a:r>
              <a:rPr lang="en-GB" altLang="en-US" sz="2800" b="1" dirty="0">
                <a:cs typeface="Arial" panose="020B0604020202020204" pitchFamily="34" charset="0"/>
              </a:rPr>
              <a:t>Claimant</a:t>
            </a:r>
            <a:r>
              <a:rPr lang="en-GB" altLang="en-US" sz="2800" dirty="0">
                <a:cs typeface="Arial" panose="020B0604020202020204" pitchFamily="34" charset="0"/>
              </a:rPr>
              <a:t>: Skeleton argument and trial bundle 21 working days before hearing. </a:t>
            </a:r>
            <a:r>
              <a:rPr lang="en-GB" altLang="en-US" sz="2800" b="1" dirty="0">
                <a:cs typeface="Arial" panose="020B0604020202020204" pitchFamily="34" charset="0"/>
              </a:rPr>
              <a:t>PD 54A 15.1</a:t>
            </a:r>
          </a:p>
          <a:p>
            <a:r>
              <a:rPr lang="en-GB" altLang="en-US" sz="2800" b="1" dirty="0">
                <a:cs typeface="Arial" panose="020B0604020202020204" pitchFamily="34" charset="0"/>
              </a:rPr>
              <a:t>Defendant</a:t>
            </a:r>
            <a:r>
              <a:rPr lang="en-GB" altLang="en-US" sz="2800" dirty="0">
                <a:cs typeface="Arial" panose="020B0604020202020204" pitchFamily="34" charset="0"/>
              </a:rPr>
              <a:t>: Skeleton argument 14 working days before hearing. </a:t>
            </a:r>
            <a:r>
              <a:rPr lang="en-GB" altLang="en-US" sz="2800" b="1" dirty="0">
                <a:cs typeface="Arial" panose="020B0604020202020204" pitchFamily="34" charset="0"/>
              </a:rPr>
              <a:t>PD 54A 15.2</a:t>
            </a:r>
          </a:p>
          <a:p>
            <a:r>
              <a:rPr lang="en-GB" altLang="en-US" sz="2800" b="1" dirty="0">
                <a:cs typeface="Arial" panose="020B0604020202020204" pitchFamily="34" charset="0"/>
              </a:rPr>
              <a:t>Claimant:</a:t>
            </a:r>
            <a:r>
              <a:rPr lang="en-GB" altLang="en-US" sz="2800" dirty="0">
                <a:cs typeface="Arial" panose="020B0604020202020204" pitchFamily="34" charset="0"/>
              </a:rPr>
              <a:t> Agreed bundle of authorities 3 days before the date of the hearing</a:t>
            </a:r>
            <a:endParaRPr lang="en-GB" altLang="en-US"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904837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AFB52-4161-9160-A0CE-F00A79AF0A09}"/>
              </a:ext>
            </a:extLst>
          </p:cNvPr>
          <p:cNvSpPr>
            <a:spLocks noGrp="1"/>
          </p:cNvSpPr>
          <p:nvPr>
            <p:ph type="title"/>
          </p:nvPr>
        </p:nvSpPr>
        <p:spPr/>
        <p:txBody>
          <a:bodyPr/>
          <a:lstStyle/>
          <a:p>
            <a:r>
              <a:rPr lang="en-GB" dirty="0"/>
              <a:t>Interim Applications</a:t>
            </a:r>
          </a:p>
        </p:txBody>
      </p:sp>
      <p:sp>
        <p:nvSpPr>
          <p:cNvPr id="3" name="Content Placeholder 2">
            <a:extLst>
              <a:ext uri="{FF2B5EF4-FFF2-40B4-BE49-F238E27FC236}">
                <a16:creationId xmlns:a16="http://schemas.microsoft.com/office/drawing/2014/main" id="{E1677A68-38FE-FD26-4C85-EF07827138C4}"/>
              </a:ext>
            </a:extLst>
          </p:cNvPr>
          <p:cNvSpPr>
            <a:spLocks noGrp="1"/>
          </p:cNvSpPr>
          <p:nvPr>
            <p:ph idx="1"/>
          </p:nvPr>
        </p:nvSpPr>
        <p:spPr/>
        <p:txBody>
          <a:bodyPr/>
          <a:lstStyle/>
          <a:p>
            <a:pPr>
              <a:lnSpc>
                <a:spcPct val="150000"/>
              </a:lnSpc>
              <a:spcBef>
                <a:spcPct val="0"/>
              </a:spcBef>
            </a:pPr>
            <a:r>
              <a:rPr lang="en-GB" altLang="en-US" sz="2800" b="1" dirty="0">
                <a:cs typeface="Arial" panose="020B0604020202020204" pitchFamily="34" charset="0"/>
              </a:rPr>
              <a:t>CPR Part 23</a:t>
            </a:r>
            <a:r>
              <a:rPr lang="en-GB" altLang="en-US" sz="2800" dirty="0">
                <a:cs typeface="Arial" panose="020B0604020202020204" pitchFamily="34" charset="0"/>
              </a:rPr>
              <a:t> </a:t>
            </a:r>
          </a:p>
          <a:p>
            <a:pPr>
              <a:lnSpc>
                <a:spcPct val="150000"/>
              </a:lnSpc>
              <a:spcBef>
                <a:spcPct val="0"/>
              </a:spcBef>
            </a:pPr>
            <a:r>
              <a:rPr lang="en-GB" altLang="en-US" sz="2800" dirty="0">
                <a:cs typeface="Arial" panose="020B0604020202020204" pitchFamily="34" charset="0"/>
              </a:rPr>
              <a:t>Give notice and try to reach agreement</a:t>
            </a:r>
          </a:p>
          <a:p>
            <a:pPr>
              <a:lnSpc>
                <a:spcPct val="150000"/>
              </a:lnSpc>
              <a:spcBef>
                <a:spcPct val="0"/>
              </a:spcBef>
            </a:pPr>
            <a:r>
              <a:rPr lang="en-GB" altLang="en-US" sz="2800" dirty="0">
                <a:cs typeface="Arial" panose="020B0604020202020204" pitchFamily="34" charset="0"/>
              </a:rPr>
              <a:t>Application notice (Form N244/PF244.)</a:t>
            </a:r>
          </a:p>
          <a:p>
            <a:pPr>
              <a:lnSpc>
                <a:spcPct val="150000"/>
              </a:lnSpc>
              <a:spcBef>
                <a:spcPct val="0"/>
              </a:spcBef>
            </a:pPr>
            <a:r>
              <a:rPr lang="en-GB" altLang="en-US" sz="2800" dirty="0">
                <a:cs typeface="Arial" panose="020B0604020202020204" pitchFamily="34" charset="0"/>
              </a:rPr>
              <a:t>Draft order sought and evidence </a:t>
            </a:r>
          </a:p>
          <a:p>
            <a:pPr>
              <a:lnSpc>
                <a:spcPct val="150000"/>
              </a:lnSpc>
              <a:spcBef>
                <a:spcPct val="0"/>
              </a:spcBef>
            </a:pPr>
            <a:r>
              <a:rPr lang="en-GB" altLang="en-US" sz="2800" dirty="0">
                <a:cs typeface="Arial" panose="020B0604020202020204" pitchFamily="34" charset="0"/>
              </a:rPr>
              <a:t>Interim relief CPR Part 25</a:t>
            </a:r>
          </a:p>
        </p:txBody>
      </p:sp>
    </p:spTree>
    <p:extLst>
      <p:ext uri="{BB962C8B-B14F-4D97-AF65-F5344CB8AC3E}">
        <p14:creationId xmlns:p14="http://schemas.microsoft.com/office/powerpoint/2010/main" val="7765261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4A4590-794A-5BC2-6AC2-352292F57096}"/>
              </a:ext>
            </a:extLst>
          </p:cNvPr>
          <p:cNvSpPr>
            <a:spLocks noGrp="1"/>
          </p:cNvSpPr>
          <p:nvPr>
            <p:ph type="title"/>
          </p:nvPr>
        </p:nvSpPr>
        <p:spPr/>
        <p:txBody>
          <a:bodyPr/>
          <a:lstStyle/>
          <a:p>
            <a:r>
              <a:rPr lang="en-GB" dirty="0"/>
              <a:t>Further Evidence and </a:t>
            </a:r>
            <a:br>
              <a:rPr lang="en-GB" dirty="0"/>
            </a:br>
            <a:r>
              <a:rPr lang="en-GB" dirty="0"/>
              <a:t>Amended/ Additional Grounds</a:t>
            </a:r>
          </a:p>
        </p:txBody>
      </p:sp>
      <p:sp>
        <p:nvSpPr>
          <p:cNvPr id="3" name="Content Placeholder 2">
            <a:extLst>
              <a:ext uri="{FF2B5EF4-FFF2-40B4-BE49-F238E27FC236}">
                <a16:creationId xmlns:a16="http://schemas.microsoft.com/office/drawing/2014/main" id="{CBF2375F-3F23-5FB7-CB94-CAE1350E78BB}"/>
              </a:ext>
            </a:extLst>
          </p:cNvPr>
          <p:cNvSpPr>
            <a:spLocks noGrp="1"/>
          </p:cNvSpPr>
          <p:nvPr>
            <p:ph idx="1"/>
          </p:nvPr>
        </p:nvSpPr>
        <p:spPr/>
        <p:txBody>
          <a:bodyPr>
            <a:normAutofit/>
          </a:bodyPr>
          <a:lstStyle/>
          <a:p>
            <a:pPr>
              <a:lnSpc>
                <a:spcPct val="150000"/>
              </a:lnSpc>
              <a:spcBef>
                <a:spcPct val="0"/>
              </a:spcBef>
            </a:pPr>
            <a:r>
              <a:rPr lang="en-GB" altLang="en-US" b="1" dirty="0">
                <a:cs typeface="Arial" panose="020B0604020202020204" pitchFamily="34" charset="0"/>
              </a:rPr>
              <a:t>Further evidence: </a:t>
            </a:r>
            <a:r>
              <a:rPr lang="en-GB" altLang="en-US" dirty="0">
                <a:cs typeface="Arial" panose="020B0604020202020204" pitchFamily="34" charset="0"/>
              </a:rPr>
              <a:t>Court must direct it to be filed or grant permission on application. </a:t>
            </a:r>
            <a:r>
              <a:rPr lang="en-GB" altLang="en-US" b="1" dirty="0">
                <a:cs typeface="Arial" panose="020B0604020202020204" pitchFamily="34" charset="0"/>
              </a:rPr>
              <a:t>CPR 54.16 </a:t>
            </a:r>
            <a:endParaRPr lang="en-GB" altLang="en-US" dirty="0">
              <a:cs typeface="Arial" panose="020B0604020202020204" pitchFamily="34" charset="0"/>
            </a:endParaRPr>
          </a:p>
          <a:p>
            <a:pPr>
              <a:lnSpc>
                <a:spcPct val="150000"/>
              </a:lnSpc>
              <a:spcBef>
                <a:spcPct val="0"/>
              </a:spcBef>
            </a:pPr>
            <a:r>
              <a:rPr lang="en-GB" altLang="en-US" b="1" dirty="0">
                <a:cs typeface="Arial" panose="020B0604020202020204" pitchFamily="34" charset="0"/>
              </a:rPr>
              <a:t>Additional/Amended grounds:</a:t>
            </a:r>
            <a:r>
              <a:rPr lang="en-GB" altLang="en-US" dirty="0">
                <a:cs typeface="Arial" panose="020B0604020202020204" pitchFamily="34" charset="0"/>
              </a:rPr>
              <a:t> </a:t>
            </a:r>
          </a:p>
          <a:p>
            <a:pPr lvl="1">
              <a:lnSpc>
                <a:spcPct val="150000"/>
              </a:lnSpc>
              <a:spcBef>
                <a:spcPct val="0"/>
              </a:spcBef>
            </a:pPr>
            <a:r>
              <a:rPr lang="en-GB" altLang="en-US" sz="2800" dirty="0">
                <a:cs typeface="Arial" panose="020B0604020202020204" pitchFamily="34" charset="0"/>
              </a:rPr>
              <a:t>Need Court’s permission. </a:t>
            </a:r>
            <a:r>
              <a:rPr lang="en-GB" altLang="en-US" sz="2800" b="1" dirty="0">
                <a:cs typeface="Arial" panose="020B0604020202020204" pitchFamily="34" charset="0"/>
              </a:rPr>
              <a:t>CPR 54.15</a:t>
            </a:r>
          </a:p>
          <a:p>
            <a:pPr lvl="1">
              <a:lnSpc>
                <a:spcPct val="150000"/>
              </a:lnSpc>
              <a:spcBef>
                <a:spcPct val="0"/>
              </a:spcBef>
            </a:pPr>
            <a:r>
              <a:rPr lang="en-GB" altLang="en-US" sz="2800" dirty="0">
                <a:cs typeface="Arial" panose="020B0604020202020204" pitchFamily="34" charset="0"/>
              </a:rPr>
              <a:t>Give notice at least seven days before the hearing. </a:t>
            </a:r>
            <a:r>
              <a:rPr lang="en-GB" altLang="en-US" sz="2800" b="1" dirty="0">
                <a:cs typeface="Arial" panose="020B0604020202020204" pitchFamily="34" charset="0"/>
              </a:rPr>
              <a:t>PD 54A 11.1</a:t>
            </a:r>
          </a:p>
          <a:p>
            <a:endParaRPr lang="en-GB" altLang="en-US" dirty="0"/>
          </a:p>
        </p:txBody>
      </p:sp>
    </p:spTree>
    <p:extLst>
      <p:ext uri="{BB962C8B-B14F-4D97-AF65-F5344CB8AC3E}">
        <p14:creationId xmlns:p14="http://schemas.microsoft.com/office/powerpoint/2010/main" val="1056129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7C58F-9DB4-C873-1E9D-6559D7E5980C}"/>
              </a:ext>
            </a:extLst>
          </p:cNvPr>
          <p:cNvSpPr>
            <a:spLocks noGrp="1"/>
          </p:cNvSpPr>
          <p:nvPr>
            <p:ph type="title"/>
          </p:nvPr>
        </p:nvSpPr>
        <p:spPr/>
        <p:txBody>
          <a:bodyPr/>
          <a:lstStyle/>
          <a:p>
            <a:r>
              <a:rPr lang="en-GB" dirty="0"/>
              <a:t>Disclosure</a:t>
            </a:r>
          </a:p>
        </p:txBody>
      </p:sp>
      <p:sp>
        <p:nvSpPr>
          <p:cNvPr id="3" name="Content Placeholder 2">
            <a:extLst>
              <a:ext uri="{FF2B5EF4-FFF2-40B4-BE49-F238E27FC236}">
                <a16:creationId xmlns:a16="http://schemas.microsoft.com/office/drawing/2014/main" id="{E1C37140-7547-6A27-BD2A-830A66981042}"/>
              </a:ext>
            </a:extLst>
          </p:cNvPr>
          <p:cNvSpPr>
            <a:spLocks noGrp="1"/>
          </p:cNvSpPr>
          <p:nvPr>
            <p:ph idx="1"/>
          </p:nvPr>
        </p:nvSpPr>
        <p:spPr/>
        <p:txBody>
          <a:bodyPr>
            <a:normAutofit/>
          </a:bodyPr>
          <a:lstStyle/>
          <a:p>
            <a:r>
              <a:rPr lang="en-GB" b="1" dirty="0"/>
              <a:t>CPR Part 31</a:t>
            </a:r>
          </a:p>
          <a:p>
            <a:r>
              <a:rPr lang="en-GB" altLang="en-US" sz="2800" dirty="0">
                <a:cs typeface="Arial" panose="020B0604020202020204" pitchFamily="34" charset="0"/>
              </a:rPr>
              <a:t>In JR “</a:t>
            </a:r>
            <a:r>
              <a:rPr lang="en-GB" altLang="en-US" sz="2800" i="1" dirty="0">
                <a:cs typeface="Arial" panose="020B0604020202020204" pitchFamily="34" charset="0"/>
              </a:rPr>
              <a:t>disclosure is not required unless the court orders otherwise.</a:t>
            </a:r>
            <a:r>
              <a:rPr lang="en-GB" altLang="en-US" sz="2800" dirty="0">
                <a:cs typeface="Arial" panose="020B0604020202020204" pitchFamily="34" charset="0"/>
              </a:rPr>
              <a:t>” </a:t>
            </a:r>
            <a:r>
              <a:rPr lang="en-GB" altLang="en-US" sz="2800" b="1" dirty="0">
                <a:cs typeface="Arial" panose="020B0604020202020204" pitchFamily="34" charset="0"/>
              </a:rPr>
              <a:t>PD 54A 12.1</a:t>
            </a:r>
          </a:p>
          <a:p>
            <a:r>
              <a:rPr lang="en-GB" altLang="en-US" sz="2800" dirty="0">
                <a:cs typeface="Arial" panose="020B0604020202020204" pitchFamily="34" charset="0"/>
              </a:rPr>
              <a:t>Limited to cases in which the </a:t>
            </a:r>
            <a:r>
              <a:rPr lang="en-GB" altLang="en-US" sz="2800" i="1" dirty="0">
                <a:cs typeface="Arial" panose="020B0604020202020204" pitchFamily="34" charset="0"/>
              </a:rPr>
              <a:t>“precise facts are significant.” Tweed v Parades Commission of Northern Ireland</a:t>
            </a:r>
            <a:r>
              <a:rPr lang="en-GB" altLang="en-US" sz="2800" dirty="0">
                <a:cs typeface="Arial" panose="020B0604020202020204" pitchFamily="34" charset="0"/>
              </a:rPr>
              <a:t> [2007] 1 AC 650</a:t>
            </a:r>
            <a:endParaRPr lang="en-GB" altLang="en-US" i="1" dirty="0">
              <a:cs typeface="Arial" panose="020B0604020202020204" pitchFamily="34" charset="0"/>
            </a:endParaRPr>
          </a:p>
          <a:p>
            <a:r>
              <a:rPr lang="en-GB" altLang="en-US" sz="2800" dirty="0">
                <a:cs typeface="Arial" panose="020B0604020202020204" pitchFamily="34" charset="0"/>
              </a:rPr>
              <a:t>Test: whether “</a:t>
            </a:r>
            <a:r>
              <a:rPr lang="en-GB" altLang="en-US" sz="2800" i="1" dirty="0">
                <a:cs typeface="Arial" panose="020B0604020202020204" pitchFamily="34" charset="0"/>
              </a:rPr>
              <a:t>necessary in order to resolve the matter fairly and justly.”</a:t>
            </a:r>
            <a:endParaRPr lang="en-GB" altLang="en-US" sz="2800" dirty="0">
              <a:cs typeface="Arial" panose="020B0604020202020204" pitchFamily="34" charset="0"/>
            </a:endParaRPr>
          </a:p>
          <a:p>
            <a:endParaRPr lang="en-GB" b="1" dirty="0"/>
          </a:p>
        </p:txBody>
      </p:sp>
    </p:spTree>
    <p:extLst>
      <p:ext uri="{BB962C8B-B14F-4D97-AF65-F5344CB8AC3E}">
        <p14:creationId xmlns:p14="http://schemas.microsoft.com/office/powerpoint/2010/main" val="1028965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72565-4B1F-4BF1-84C9-A0813040D511}"/>
              </a:ext>
            </a:extLst>
          </p:cNvPr>
          <p:cNvSpPr>
            <a:spLocks noGrp="1"/>
          </p:cNvSpPr>
          <p:nvPr>
            <p:ph type="title"/>
          </p:nvPr>
        </p:nvSpPr>
        <p:spPr/>
        <p:txBody>
          <a:bodyPr/>
          <a:lstStyle/>
          <a:p>
            <a:r>
              <a:rPr lang="en-GB" dirty="0"/>
              <a:t>Part 18 Requests</a:t>
            </a:r>
          </a:p>
        </p:txBody>
      </p:sp>
      <p:sp>
        <p:nvSpPr>
          <p:cNvPr id="3" name="Content Placeholder 2">
            <a:extLst>
              <a:ext uri="{FF2B5EF4-FFF2-40B4-BE49-F238E27FC236}">
                <a16:creationId xmlns:a16="http://schemas.microsoft.com/office/drawing/2014/main" id="{9FE2F686-8430-B4A7-239F-F4E5C7E68203}"/>
              </a:ext>
            </a:extLst>
          </p:cNvPr>
          <p:cNvSpPr>
            <a:spLocks noGrp="1"/>
          </p:cNvSpPr>
          <p:nvPr>
            <p:ph idx="1"/>
          </p:nvPr>
        </p:nvSpPr>
        <p:spPr/>
        <p:txBody>
          <a:bodyPr/>
          <a:lstStyle/>
          <a:p>
            <a:pPr>
              <a:lnSpc>
                <a:spcPct val="150000"/>
              </a:lnSpc>
              <a:spcBef>
                <a:spcPct val="0"/>
              </a:spcBef>
            </a:pPr>
            <a:r>
              <a:rPr lang="en-GB" altLang="en-US" sz="2800" b="1" dirty="0">
                <a:cs typeface="Arial" panose="020B0604020202020204" pitchFamily="34" charset="0"/>
              </a:rPr>
              <a:t>CPR Part 18</a:t>
            </a:r>
          </a:p>
          <a:p>
            <a:pPr>
              <a:lnSpc>
                <a:spcPct val="150000"/>
              </a:lnSpc>
              <a:spcBef>
                <a:spcPct val="0"/>
              </a:spcBef>
            </a:pPr>
            <a:r>
              <a:rPr lang="en-GB" altLang="en-US" sz="2800" dirty="0">
                <a:cs typeface="Arial" panose="020B0604020202020204" pitchFamily="34" charset="0"/>
              </a:rPr>
              <a:t>Written request for clarification/ further information. </a:t>
            </a:r>
          </a:p>
          <a:p>
            <a:pPr>
              <a:lnSpc>
                <a:spcPct val="150000"/>
              </a:lnSpc>
              <a:spcBef>
                <a:spcPct val="0"/>
              </a:spcBef>
            </a:pPr>
            <a:r>
              <a:rPr lang="en-GB" altLang="en-US" sz="2800" dirty="0">
                <a:cs typeface="Arial" panose="020B0604020202020204" pitchFamily="34" charset="0"/>
              </a:rPr>
              <a:t>Formal requirements for request and response found  in Practice Direction 18. </a:t>
            </a:r>
          </a:p>
          <a:p>
            <a:pPr>
              <a:lnSpc>
                <a:spcPct val="150000"/>
              </a:lnSpc>
              <a:spcBef>
                <a:spcPct val="0"/>
              </a:spcBef>
            </a:pPr>
            <a:r>
              <a:rPr lang="en-GB" altLang="en-US" sz="2800" dirty="0">
                <a:cs typeface="Arial" panose="020B0604020202020204" pitchFamily="34" charset="0"/>
              </a:rPr>
              <a:t>After written request procedure followed, consider applying to the Court for an order.</a:t>
            </a:r>
            <a:endParaRPr lang="en-GB" altLang="en-US" sz="2800" dirty="0"/>
          </a:p>
        </p:txBody>
      </p:sp>
    </p:spTree>
    <p:extLst>
      <p:ext uri="{BB962C8B-B14F-4D97-AF65-F5344CB8AC3E}">
        <p14:creationId xmlns:p14="http://schemas.microsoft.com/office/powerpoint/2010/main" val="16785695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49C86C-E6A8-BFC9-0400-92062AAC30B7}"/>
              </a:ext>
            </a:extLst>
          </p:cNvPr>
          <p:cNvSpPr>
            <a:spLocks noGrp="1"/>
          </p:cNvSpPr>
          <p:nvPr>
            <p:ph type="title"/>
          </p:nvPr>
        </p:nvSpPr>
        <p:spPr/>
        <p:txBody>
          <a:bodyPr/>
          <a:lstStyle/>
          <a:p>
            <a:r>
              <a:rPr lang="en-GB" dirty="0"/>
              <a:t>Case Management Problems</a:t>
            </a:r>
          </a:p>
        </p:txBody>
      </p:sp>
      <p:sp>
        <p:nvSpPr>
          <p:cNvPr id="3" name="Content Placeholder 2">
            <a:extLst>
              <a:ext uri="{FF2B5EF4-FFF2-40B4-BE49-F238E27FC236}">
                <a16:creationId xmlns:a16="http://schemas.microsoft.com/office/drawing/2014/main" id="{2DE05F16-4EFF-A2BF-E728-0EC18C3EB047}"/>
              </a:ext>
            </a:extLst>
          </p:cNvPr>
          <p:cNvSpPr>
            <a:spLocks noGrp="1"/>
          </p:cNvSpPr>
          <p:nvPr>
            <p:ph idx="1"/>
          </p:nvPr>
        </p:nvSpPr>
        <p:spPr/>
        <p:txBody>
          <a:bodyPr/>
          <a:lstStyle/>
          <a:p>
            <a:pPr>
              <a:lnSpc>
                <a:spcPct val="150000"/>
              </a:lnSpc>
            </a:pPr>
            <a:r>
              <a:rPr lang="en-GB" altLang="en-US" sz="2800" dirty="0"/>
              <a:t>Comply with directions or seek variation to timetable</a:t>
            </a:r>
          </a:p>
          <a:p>
            <a:pPr>
              <a:lnSpc>
                <a:spcPct val="150000"/>
              </a:lnSpc>
            </a:pPr>
            <a:r>
              <a:rPr lang="en-GB" altLang="en-US" sz="2800" dirty="0"/>
              <a:t>Failure to comply: sanctions and/or costs penalty</a:t>
            </a:r>
          </a:p>
          <a:p>
            <a:pPr>
              <a:lnSpc>
                <a:spcPct val="150000"/>
              </a:lnSpc>
            </a:pPr>
            <a:r>
              <a:rPr lang="en-GB" altLang="en-US" sz="2800" i="1" dirty="0"/>
              <a:t>Denton &amp; </a:t>
            </a:r>
            <a:r>
              <a:rPr lang="en-GB" altLang="en-US" sz="2800" i="1" dirty="0" err="1"/>
              <a:t>Ors</a:t>
            </a:r>
            <a:r>
              <a:rPr lang="en-GB" altLang="en-US" sz="2800" i="1" dirty="0"/>
              <a:t> v TH White Ltd &amp; </a:t>
            </a:r>
            <a:r>
              <a:rPr lang="en-GB" altLang="en-US" sz="2800" i="1" dirty="0" err="1"/>
              <a:t>Ors</a:t>
            </a:r>
            <a:r>
              <a:rPr lang="en-GB" altLang="en-US" sz="2800" i="1" dirty="0"/>
              <a:t> </a:t>
            </a:r>
            <a:r>
              <a:rPr lang="en-GB" altLang="en-US" sz="2800" dirty="0"/>
              <a:t>[2014] EWCA </a:t>
            </a:r>
            <a:r>
              <a:rPr lang="en-GB" altLang="en-US" sz="2800" dirty="0" err="1"/>
              <a:t>Civ</a:t>
            </a:r>
            <a:r>
              <a:rPr lang="en-GB" altLang="en-US" sz="2800" dirty="0"/>
              <a:t> 906</a:t>
            </a:r>
          </a:p>
          <a:p>
            <a:pPr>
              <a:lnSpc>
                <a:spcPct val="150000"/>
              </a:lnSpc>
            </a:pPr>
            <a:r>
              <a:rPr lang="en-GB" altLang="en-US" sz="2800" i="1" dirty="0"/>
              <a:t>Liberty v SSHD and Secretary of State for Foreign and Commonwealth Affairs</a:t>
            </a:r>
            <a:r>
              <a:rPr lang="en-GB" altLang="en-US" sz="2800" dirty="0"/>
              <a:t> [2018] EWHC 976</a:t>
            </a:r>
          </a:p>
        </p:txBody>
      </p:sp>
    </p:spTree>
    <p:extLst>
      <p:ext uri="{BB962C8B-B14F-4D97-AF65-F5344CB8AC3E}">
        <p14:creationId xmlns:p14="http://schemas.microsoft.com/office/powerpoint/2010/main" val="703438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1248</Words>
  <Application>Microsoft Office PowerPoint</Application>
  <PresentationFormat>Widescreen</PresentationFormat>
  <Paragraphs>135</Paragraphs>
  <Slides>37</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37</vt:i4>
      </vt:variant>
    </vt:vector>
  </HeadingPairs>
  <TitlesOfParts>
    <vt:vector size="49" baseType="lpstr">
      <vt:lpstr>Aptos</vt:lpstr>
      <vt:lpstr>Aptos Display</vt:lpstr>
      <vt:lpstr>Arial</vt:lpstr>
      <vt:lpstr>Calibri</vt:lpstr>
      <vt:lpstr>Foundry Sterling Bold</vt:lpstr>
      <vt:lpstr>Foundry Sterling Book</vt:lpstr>
      <vt:lpstr>Foundry Sterling Demi</vt:lpstr>
      <vt:lpstr>FoundrySterling-Bold</vt:lpstr>
      <vt:lpstr>FoundrySterling-Book</vt:lpstr>
      <vt:lpstr>Wingdings</vt:lpstr>
      <vt:lpstr>Office Theme</vt:lpstr>
      <vt:lpstr>1_Office Theme</vt:lpstr>
      <vt:lpstr>Steps in a JR claim, part 2 –  from post-permission to final hearing</vt:lpstr>
      <vt:lpstr>Introduction</vt:lpstr>
      <vt:lpstr>Immediately Post-Permission</vt:lpstr>
      <vt:lpstr>Standard Directions</vt:lpstr>
      <vt:lpstr>Interim Applications</vt:lpstr>
      <vt:lpstr>Further Evidence and  Amended/ Additional Grounds</vt:lpstr>
      <vt:lpstr>Disclosure</vt:lpstr>
      <vt:lpstr>Part 18 Requests</vt:lpstr>
      <vt:lpstr>Case Management Problems</vt:lpstr>
      <vt:lpstr>Listing for  Final Hearing</vt:lpstr>
      <vt:lpstr>Preparation for Final Hearing I: Skeleton Arguments</vt:lpstr>
      <vt:lpstr>Preparation for Final Hearing II: Hearing Bundles</vt:lpstr>
      <vt:lpstr>Preparation for Final Hearing III: Authorities Bundles</vt:lpstr>
      <vt:lpstr>Final Hearing I</vt:lpstr>
      <vt:lpstr>Final Hearing II</vt:lpstr>
      <vt:lpstr>Final Hearing III</vt:lpstr>
      <vt:lpstr>Judicial Review Quiz!</vt:lpstr>
      <vt:lpstr>PowerPoint Presentation</vt:lpstr>
      <vt:lpstr>PowerPoint Presentation</vt:lpstr>
      <vt:lpstr>PowerPoint Presentation</vt:lpstr>
      <vt:lpstr>PowerPoint Presentation</vt:lpstr>
      <vt:lpstr>PowerPoint Presentation</vt:lpstr>
      <vt:lpstr>Answer: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Nicole Chen</dc:creator>
  <cp:lastModifiedBy>Nicole Chen</cp:lastModifiedBy>
  <cp:revision>2</cp:revision>
  <dcterms:created xsi:type="dcterms:W3CDTF">2026-04-10T10:22:25Z</dcterms:created>
  <dcterms:modified xsi:type="dcterms:W3CDTF">2026-04-10T10:23:13Z</dcterms:modified>
</cp:coreProperties>
</file>