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handoutMasterIdLst>
    <p:handoutMasterId r:id="rId23"/>
  </p:handoutMasterIdLst>
  <p:sldIdLst>
    <p:sldId id="323" r:id="rId6"/>
    <p:sldId id="291" r:id="rId7"/>
    <p:sldId id="258" r:id="rId8"/>
    <p:sldId id="299" r:id="rId9"/>
    <p:sldId id="330" r:id="rId10"/>
    <p:sldId id="332" r:id="rId11"/>
    <p:sldId id="266" r:id="rId12"/>
    <p:sldId id="333" r:id="rId13"/>
    <p:sldId id="334" r:id="rId14"/>
    <p:sldId id="262" r:id="rId15"/>
    <p:sldId id="337" r:id="rId16"/>
    <p:sldId id="339" r:id="rId17"/>
    <p:sldId id="335" r:id="rId18"/>
    <p:sldId id="287" r:id="rId19"/>
    <p:sldId id="340" r:id="rId20"/>
    <p:sldId id="3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AE9"/>
    <a:srgbClr val="F1F0F8"/>
    <a:srgbClr val="FBE4C9"/>
    <a:srgbClr val="F7D1D7"/>
    <a:srgbClr val="D4EDEA"/>
    <a:srgbClr val="B5A9D3"/>
    <a:srgbClr val="E8E5F2"/>
    <a:srgbClr val="D6D0E8"/>
    <a:srgbClr val="B7BDD6"/>
    <a:srgbClr val="ABDD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9" d="100"/>
          <a:sy n="59" d="100"/>
        </p:scale>
        <p:origin x="378" y="72"/>
      </p:cViewPr>
      <p:guideLst>
        <p:guide orient="horz" pos="2160"/>
        <p:guide pos="393"/>
      </p:guideLst>
    </p:cSldViewPr>
  </p:slideViewPr>
  <p:outlineViewPr>
    <p:cViewPr>
      <p:scale>
        <a:sx n="33" d="100"/>
        <a:sy n="33" d="100"/>
      </p:scale>
      <p:origin x="0" y="-3168"/>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97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ayes" userId="4e105b4f-75dd-448e-ad11-4b4ff35e0cbc" providerId="ADAL" clId="{E804037B-312C-4E6E-886B-C99F07421D3F}"/>
    <pc:docChg chg="undo redo custSel addSld delSld modSld sldOrd">
      <pc:chgData name="Shirley Hayes" userId="4e105b4f-75dd-448e-ad11-4b4ff35e0cbc" providerId="ADAL" clId="{E804037B-312C-4E6E-886B-C99F07421D3F}" dt="2026-05-29T08:25:58.788" v="12064" actId="20577"/>
      <pc:docMkLst>
        <pc:docMk/>
      </pc:docMkLst>
      <pc:sldChg chg="addSp delSp modSp mod modNotesTx">
        <pc:chgData name="Shirley Hayes" userId="4e105b4f-75dd-448e-ad11-4b4ff35e0cbc" providerId="ADAL" clId="{E804037B-312C-4E6E-886B-C99F07421D3F}" dt="2026-05-27T13:24:20.105" v="11972" actId="6549"/>
        <pc:sldMkLst>
          <pc:docMk/>
          <pc:sldMk cId="3451370566" sldId="258"/>
        </pc:sldMkLst>
        <pc:spChg chg="add mod">
          <ac:chgData name="Shirley Hayes" userId="4e105b4f-75dd-448e-ad11-4b4ff35e0cbc" providerId="ADAL" clId="{E804037B-312C-4E6E-886B-C99F07421D3F}" dt="2026-05-21T05:02:57.196" v="3358" actId="20577"/>
          <ac:spMkLst>
            <pc:docMk/>
            <pc:sldMk cId="3451370566" sldId="258"/>
            <ac:spMk id="3" creationId="{423C5641-05F5-0129-B567-B3DAFB1213D1}"/>
          </ac:spMkLst>
        </pc:spChg>
        <pc:spChg chg="add mod">
          <ac:chgData name="Shirley Hayes" userId="4e105b4f-75dd-448e-ad11-4b4ff35e0cbc" providerId="ADAL" clId="{E804037B-312C-4E6E-886B-C99F07421D3F}" dt="2026-05-20T20:09:52.549" v="2249" actId="20577"/>
          <ac:spMkLst>
            <pc:docMk/>
            <pc:sldMk cId="3451370566" sldId="258"/>
            <ac:spMk id="7" creationId="{41E63B1E-629B-E540-BD1E-358E7662F5D2}"/>
          </ac:spMkLst>
        </pc:spChg>
        <pc:spChg chg="mod">
          <ac:chgData name="Shirley Hayes" userId="4e105b4f-75dd-448e-ad11-4b4ff35e0cbc" providerId="ADAL" clId="{E804037B-312C-4E6E-886B-C99F07421D3F}" dt="2026-05-20T20:10:03.547" v="2257" actId="20577"/>
          <ac:spMkLst>
            <pc:docMk/>
            <pc:sldMk cId="3451370566" sldId="258"/>
            <ac:spMk id="25" creationId="{D6340E42-0F16-263A-F2BE-D94CFEE404F8}"/>
          </ac:spMkLst>
        </pc:spChg>
        <pc:spChg chg="mod">
          <ac:chgData name="Shirley Hayes" userId="4e105b4f-75dd-448e-ad11-4b4ff35e0cbc" providerId="ADAL" clId="{E804037B-312C-4E6E-886B-C99F07421D3F}" dt="2026-05-18T21:49:26.046" v="1556" actId="20577"/>
          <ac:spMkLst>
            <pc:docMk/>
            <pc:sldMk cId="3451370566" sldId="258"/>
            <ac:spMk id="27" creationId="{3A54DC60-C358-A057-0298-2406BDE08EE2}"/>
          </ac:spMkLst>
        </pc:spChg>
        <pc:spChg chg="mod">
          <ac:chgData name="Shirley Hayes" userId="4e105b4f-75dd-448e-ad11-4b4ff35e0cbc" providerId="ADAL" clId="{E804037B-312C-4E6E-886B-C99F07421D3F}" dt="2026-05-18T22:09:37.461" v="1856" actId="5793"/>
          <ac:spMkLst>
            <pc:docMk/>
            <pc:sldMk cId="3451370566" sldId="258"/>
            <ac:spMk id="29" creationId="{C62426B3-D874-9A09-4E09-C535226DA3F4}"/>
          </ac:spMkLst>
        </pc:spChg>
        <pc:spChg chg="mod">
          <ac:chgData name="Shirley Hayes" userId="4e105b4f-75dd-448e-ad11-4b4ff35e0cbc" providerId="ADAL" clId="{E804037B-312C-4E6E-886B-C99F07421D3F}" dt="2026-05-27T12:12:18.981" v="10784" actId="20577"/>
          <ac:spMkLst>
            <pc:docMk/>
            <pc:sldMk cId="3451370566" sldId="258"/>
            <ac:spMk id="33" creationId="{C705E279-DCD1-F65D-8CED-7D1E136D9FA2}"/>
          </ac:spMkLst>
        </pc:spChg>
        <pc:picChg chg="mod">
          <ac:chgData name="Shirley Hayes" userId="4e105b4f-75dd-448e-ad11-4b4ff35e0cbc" providerId="ADAL" clId="{E804037B-312C-4E6E-886B-C99F07421D3F}" dt="2026-05-18T22:42:08.686" v="1917" actId="14826"/>
          <ac:picMkLst>
            <pc:docMk/>
            <pc:sldMk cId="3451370566" sldId="258"/>
            <ac:picMk id="8" creationId="{6B851C22-2CB4-1A21-6655-AC67177356E8}"/>
          </ac:picMkLst>
        </pc:picChg>
      </pc:sldChg>
      <pc:sldChg chg="del">
        <pc:chgData name="Shirley Hayes" userId="4e105b4f-75dd-448e-ad11-4b4ff35e0cbc" providerId="ADAL" clId="{E804037B-312C-4E6E-886B-C99F07421D3F}" dt="2026-05-20T21:30:53.429" v="3018" actId="47"/>
        <pc:sldMkLst>
          <pc:docMk/>
          <pc:sldMk cId="3675110697" sldId="259"/>
        </pc:sldMkLst>
      </pc:sldChg>
      <pc:sldChg chg="del">
        <pc:chgData name="Shirley Hayes" userId="4e105b4f-75dd-448e-ad11-4b4ff35e0cbc" providerId="ADAL" clId="{E804037B-312C-4E6E-886B-C99F07421D3F}" dt="2026-05-20T21:30:56.581" v="3019" actId="47"/>
        <pc:sldMkLst>
          <pc:docMk/>
          <pc:sldMk cId="1500818978" sldId="260"/>
        </pc:sldMkLst>
      </pc:sldChg>
      <pc:sldChg chg="del">
        <pc:chgData name="Shirley Hayes" userId="4e105b4f-75dd-448e-ad11-4b4ff35e0cbc" providerId="ADAL" clId="{E804037B-312C-4E6E-886B-C99F07421D3F}" dt="2026-05-20T21:31:19.888" v="3020" actId="47"/>
        <pc:sldMkLst>
          <pc:docMk/>
          <pc:sldMk cId="2988578795" sldId="261"/>
        </pc:sldMkLst>
      </pc:sldChg>
      <pc:sldChg chg="modSp mod modNotesTx">
        <pc:chgData name="Shirley Hayes" userId="4e105b4f-75dd-448e-ad11-4b4ff35e0cbc" providerId="ADAL" clId="{E804037B-312C-4E6E-886B-C99F07421D3F}" dt="2026-05-27T13:26:05.360" v="11979" actId="6549"/>
        <pc:sldMkLst>
          <pc:docMk/>
          <pc:sldMk cId="2588173758" sldId="262"/>
        </pc:sldMkLst>
        <pc:spChg chg="mod">
          <ac:chgData name="Shirley Hayes" userId="4e105b4f-75dd-448e-ad11-4b4ff35e0cbc" providerId="ADAL" clId="{E804037B-312C-4E6E-886B-C99F07421D3F}" dt="2026-05-20T21:03:38.282" v="2636" actId="20577"/>
          <ac:spMkLst>
            <pc:docMk/>
            <pc:sldMk cId="2588173758" sldId="262"/>
            <ac:spMk id="8" creationId="{6DD01D41-564F-C072-1595-2B31950C6DC4}"/>
          </ac:spMkLst>
        </pc:spChg>
        <pc:spChg chg="mod">
          <ac:chgData name="Shirley Hayes" userId="4e105b4f-75dd-448e-ad11-4b4ff35e0cbc" providerId="ADAL" clId="{E804037B-312C-4E6E-886B-C99F07421D3F}" dt="2026-05-20T21:01:58.400" v="2591" actId="20577"/>
          <ac:spMkLst>
            <pc:docMk/>
            <pc:sldMk cId="2588173758" sldId="262"/>
            <ac:spMk id="9" creationId="{5DA68617-3B58-D92D-BECC-03DF7FDF0A16}"/>
          </ac:spMkLst>
        </pc:spChg>
      </pc:sldChg>
      <pc:sldChg chg="addSp delSp modSp del mod ord">
        <pc:chgData name="Shirley Hayes" userId="4e105b4f-75dd-448e-ad11-4b4ff35e0cbc" providerId="ADAL" clId="{E804037B-312C-4E6E-886B-C99F07421D3F}" dt="2026-05-20T21:15:09.453" v="2926" actId="47"/>
        <pc:sldMkLst>
          <pc:docMk/>
          <pc:sldMk cId="1606867331" sldId="265"/>
        </pc:sldMkLst>
      </pc:sldChg>
      <pc:sldChg chg="addSp delSp modSp mod ord modNotesTx">
        <pc:chgData name="Shirley Hayes" userId="4e105b4f-75dd-448e-ad11-4b4ff35e0cbc" providerId="ADAL" clId="{E804037B-312C-4E6E-886B-C99F07421D3F}" dt="2026-05-27T13:24:53.981" v="11976" actId="6549"/>
        <pc:sldMkLst>
          <pc:docMk/>
          <pc:sldMk cId="2644552916" sldId="266"/>
        </pc:sldMkLst>
        <pc:spChg chg="add mod">
          <ac:chgData name="Shirley Hayes" userId="4e105b4f-75dd-448e-ad11-4b4ff35e0cbc" providerId="ADAL" clId="{E804037B-312C-4E6E-886B-C99F07421D3F}" dt="2026-05-26T15:54:20.666" v="5626" actId="123"/>
          <ac:spMkLst>
            <pc:docMk/>
            <pc:sldMk cId="2644552916" sldId="266"/>
            <ac:spMk id="2" creationId="{34C1A224-21E4-6A99-1D4A-8436AC069BD0}"/>
          </ac:spMkLst>
        </pc:spChg>
        <pc:picChg chg="add mod">
          <ac:chgData name="Shirley Hayes" userId="4e105b4f-75dd-448e-ad11-4b4ff35e0cbc" providerId="ADAL" clId="{E804037B-312C-4E6E-886B-C99F07421D3F}" dt="2026-05-18T21:02:25.072" v="728" actId="14100"/>
          <ac:picMkLst>
            <pc:docMk/>
            <pc:sldMk cId="2644552916" sldId="266"/>
            <ac:picMk id="4" creationId="{62C7577D-2B13-8081-AE49-DA94F7B134EF}"/>
          </ac:picMkLst>
        </pc:picChg>
      </pc:sldChg>
      <pc:sldChg chg="del">
        <pc:chgData name="Shirley Hayes" userId="4e105b4f-75dd-448e-ad11-4b4ff35e0cbc" providerId="ADAL" clId="{E804037B-312C-4E6E-886B-C99F07421D3F}" dt="2026-05-21T06:16:48.277" v="4427" actId="47"/>
        <pc:sldMkLst>
          <pc:docMk/>
          <pc:sldMk cId="3116457996" sldId="271"/>
        </pc:sldMkLst>
      </pc:sldChg>
      <pc:sldChg chg="del">
        <pc:chgData name="Shirley Hayes" userId="4e105b4f-75dd-448e-ad11-4b4ff35e0cbc" providerId="ADAL" clId="{E804037B-312C-4E6E-886B-C99F07421D3F}" dt="2026-05-21T06:17:33.228" v="4428" actId="47"/>
        <pc:sldMkLst>
          <pc:docMk/>
          <pc:sldMk cId="187540047" sldId="272"/>
        </pc:sldMkLst>
      </pc:sldChg>
      <pc:sldChg chg="del">
        <pc:chgData name="Shirley Hayes" userId="4e105b4f-75dd-448e-ad11-4b4ff35e0cbc" providerId="ADAL" clId="{E804037B-312C-4E6E-886B-C99F07421D3F}" dt="2026-05-21T06:17:38.341" v="4429" actId="47"/>
        <pc:sldMkLst>
          <pc:docMk/>
          <pc:sldMk cId="2542058982" sldId="273"/>
        </pc:sldMkLst>
      </pc:sldChg>
      <pc:sldChg chg="del">
        <pc:chgData name="Shirley Hayes" userId="4e105b4f-75dd-448e-ad11-4b4ff35e0cbc" providerId="ADAL" clId="{E804037B-312C-4E6E-886B-C99F07421D3F}" dt="2026-05-21T06:17:45.974" v="4430" actId="47"/>
        <pc:sldMkLst>
          <pc:docMk/>
          <pc:sldMk cId="31362278" sldId="274"/>
        </pc:sldMkLst>
      </pc:sldChg>
      <pc:sldChg chg="del">
        <pc:chgData name="Shirley Hayes" userId="4e105b4f-75dd-448e-ad11-4b4ff35e0cbc" providerId="ADAL" clId="{E804037B-312C-4E6E-886B-C99F07421D3F}" dt="2026-05-21T06:17:55.605" v="4431" actId="47"/>
        <pc:sldMkLst>
          <pc:docMk/>
          <pc:sldMk cId="1319471956" sldId="275"/>
        </pc:sldMkLst>
      </pc:sldChg>
      <pc:sldChg chg="del">
        <pc:chgData name="Shirley Hayes" userId="4e105b4f-75dd-448e-ad11-4b4ff35e0cbc" providerId="ADAL" clId="{E804037B-312C-4E6E-886B-C99F07421D3F}" dt="2026-05-21T06:18:10.526" v="4432" actId="47"/>
        <pc:sldMkLst>
          <pc:docMk/>
          <pc:sldMk cId="475471268" sldId="276"/>
        </pc:sldMkLst>
      </pc:sldChg>
      <pc:sldChg chg="modSp mod modNotesTx">
        <pc:chgData name="Shirley Hayes" userId="4e105b4f-75dd-448e-ad11-4b4ff35e0cbc" providerId="ADAL" clId="{E804037B-312C-4E6E-886B-C99F07421D3F}" dt="2026-05-27T13:26:35.828" v="11983" actId="6549"/>
        <pc:sldMkLst>
          <pc:docMk/>
          <pc:sldMk cId="3640838964" sldId="287"/>
        </pc:sldMkLst>
        <pc:spChg chg="mod">
          <ac:chgData name="Shirley Hayes" userId="4e105b4f-75dd-448e-ad11-4b4ff35e0cbc" providerId="ADAL" clId="{E804037B-312C-4E6E-886B-C99F07421D3F}" dt="2026-05-21T05:39:34.272" v="3843" actId="20577"/>
          <ac:spMkLst>
            <pc:docMk/>
            <pc:sldMk cId="3640838964" sldId="287"/>
            <ac:spMk id="2" creationId="{E2158F53-FF12-DE1F-E906-E1C9B686421E}"/>
          </ac:spMkLst>
        </pc:spChg>
        <pc:spChg chg="mod">
          <ac:chgData name="Shirley Hayes" userId="4e105b4f-75dd-448e-ad11-4b4ff35e0cbc" providerId="ADAL" clId="{E804037B-312C-4E6E-886B-C99F07421D3F}" dt="2026-05-21T05:38:57.185" v="3809" actId="20577"/>
          <ac:spMkLst>
            <pc:docMk/>
            <pc:sldMk cId="3640838964" sldId="287"/>
            <ac:spMk id="3" creationId="{68FCB446-8FBA-7705-F694-74A4F56209D2}"/>
          </ac:spMkLst>
        </pc:spChg>
        <pc:spChg chg="mod">
          <ac:chgData name="Shirley Hayes" userId="4e105b4f-75dd-448e-ad11-4b4ff35e0cbc" providerId="ADAL" clId="{E804037B-312C-4E6E-886B-C99F07421D3F}" dt="2026-05-21T05:38:48.082" v="3807" actId="20577"/>
          <ac:spMkLst>
            <pc:docMk/>
            <pc:sldMk cId="3640838964" sldId="287"/>
            <ac:spMk id="4" creationId="{3D99DC4C-90B3-2256-A5E4-9C7174D67121}"/>
          </ac:spMkLst>
        </pc:spChg>
      </pc:sldChg>
      <pc:sldChg chg="del">
        <pc:chgData name="Shirley Hayes" userId="4e105b4f-75dd-448e-ad11-4b4ff35e0cbc" providerId="ADAL" clId="{E804037B-312C-4E6E-886B-C99F07421D3F}" dt="2026-05-21T06:14:42.025" v="4403" actId="47"/>
        <pc:sldMkLst>
          <pc:docMk/>
          <pc:sldMk cId="2495624715" sldId="288"/>
        </pc:sldMkLst>
      </pc:sldChg>
      <pc:sldChg chg="del">
        <pc:chgData name="Shirley Hayes" userId="4e105b4f-75dd-448e-ad11-4b4ff35e0cbc" providerId="ADAL" clId="{E804037B-312C-4E6E-886B-C99F07421D3F}" dt="2026-05-21T06:14:56.041" v="4404" actId="47"/>
        <pc:sldMkLst>
          <pc:docMk/>
          <pc:sldMk cId="2079609353" sldId="289"/>
        </pc:sldMkLst>
      </pc:sldChg>
      <pc:sldChg chg="del">
        <pc:chgData name="Shirley Hayes" userId="4e105b4f-75dd-448e-ad11-4b4ff35e0cbc" providerId="ADAL" clId="{E804037B-312C-4E6E-886B-C99F07421D3F}" dt="2026-05-21T06:15:04.562" v="4405" actId="47"/>
        <pc:sldMkLst>
          <pc:docMk/>
          <pc:sldMk cId="2166910750" sldId="290"/>
        </pc:sldMkLst>
      </pc:sldChg>
      <pc:sldChg chg="addSp delSp modSp mod ord modNotesTx">
        <pc:chgData name="Shirley Hayes" userId="4e105b4f-75dd-448e-ad11-4b4ff35e0cbc" providerId="ADAL" clId="{E804037B-312C-4E6E-886B-C99F07421D3F}" dt="2026-05-27T13:24:09.935" v="11971" actId="6549"/>
        <pc:sldMkLst>
          <pc:docMk/>
          <pc:sldMk cId="477834901" sldId="291"/>
        </pc:sldMkLst>
        <pc:spChg chg="mod">
          <ac:chgData name="Shirley Hayes" userId="4e105b4f-75dd-448e-ad11-4b4ff35e0cbc" providerId="ADAL" clId="{E804037B-312C-4E6E-886B-C99F07421D3F}" dt="2026-05-18T21:17:13.998" v="902" actId="20577"/>
          <ac:spMkLst>
            <pc:docMk/>
            <pc:sldMk cId="477834901" sldId="291"/>
            <ac:spMk id="3" creationId="{F77F448F-447F-CC6B-6F53-94B60760A923}"/>
          </ac:spMkLst>
        </pc:spChg>
        <pc:spChg chg="mod">
          <ac:chgData name="Shirley Hayes" userId="4e105b4f-75dd-448e-ad11-4b4ff35e0cbc" providerId="ADAL" clId="{E804037B-312C-4E6E-886B-C99F07421D3F}" dt="2026-05-18T21:22:03.557" v="1136" actId="20577"/>
          <ac:spMkLst>
            <pc:docMk/>
            <pc:sldMk cId="477834901" sldId="291"/>
            <ac:spMk id="4" creationId="{86275B73-9B12-CE50-09B5-7843A122744B}"/>
          </ac:spMkLst>
        </pc:spChg>
        <pc:spChg chg="mod">
          <ac:chgData name="Shirley Hayes" userId="4e105b4f-75dd-448e-ad11-4b4ff35e0cbc" providerId="ADAL" clId="{E804037B-312C-4E6E-886B-C99F07421D3F}" dt="2026-05-18T21:41:08.149" v="1352" actId="20577"/>
          <ac:spMkLst>
            <pc:docMk/>
            <pc:sldMk cId="477834901" sldId="291"/>
            <ac:spMk id="5" creationId="{29DFCA17-F2A5-5926-ADBB-0E582EDC14F7}"/>
          </ac:spMkLst>
        </pc:spChg>
        <pc:spChg chg="mod">
          <ac:chgData name="Shirley Hayes" userId="4e105b4f-75dd-448e-ad11-4b4ff35e0cbc" providerId="ADAL" clId="{E804037B-312C-4E6E-886B-C99F07421D3F}" dt="2026-05-21T06:24:30.115" v="4468" actId="962"/>
          <ac:spMkLst>
            <pc:docMk/>
            <pc:sldMk cId="477834901" sldId="291"/>
            <ac:spMk id="6" creationId="{C1F7CC9B-F287-B6D1-2E1E-654823D2D237}"/>
          </ac:spMkLst>
        </pc:spChg>
        <pc:picChg chg="add mod">
          <ac:chgData name="Shirley Hayes" userId="4e105b4f-75dd-448e-ad11-4b4ff35e0cbc" providerId="ADAL" clId="{E804037B-312C-4E6E-886B-C99F07421D3F}" dt="2026-05-21T06:24:30.114" v="4467" actId="27614"/>
          <ac:picMkLst>
            <pc:docMk/>
            <pc:sldMk cId="477834901" sldId="291"/>
            <ac:picMk id="12" creationId="{00F51540-C140-2243-38C7-6938BDD13444}"/>
          </ac:picMkLst>
        </pc:picChg>
      </pc:sldChg>
      <pc:sldChg chg="del">
        <pc:chgData name="Shirley Hayes" userId="4e105b4f-75dd-448e-ad11-4b4ff35e0cbc" providerId="ADAL" clId="{E804037B-312C-4E6E-886B-C99F07421D3F}" dt="2026-05-21T06:15:11.810" v="4406" actId="47"/>
        <pc:sldMkLst>
          <pc:docMk/>
          <pc:sldMk cId="2853036243" sldId="292"/>
        </pc:sldMkLst>
      </pc:sldChg>
      <pc:sldChg chg="del">
        <pc:chgData name="Shirley Hayes" userId="4e105b4f-75dd-448e-ad11-4b4ff35e0cbc" providerId="ADAL" clId="{E804037B-312C-4E6E-886B-C99F07421D3F}" dt="2026-05-21T06:15:15.419" v="4407" actId="47"/>
        <pc:sldMkLst>
          <pc:docMk/>
          <pc:sldMk cId="3555889520" sldId="293"/>
        </pc:sldMkLst>
      </pc:sldChg>
      <pc:sldChg chg="del">
        <pc:chgData name="Shirley Hayes" userId="4e105b4f-75dd-448e-ad11-4b4ff35e0cbc" providerId="ADAL" clId="{E804037B-312C-4E6E-886B-C99F07421D3F}" dt="2026-05-21T06:15:19.598" v="4408" actId="47"/>
        <pc:sldMkLst>
          <pc:docMk/>
          <pc:sldMk cId="1393561858" sldId="294"/>
        </pc:sldMkLst>
      </pc:sldChg>
      <pc:sldChg chg="del">
        <pc:chgData name="Shirley Hayes" userId="4e105b4f-75dd-448e-ad11-4b4ff35e0cbc" providerId="ADAL" clId="{E804037B-312C-4E6E-886B-C99F07421D3F}" dt="2026-05-21T06:15:22.584" v="4409" actId="47"/>
        <pc:sldMkLst>
          <pc:docMk/>
          <pc:sldMk cId="3316125260" sldId="295"/>
        </pc:sldMkLst>
      </pc:sldChg>
      <pc:sldChg chg="del">
        <pc:chgData name="Shirley Hayes" userId="4e105b4f-75dd-448e-ad11-4b4ff35e0cbc" providerId="ADAL" clId="{E804037B-312C-4E6E-886B-C99F07421D3F}" dt="2026-05-21T06:15:29.391" v="4410" actId="47"/>
        <pc:sldMkLst>
          <pc:docMk/>
          <pc:sldMk cId="160563157" sldId="296"/>
        </pc:sldMkLst>
      </pc:sldChg>
      <pc:sldChg chg="del">
        <pc:chgData name="Shirley Hayes" userId="4e105b4f-75dd-448e-ad11-4b4ff35e0cbc" providerId="ADAL" clId="{E804037B-312C-4E6E-886B-C99F07421D3F}" dt="2026-05-21T06:15:44.758" v="4415" actId="47"/>
        <pc:sldMkLst>
          <pc:docMk/>
          <pc:sldMk cId="2191228837" sldId="297"/>
        </pc:sldMkLst>
      </pc:sldChg>
      <pc:sldChg chg="del">
        <pc:chgData name="Shirley Hayes" userId="4e105b4f-75dd-448e-ad11-4b4ff35e0cbc" providerId="ADAL" clId="{E804037B-312C-4E6E-886B-C99F07421D3F}" dt="2026-05-21T06:15:48.557" v="4416" actId="47"/>
        <pc:sldMkLst>
          <pc:docMk/>
          <pc:sldMk cId="1937758425" sldId="298"/>
        </pc:sldMkLst>
      </pc:sldChg>
      <pc:sldChg chg="addSp modSp mod ord modNotesTx">
        <pc:chgData name="Shirley Hayes" userId="4e105b4f-75dd-448e-ad11-4b4ff35e0cbc" providerId="ADAL" clId="{E804037B-312C-4E6E-886B-C99F07421D3F}" dt="2026-05-27T13:24:29.484" v="11973" actId="6549"/>
        <pc:sldMkLst>
          <pc:docMk/>
          <pc:sldMk cId="3505396931" sldId="299"/>
        </pc:sldMkLst>
        <pc:spChg chg="mod">
          <ac:chgData name="Shirley Hayes" userId="4e105b4f-75dd-448e-ad11-4b4ff35e0cbc" providerId="ADAL" clId="{E804037B-312C-4E6E-886B-C99F07421D3F}" dt="2026-05-20T21:08:55.360" v="2863" actId="255"/>
          <ac:spMkLst>
            <pc:docMk/>
            <pc:sldMk cId="3505396931" sldId="299"/>
            <ac:spMk id="2" creationId="{078F1D71-BD7C-FE0F-53E1-A38EAAF2C0C8}"/>
          </ac:spMkLst>
        </pc:spChg>
        <pc:spChg chg="mod">
          <ac:chgData name="Shirley Hayes" userId="4e105b4f-75dd-448e-ad11-4b4ff35e0cbc" providerId="ADAL" clId="{E804037B-312C-4E6E-886B-C99F07421D3F}" dt="2026-05-20T20:47:26.553" v="2441" actId="20577"/>
          <ac:spMkLst>
            <pc:docMk/>
            <pc:sldMk cId="3505396931" sldId="299"/>
            <ac:spMk id="3" creationId="{0A039C31-2459-9D65-6214-8F26F9F1439C}"/>
          </ac:spMkLst>
        </pc:spChg>
      </pc:sldChg>
      <pc:sldChg chg="del">
        <pc:chgData name="Shirley Hayes" userId="4e105b4f-75dd-448e-ad11-4b4ff35e0cbc" providerId="ADAL" clId="{E804037B-312C-4E6E-886B-C99F07421D3F}" dt="2026-05-21T06:15:52.093" v="4417" actId="47"/>
        <pc:sldMkLst>
          <pc:docMk/>
          <pc:sldMk cId="1754384655" sldId="300"/>
        </pc:sldMkLst>
      </pc:sldChg>
      <pc:sldChg chg="del">
        <pc:chgData name="Shirley Hayes" userId="4e105b4f-75dd-448e-ad11-4b4ff35e0cbc" providerId="ADAL" clId="{E804037B-312C-4E6E-886B-C99F07421D3F}" dt="2026-05-21T06:15:55.934" v="4418" actId="47"/>
        <pc:sldMkLst>
          <pc:docMk/>
          <pc:sldMk cId="2306667150" sldId="301"/>
        </pc:sldMkLst>
      </pc:sldChg>
      <pc:sldChg chg="del">
        <pc:chgData name="Shirley Hayes" userId="4e105b4f-75dd-448e-ad11-4b4ff35e0cbc" providerId="ADAL" clId="{E804037B-312C-4E6E-886B-C99F07421D3F}" dt="2026-05-21T06:15:59.094" v="4419" actId="47"/>
        <pc:sldMkLst>
          <pc:docMk/>
          <pc:sldMk cId="1438985679" sldId="302"/>
        </pc:sldMkLst>
      </pc:sldChg>
      <pc:sldChg chg="del">
        <pc:chgData name="Shirley Hayes" userId="4e105b4f-75dd-448e-ad11-4b4ff35e0cbc" providerId="ADAL" clId="{E804037B-312C-4E6E-886B-C99F07421D3F}" dt="2026-05-21T06:16:02.233" v="4420" actId="47"/>
        <pc:sldMkLst>
          <pc:docMk/>
          <pc:sldMk cId="209541673" sldId="303"/>
        </pc:sldMkLst>
      </pc:sldChg>
      <pc:sldChg chg="del">
        <pc:chgData name="Shirley Hayes" userId="4e105b4f-75dd-448e-ad11-4b4ff35e0cbc" providerId="ADAL" clId="{E804037B-312C-4E6E-886B-C99F07421D3F}" dt="2026-05-21T06:16:04.862" v="4421" actId="47"/>
        <pc:sldMkLst>
          <pc:docMk/>
          <pc:sldMk cId="515341943" sldId="304"/>
        </pc:sldMkLst>
      </pc:sldChg>
      <pc:sldChg chg="del">
        <pc:chgData name="Shirley Hayes" userId="4e105b4f-75dd-448e-ad11-4b4ff35e0cbc" providerId="ADAL" clId="{E804037B-312C-4E6E-886B-C99F07421D3F}" dt="2026-05-21T06:16:07.588" v="4422" actId="47"/>
        <pc:sldMkLst>
          <pc:docMk/>
          <pc:sldMk cId="1502460439" sldId="305"/>
        </pc:sldMkLst>
      </pc:sldChg>
      <pc:sldChg chg="del">
        <pc:chgData name="Shirley Hayes" userId="4e105b4f-75dd-448e-ad11-4b4ff35e0cbc" providerId="ADAL" clId="{E804037B-312C-4E6E-886B-C99F07421D3F}" dt="2026-05-21T06:16:10.772" v="4423" actId="47"/>
        <pc:sldMkLst>
          <pc:docMk/>
          <pc:sldMk cId="378517254" sldId="306"/>
        </pc:sldMkLst>
      </pc:sldChg>
      <pc:sldChg chg="del">
        <pc:chgData name="Shirley Hayes" userId="4e105b4f-75dd-448e-ad11-4b4ff35e0cbc" providerId="ADAL" clId="{E804037B-312C-4E6E-886B-C99F07421D3F}" dt="2026-05-21T06:16:15.759" v="4424" actId="47"/>
        <pc:sldMkLst>
          <pc:docMk/>
          <pc:sldMk cId="1536437811" sldId="307"/>
        </pc:sldMkLst>
      </pc:sldChg>
      <pc:sldChg chg="del">
        <pc:chgData name="Shirley Hayes" userId="4e105b4f-75dd-448e-ad11-4b4ff35e0cbc" providerId="ADAL" clId="{E804037B-312C-4E6E-886B-C99F07421D3F}" dt="2026-05-21T06:16:19.312" v="4425" actId="47"/>
        <pc:sldMkLst>
          <pc:docMk/>
          <pc:sldMk cId="3099359212" sldId="308"/>
        </pc:sldMkLst>
      </pc:sldChg>
      <pc:sldChg chg="modNotesTx">
        <pc:chgData name="Shirley Hayes" userId="4e105b4f-75dd-448e-ad11-4b4ff35e0cbc" providerId="ADAL" clId="{E804037B-312C-4E6E-886B-C99F07421D3F}" dt="2026-05-27T13:26:43.584" v="11984" actId="6549"/>
        <pc:sldMkLst>
          <pc:docMk/>
          <pc:sldMk cId="962679325" sldId="309"/>
        </pc:sldMkLst>
      </pc:sldChg>
      <pc:sldChg chg="del">
        <pc:chgData name="Shirley Hayes" userId="4e105b4f-75dd-448e-ad11-4b4ff35e0cbc" providerId="ADAL" clId="{E804037B-312C-4E6E-886B-C99F07421D3F}" dt="2026-05-21T06:16:42.100" v="4426" actId="47"/>
        <pc:sldMkLst>
          <pc:docMk/>
          <pc:sldMk cId="2307384311" sldId="310"/>
        </pc:sldMkLst>
      </pc:sldChg>
      <pc:sldChg chg="del">
        <pc:chgData name="Shirley Hayes" userId="4e105b4f-75dd-448e-ad11-4b4ff35e0cbc" providerId="ADAL" clId="{E804037B-312C-4E6E-886B-C99F07421D3F}" dt="2026-05-18T21:45:16.142" v="1356" actId="47"/>
        <pc:sldMkLst>
          <pc:docMk/>
          <pc:sldMk cId="32379336" sldId="318"/>
        </pc:sldMkLst>
      </pc:sldChg>
      <pc:sldChg chg="del">
        <pc:chgData name="Shirley Hayes" userId="4e105b4f-75dd-448e-ad11-4b4ff35e0cbc" providerId="ADAL" clId="{E804037B-312C-4E6E-886B-C99F07421D3F}" dt="2026-05-18T21:45:58.191" v="1359" actId="47"/>
        <pc:sldMkLst>
          <pc:docMk/>
          <pc:sldMk cId="4197478717" sldId="319"/>
        </pc:sldMkLst>
      </pc:sldChg>
      <pc:sldChg chg="del">
        <pc:chgData name="Shirley Hayes" userId="4e105b4f-75dd-448e-ad11-4b4ff35e0cbc" providerId="ADAL" clId="{E804037B-312C-4E6E-886B-C99F07421D3F}" dt="2026-05-18T21:45:53.843" v="1358" actId="47"/>
        <pc:sldMkLst>
          <pc:docMk/>
          <pc:sldMk cId="180780577" sldId="320"/>
        </pc:sldMkLst>
      </pc:sldChg>
      <pc:sldChg chg="del">
        <pc:chgData name="Shirley Hayes" userId="4e105b4f-75dd-448e-ad11-4b4ff35e0cbc" providerId="ADAL" clId="{E804037B-312C-4E6E-886B-C99F07421D3F}" dt="2026-05-18T21:46:03.494" v="1361" actId="47"/>
        <pc:sldMkLst>
          <pc:docMk/>
          <pc:sldMk cId="1146180664" sldId="321"/>
        </pc:sldMkLst>
      </pc:sldChg>
      <pc:sldChg chg="del">
        <pc:chgData name="Shirley Hayes" userId="4e105b4f-75dd-448e-ad11-4b4ff35e0cbc" providerId="ADAL" clId="{E804037B-312C-4E6E-886B-C99F07421D3F}" dt="2026-05-18T21:46:00.722" v="1360" actId="47"/>
        <pc:sldMkLst>
          <pc:docMk/>
          <pc:sldMk cId="3755277274" sldId="322"/>
        </pc:sldMkLst>
      </pc:sldChg>
      <pc:sldChg chg="addSp delSp modSp mod">
        <pc:chgData name="Shirley Hayes" userId="4e105b4f-75dd-448e-ad11-4b4ff35e0cbc" providerId="ADAL" clId="{E804037B-312C-4E6E-886B-C99F07421D3F}" dt="2026-05-18T21:45:38.203" v="1357" actId="1076"/>
        <pc:sldMkLst>
          <pc:docMk/>
          <pc:sldMk cId="1052059568" sldId="323"/>
        </pc:sldMkLst>
        <pc:spChg chg="mod">
          <ac:chgData name="Shirley Hayes" userId="4e105b4f-75dd-448e-ad11-4b4ff35e0cbc" providerId="ADAL" clId="{E804037B-312C-4E6E-886B-C99F07421D3F}" dt="2026-05-18T21:43:38.718" v="1354" actId="20577"/>
          <ac:spMkLst>
            <pc:docMk/>
            <pc:sldMk cId="1052059568" sldId="323"/>
            <ac:spMk id="6" creationId="{997DD27E-7B89-CF87-1966-44D7D4025119}"/>
          </ac:spMkLst>
        </pc:spChg>
        <pc:spChg chg="mod">
          <ac:chgData name="Shirley Hayes" userId="4e105b4f-75dd-448e-ad11-4b4ff35e0cbc" providerId="ADAL" clId="{E804037B-312C-4E6E-886B-C99F07421D3F}" dt="2026-05-18T21:12:42.073" v="861" actId="20577"/>
          <ac:spMkLst>
            <pc:docMk/>
            <pc:sldMk cId="1052059568" sldId="323"/>
            <ac:spMk id="7" creationId="{89EE1048-6373-2A0E-EE80-30B259A3AD23}"/>
          </ac:spMkLst>
        </pc:spChg>
        <pc:picChg chg="mod">
          <ac:chgData name="Shirley Hayes" userId="4e105b4f-75dd-448e-ad11-4b4ff35e0cbc" providerId="ADAL" clId="{E804037B-312C-4E6E-886B-C99F07421D3F}" dt="2026-05-18T21:45:38.203" v="1357" actId="1076"/>
          <ac:picMkLst>
            <pc:docMk/>
            <pc:sldMk cId="1052059568" sldId="323"/>
            <ac:picMk id="11" creationId="{A3601F15-C088-938E-6FB4-DB82B3995115}"/>
          </ac:picMkLst>
        </pc:picChg>
      </pc:sldChg>
      <pc:sldChg chg="del">
        <pc:chgData name="Shirley Hayes" userId="4e105b4f-75dd-448e-ad11-4b4ff35e0cbc" providerId="ADAL" clId="{E804037B-312C-4E6E-886B-C99F07421D3F}" dt="2026-05-21T06:12:56.404" v="4401" actId="47"/>
        <pc:sldMkLst>
          <pc:docMk/>
          <pc:sldMk cId="216768861" sldId="324"/>
        </pc:sldMkLst>
      </pc:sldChg>
      <pc:sldChg chg="del">
        <pc:chgData name="Shirley Hayes" userId="4e105b4f-75dd-448e-ad11-4b4ff35e0cbc" providerId="ADAL" clId="{E804037B-312C-4E6E-886B-C99F07421D3F}" dt="2026-05-21T06:15:33.264" v="4411" actId="47"/>
        <pc:sldMkLst>
          <pc:docMk/>
          <pc:sldMk cId="3760231049" sldId="326"/>
        </pc:sldMkLst>
      </pc:sldChg>
      <pc:sldChg chg="del">
        <pc:chgData name="Shirley Hayes" userId="4e105b4f-75dd-448e-ad11-4b4ff35e0cbc" providerId="ADAL" clId="{E804037B-312C-4E6E-886B-C99F07421D3F}" dt="2026-05-21T06:15:36.275" v="4412" actId="47"/>
        <pc:sldMkLst>
          <pc:docMk/>
          <pc:sldMk cId="759256722" sldId="327"/>
        </pc:sldMkLst>
      </pc:sldChg>
      <pc:sldChg chg="del">
        <pc:chgData name="Shirley Hayes" userId="4e105b4f-75dd-448e-ad11-4b4ff35e0cbc" providerId="ADAL" clId="{E804037B-312C-4E6E-886B-C99F07421D3F}" dt="2026-05-21T06:15:39.286" v="4413" actId="47"/>
        <pc:sldMkLst>
          <pc:docMk/>
          <pc:sldMk cId="2808422201" sldId="328"/>
        </pc:sldMkLst>
      </pc:sldChg>
      <pc:sldChg chg="del">
        <pc:chgData name="Shirley Hayes" userId="4e105b4f-75dd-448e-ad11-4b4ff35e0cbc" providerId="ADAL" clId="{E804037B-312C-4E6E-886B-C99F07421D3F}" dt="2026-05-21T06:15:41.546" v="4414" actId="47"/>
        <pc:sldMkLst>
          <pc:docMk/>
          <pc:sldMk cId="4246270102" sldId="329"/>
        </pc:sldMkLst>
      </pc:sldChg>
      <pc:sldChg chg="modSp new mod modNotesTx">
        <pc:chgData name="Shirley Hayes" userId="4e105b4f-75dd-448e-ad11-4b4ff35e0cbc" providerId="ADAL" clId="{E804037B-312C-4E6E-886B-C99F07421D3F}" dt="2026-05-27T13:24:36.719" v="11974" actId="6549"/>
        <pc:sldMkLst>
          <pc:docMk/>
          <pc:sldMk cId="2025896112" sldId="330"/>
        </pc:sldMkLst>
        <pc:spChg chg="mod">
          <ac:chgData name="Shirley Hayes" userId="4e105b4f-75dd-448e-ad11-4b4ff35e0cbc" providerId="ADAL" clId="{E804037B-312C-4E6E-886B-C99F07421D3F}" dt="2026-05-20T21:09:11.758" v="2864" actId="255"/>
          <ac:spMkLst>
            <pc:docMk/>
            <pc:sldMk cId="2025896112" sldId="330"/>
            <ac:spMk id="2" creationId="{9A1F0DF5-7E85-9834-30DB-05CF4666D38D}"/>
          </ac:spMkLst>
        </pc:spChg>
        <pc:spChg chg="mod">
          <ac:chgData name="Shirley Hayes" userId="4e105b4f-75dd-448e-ad11-4b4ff35e0cbc" providerId="ADAL" clId="{E804037B-312C-4E6E-886B-C99F07421D3F}" dt="2026-05-20T20:47:41.752" v="2452" actId="20577"/>
          <ac:spMkLst>
            <pc:docMk/>
            <pc:sldMk cId="2025896112" sldId="330"/>
            <ac:spMk id="3" creationId="{934899F2-D257-AAE0-BEE0-1C529FE96EEA}"/>
          </ac:spMkLst>
        </pc:spChg>
      </pc:sldChg>
      <pc:sldChg chg="modSp new del mod">
        <pc:chgData name="Shirley Hayes" userId="4e105b4f-75dd-448e-ad11-4b4ff35e0cbc" providerId="ADAL" clId="{E804037B-312C-4E6E-886B-C99F07421D3F}" dt="2026-05-21T06:09:30.761" v="4382" actId="47"/>
        <pc:sldMkLst>
          <pc:docMk/>
          <pc:sldMk cId="1614407486" sldId="331"/>
        </pc:sldMkLst>
      </pc:sldChg>
      <pc:sldChg chg="modSp new mod modNotesTx">
        <pc:chgData name="Shirley Hayes" userId="4e105b4f-75dd-448e-ad11-4b4ff35e0cbc" providerId="ADAL" clId="{E804037B-312C-4E6E-886B-C99F07421D3F}" dt="2026-05-27T13:24:43.434" v="11975" actId="6549"/>
        <pc:sldMkLst>
          <pc:docMk/>
          <pc:sldMk cId="2527681554" sldId="332"/>
        </pc:sldMkLst>
        <pc:spChg chg="mod">
          <ac:chgData name="Shirley Hayes" userId="4e105b4f-75dd-448e-ad11-4b4ff35e0cbc" providerId="ADAL" clId="{E804037B-312C-4E6E-886B-C99F07421D3F}" dt="2026-05-20T21:06:31.372" v="2782" actId="255"/>
          <ac:spMkLst>
            <pc:docMk/>
            <pc:sldMk cId="2527681554" sldId="332"/>
            <ac:spMk id="2" creationId="{4D1DDB3C-B586-3596-C78A-6DBDA4B0CA2B}"/>
          </ac:spMkLst>
        </pc:spChg>
        <pc:spChg chg="mod">
          <ac:chgData name="Shirley Hayes" userId="4e105b4f-75dd-448e-ad11-4b4ff35e0cbc" providerId="ADAL" clId="{E804037B-312C-4E6E-886B-C99F07421D3F}" dt="2026-05-21T04:39:15.144" v="3027" actId="20577"/>
          <ac:spMkLst>
            <pc:docMk/>
            <pc:sldMk cId="2527681554" sldId="332"/>
            <ac:spMk id="3" creationId="{1BFD40CE-D7FE-A63B-DE78-3093A0844537}"/>
          </ac:spMkLst>
        </pc:spChg>
      </pc:sldChg>
      <pc:sldChg chg="modSp new del mod">
        <pc:chgData name="Shirley Hayes" userId="4e105b4f-75dd-448e-ad11-4b4ff35e0cbc" providerId="ADAL" clId="{E804037B-312C-4E6E-886B-C99F07421D3F}" dt="2026-05-20T21:00:00.471" v="2590" actId="47"/>
        <pc:sldMkLst>
          <pc:docMk/>
          <pc:sldMk cId="3682483842" sldId="332"/>
        </pc:sldMkLst>
      </pc:sldChg>
      <pc:sldChg chg="new del">
        <pc:chgData name="Shirley Hayes" userId="4e105b4f-75dd-448e-ad11-4b4ff35e0cbc" providerId="ADAL" clId="{E804037B-312C-4E6E-886B-C99F07421D3F}" dt="2026-05-20T21:15:48.979" v="2928" actId="47"/>
        <pc:sldMkLst>
          <pc:docMk/>
          <pc:sldMk cId="399783091" sldId="333"/>
        </pc:sldMkLst>
      </pc:sldChg>
      <pc:sldChg chg="modSp new del mod">
        <pc:chgData name="Shirley Hayes" userId="4e105b4f-75dd-448e-ad11-4b4ff35e0cbc" providerId="ADAL" clId="{E804037B-312C-4E6E-886B-C99F07421D3F}" dt="2026-05-20T21:21:10.240" v="2970" actId="47"/>
        <pc:sldMkLst>
          <pc:docMk/>
          <pc:sldMk cId="750302391" sldId="333"/>
        </pc:sldMkLst>
      </pc:sldChg>
      <pc:sldChg chg="addSp delSp modSp new mod modNotesTx">
        <pc:chgData name="Shirley Hayes" userId="4e105b4f-75dd-448e-ad11-4b4ff35e0cbc" providerId="ADAL" clId="{E804037B-312C-4E6E-886B-C99F07421D3F}" dt="2026-05-27T13:25:46.850" v="11977" actId="6549"/>
        <pc:sldMkLst>
          <pc:docMk/>
          <pc:sldMk cId="3673738157" sldId="333"/>
        </pc:sldMkLst>
        <pc:spChg chg="mod">
          <ac:chgData name="Shirley Hayes" userId="4e105b4f-75dd-448e-ad11-4b4ff35e0cbc" providerId="ADAL" clId="{E804037B-312C-4E6E-886B-C99F07421D3F}" dt="2026-05-20T21:21:36.161" v="2990" actId="20577"/>
          <ac:spMkLst>
            <pc:docMk/>
            <pc:sldMk cId="3673738157" sldId="333"/>
            <ac:spMk id="2" creationId="{4D21FA33-386E-83A5-5A47-2BC296CFFD36}"/>
          </ac:spMkLst>
        </pc:spChg>
        <pc:spChg chg="add mod">
          <ac:chgData name="Shirley Hayes" userId="4e105b4f-75dd-448e-ad11-4b4ff35e0cbc" providerId="ADAL" clId="{E804037B-312C-4E6E-886B-C99F07421D3F}" dt="2026-05-21T04:36:40.425" v="3021" actId="113"/>
          <ac:spMkLst>
            <pc:docMk/>
            <pc:sldMk cId="3673738157" sldId="333"/>
            <ac:spMk id="4" creationId="{ACF44903-B3B6-A2F4-4679-E3E77194F0D5}"/>
          </ac:spMkLst>
        </pc:spChg>
      </pc:sldChg>
      <pc:sldChg chg="delSp modSp new mod modNotesTx">
        <pc:chgData name="Shirley Hayes" userId="4e105b4f-75dd-448e-ad11-4b4ff35e0cbc" providerId="ADAL" clId="{E804037B-312C-4E6E-886B-C99F07421D3F}" dt="2026-05-27T13:25:57.707" v="11978" actId="6549"/>
        <pc:sldMkLst>
          <pc:docMk/>
          <pc:sldMk cId="3368033171" sldId="334"/>
        </pc:sldMkLst>
        <pc:spChg chg="mod">
          <ac:chgData name="Shirley Hayes" userId="4e105b4f-75dd-448e-ad11-4b4ff35e0cbc" providerId="ADAL" clId="{E804037B-312C-4E6E-886B-C99F07421D3F}" dt="2026-05-21T04:42:07.127" v="3050" actId="20577"/>
          <ac:spMkLst>
            <pc:docMk/>
            <pc:sldMk cId="3368033171" sldId="334"/>
            <ac:spMk id="2" creationId="{F60561B9-CADC-7187-66C7-ACF6E23C5B52}"/>
          </ac:spMkLst>
        </pc:spChg>
        <pc:spChg chg="mod">
          <ac:chgData name="Shirley Hayes" userId="4e105b4f-75dd-448e-ad11-4b4ff35e0cbc" providerId="ADAL" clId="{E804037B-312C-4E6E-886B-C99F07421D3F}" dt="2026-05-26T17:15:12.036" v="9491" actId="20577"/>
          <ac:spMkLst>
            <pc:docMk/>
            <pc:sldMk cId="3368033171" sldId="334"/>
            <ac:spMk id="3" creationId="{0590169B-EDA0-A000-FB55-D9D9F72FEAB4}"/>
          </ac:spMkLst>
        </pc:spChg>
        <pc:spChg chg="mod">
          <ac:chgData name="Shirley Hayes" userId="4e105b4f-75dd-448e-ad11-4b4ff35e0cbc" providerId="ADAL" clId="{E804037B-312C-4E6E-886B-C99F07421D3F}" dt="2026-05-26T17:15:45.015" v="9504" actId="20577"/>
          <ac:spMkLst>
            <pc:docMk/>
            <pc:sldMk cId="3368033171" sldId="334"/>
            <ac:spMk id="4" creationId="{E8F6B99B-546F-C727-3270-8CF3F0E458C2}"/>
          </ac:spMkLst>
        </pc:spChg>
        <pc:spChg chg="mod">
          <ac:chgData name="Shirley Hayes" userId="4e105b4f-75dd-448e-ad11-4b4ff35e0cbc" providerId="ADAL" clId="{E804037B-312C-4E6E-886B-C99F07421D3F}" dt="2026-05-26T17:15:52.365" v="9507" actId="20577"/>
          <ac:spMkLst>
            <pc:docMk/>
            <pc:sldMk cId="3368033171" sldId="334"/>
            <ac:spMk id="5" creationId="{E33640CF-1590-348E-8736-C5EE1419DC3A}"/>
          </ac:spMkLst>
        </pc:spChg>
      </pc:sldChg>
      <pc:sldChg chg="addSp delSp modSp new del mod">
        <pc:chgData name="Shirley Hayes" userId="4e105b4f-75dd-448e-ad11-4b4ff35e0cbc" providerId="ADAL" clId="{E804037B-312C-4E6E-886B-C99F07421D3F}" dt="2026-05-21T05:08:22.124" v="3417" actId="47"/>
        <pc:sldMkLst>
          <pc:docMk/>
          <pc:sldMk cId="1613929489" sldId="335"/>
        </pc:sldMkLst>
      </pc:sldChg>
      <pc:sldChg chg="addSp delSp modSp new mod modNotesTx">
        <pc:chgData name="Shirley Hayes" userId="4e105b4f-75dd-448e-ad11-4b4ff35e0cbc" providerId="ADAL" clId="{E804037B-312C-4E6E-886B-C99F07421D3F}" dt="2026-05-29T08:25:58.788" v="12064" actId="20577"/>
        <pc:sldMkLst>
          <pc:docMk/>
          <pc:sldMk cId="2109134252" sldId="335"/>
        </pc:sldMkLst>
        <pc:spChg chg="add mod">
          <ac:chgData name="Shirley Hayes" userId="4e105b4f-75dd-448e-ad11-4b4ff35e0cbc" providerId="ADAL" clId="{E804037B-312C-4E6E-886B-C99F07421D3F}" dt="2026-05-29T08:24:56.742" v="12010" actId="20577"/>
          <ac:spMkLst>
            <pc:docMk/>
            <pc:sldMk cId="2109134252" sldId="335"/>
            <ac:spMk id="3" creationId="{2F1457EE-2F08-3E65-1CFE-E5417DE8CF8F}"/>
          </ac:spMkLst>
        </pc:spChg>
        <pc:spChg chg="add mod">
          <ac:chgData name="Shirley Hayes" userId="4e105b4f-75dd-448e-ad11-4b4ff35e0cbc" providerId="ADAL" clId="{E804037B-312C-4E6E-886B-C99F07421D3F}" dt="2026-05-29T08:25:58.788" v="12064" actId="20577"/>
          <ac:spMkLst>
            <pc:docMk/>
            <pc:sldMk cId="2109134252" sldId="335"/>
            <ac:spMk id="5" creationId="{12CF726C-89DD-D710-4CE3-E4A7279B8671}"/>
          </ac:spMkLst>
        </pc:spChg>
      </pc:sldChg>
      <pc:sldChg chg="new del">
        <pc:chgData name="Shirley Hayes" userId="4e105b4f-75dd-448e-ad11-4b4ff35e0cbc" providerId="ADAL" clId="{E804037B-312C-4E6E-886B-C99F07421D3F}" dt="2026-05-21T06:14:35.494" v="4402" actId="47"/>
        <pc:sldMkLst>
          <pc:docMk/>
          <pc:sldMk cId="3105669051" sldId="336"/>
        </pc:sldMkLst>
      </pc:sldChg>
      <pc:sldChg chg="new del">
        <pc:chgData name="Shirley Hayes" userId="4e105b4f-75dd-448e-ad11-4b4ff35e0cbc" providerId="ADAL" clId="{E804037B-312C-4E6E-886B-C99F07421D3F}" dt="2026-05-21T05:15:30.798" v="3553" actId="47"/>
        <pc:sldMkLst>
          <pc:docMk/>
          <pc:sldMk cId="3743109085" sldId="336"/>
        </pc:sldMkLst>
      </pc:sldChg>
      <pc:sldChg chg="modSp new del mod">
        <pc:chgData name="Shirley Hayes" userId="4e105b4f-75dd-448e-ad11-4b4ff35e0cbc" providerId="ADAL" clId="{E804037B-312C-4E6E-886B-C99F07421D3F}" dt="2026-05-21T05:42:09.526" v="3851" actId="47"/>
        <pc:sldMkLst>
          <pc:docMk/>
          <pc:sldMk cId="3785503667" sldId="336"/>
        </pc:sldMkLst>
      </pc:sldChg>
      <pc:sldChg chg="addSp modSp new mod modNotesTx">
        <pc:chgData name="Shirley Hayes" userId="4e105b4f-75dd-448e-ad11-4b4ff35e0cbc" providerId="ADAL" clId="{E804037B-312C-4E6E-886B-C99F07421D3F}" dt="2026-05-27T13:26:13.087" v="11980" actId="6549"/>
        <pc:sldMkLst>
          <pc:docMk/>
          <pc:sldMk cId="2258194825" sldId="337"/>
        </pc:sldMkLst>
        <pc:spChg chg="mod">
          <ac:chgData name="Shirley Hayes" userId="4e105b4f-75dd-448e-ad11-4b4ff35e0cbc" providerId="ADAL" clId="{E804037B-312C-4E6E-886B-C99F07421D3F}" dt="2026-05-21T05:43:20.924" v="3882" actId="20577"/>
          <ac:spMkLst>
            <pc:docMk/>
            <pc:sldMk cId="2258194825" sldId="337"/>
            <ac:spMk id="2" creationId="{A506E876-6422-4248-C71C-A3BDFBCAF71E}"/>
          </ac:spMkLst>
        </pc:spChg>
        <pc:spChg chg="add mod">
          <ac:chgData name="Shirley Hayes" userId="4e105b4f-75dd-448e-ad11-4b4ff35e0cbc" providerId="ADAL" clId="{E804037B-312C-4E6E-886B-C99F07421D3F}" dt="2026-05-21T05:51:06.164" v="3887" actId="255"/>
          <ac:spMkLst>
            <pc:docMk/>
            <pc:sldMk cId="2258194825" sldId="337"/>
            <ac:spMk id="3" creationId="{E65C0F01-F96B-8B8B-AA92-EF2BF497BD66}"/>
          </ac:spMkLst>
        </pc:spChg>
      </pc:sldChg>
      <pc:sldChg chg="addSp delSp modSp new del mod setBg">
        <pc:chgData name="Shirley Hayes" userId="4e105b4f-75dd-448e-ad11-4b4ff35e0cbc" providerId="ADAL" clId="{E804037B-312C-4E6E-886B-C99F07421D3F}" dt="2026-05-27T13:27:07.233" v="11986" actId="47"/>
        <pc:sldMkLst>
          <pc:docMk/>
          <pc:sldMk cId="48528617" sldId="338"/>
        </pc:sldMkLst>
      </pc:sldChg>
      <pc:sldChg chg="addSp delSp modSp new del mod">
        <pc:chgData name="Shirley Hayes" userId="4e105b4f-75dd-448e-ad11-4b4ff35e0cbc" providerId="ADAL" clId="{E804037B-312C-4E6E-886B-C99F07421D3F}" dt="2026-05-26T16:00:25.498" v="5632" actId="47"/>
        <pc:sldMkLst>
          <pc:docMk/>
          <pc:sldMk cId="314483011" sldId="339"/>
        </pc:sldMkLst>
      </pc:sldChg>
      <pc:sldChg chg="addSp modSp new mod modNotesTx">
        <pc:chgData name="Shirley Hayes" userId="4e105b4f-75dd-448e-ad11-4b4ff35e0cbc" providerId="ADAL" clId="{E804037B-312C-4E6E-886B-C99F07421D3F}" dt="2026-05-27T13:26:19.922" v="11981" actId="6549"/>
        <pc:sldMkLst>
          <pc:docMk/>
          <pc:sldMk cId="3693310626" sldId="339"/>
        </pc:sldMkLst>
        <pc:spChg chg="mod">
          <ac:chgData name="Shirley Hayes" userId="4e105b4f-75dd-448e-ad11-4b4ff35e0cbc" providerId="ADAL" clId="{E804037B-312C-4E6E-886B-C99F07421D3F}" dt="2026-05-26T16:10:47.915" v="5937" actId="20577"/>
          <ac:spMkLst>
            <pc:docMk/>
            <pc:sldMk cId="3693310626" sldId="339"/>
            <ac:spMk id="2" creationId="{D8AEA3D9-8D3D-7D1B-C8BD-97B9D8DBC268}"/>
          </ac:spMkLst>
        </pc:spChg>
        <pc:picChg chg="add mod">
          <ac:chgData name="Shirley Hayes" userId="4e105b4f-75dd-448e-ad11-4b4ff35e0cbc" providerId="ADAL" clId="{E804037B-312C-4E6E-886B-C99F07421D3F}" dt="2026-05-26T16:06:45.549" v="5663" actId="962"/>
          <ac:picMkLst>
            <pc:docMk/>
            <pc:sldMk cId="3693310626" sldId="339"/>
            <ac:picMk id="4" creationId="{20B99882-5151-36E9-A5AB-60C6494416EB}"/>
          </ac:picMkLst>
        </pc:picChg>
      </pc:sldChg>
      <pc:sldChg chg="addSp delSp modSp new mod ord modNotesTx">
        <pc:chgData name="Shirley Hayes" userId="4e105b4f-75dd-448e-ad11-4b4ff35e0cbc" providerId="ADAL" clId="{E804037B-312C-4E6E-886B-C99F07421D3F}" dt="2026-05-27T13:26:48.896" v="11985" actId="6549"/>
        <pc:sldMkLst>
          <pc:docMk/>
          <pc:sldMk cId="1179906317" sldId="340"/>
        </pc:sldMkLst>
        <pc:spChg chg="mod">
          <ac:chgData name="Shirley Hayes" userId="4e105b4f-75dd-448e-ad11-4b4ff35e0cbc" providerId="ADAL" clId="{E804037B-312C-4E6E-886B-C99F07421D3F}" dt="2026-05-27T12:15:00.785" v="11014" actId="20577"/>
          <ac:spMkLst>
            <pc:docMk/>
            <pc:sldMk cId="1179906317" sldId="340"/>
            <ac:spMk id="2" creationId="{31DB0080-FCF7-FA33-C3AD-3AEB02740147}"/>
          </ac:spMkLst>
        </pc:spChg>
        <pc:spChg chg="add mod">
          <ac:chgData name="Shirley Hayes" userId="4e105b4f-75dd-448e-ad11-4b4ff35e0cbc" providerId="ADAL" clId="{E804037B-312C-4E6E-886B-C99F07421D3F}" dt="2026-05-27T12:54:18.853" v="11525"/>
          <ac:spMkLst>
            <pc:docMk/>
            <pc:sldMk cId="1179906317" sldId="340"/>
            <ac:spMk id="4" creationId="{09E3D991-6C84-B447-7099-3F78A69AA103}"/>
          </ac:spMkLst>
        </pc:spChg>
      </pc:sldChg>
      <pc:sldChg chg="addSp delSp modSp new del mod">
        <pc:chgData name="Shirley Hayes" userId="4e105b4f-75dd-448e-ad11-4b4ff35e0cbc" providerId="ADAL" clId="{E804037B-312C-4E6E-886B-C99F07421D3F}" dt="2026-05-27T12:09:12.158" v="10639" actId="47"/>
        <pc:sldMkLst>
          <pc:docMk/>
          <pc:sldMk cId="3662802175" sldId="340"/>
        </pc:sldMkLst>
      </pc:sldChg>
    </pc:docChg>
  </pc:docChgLst>
  <pc:docChgLst>
    <pc:chgData name="Ben Sinclair" userId="S::ben.sinclair@ndcs.org.uk::470517f6-3fb3-4642-a004-b6b77477810c" providerId="AD" clId="Web-{E032D8CA-3744-55EF-CBD3-E508C04E79B9}"/>
    <pc:docChg chg="modSld">
      <pc:chgData name="Ben Sinclair" userId="S::ben.sinclair@ndcs.org.uk::470517f6-3fb3-4642-a004-b6b77477810c" providerId="AD" clId="Web-{E032D8CA-3744-55EF-CBD3-E508C04E79B9}" dt="2025-06-11T14:23:51.221" v="0"/>
      <pc:docMkLst>
        <pc:docMk/>
      </pc:docMkLst>
      <pc:sldChg chg="addSp">
        <pc:chgData name="Ben Sinclair" userId="S::ben.sinclair@ndcs.org.uk::470517f6-3fb3-4642-a004-b6b77477810c" providerId="AD" clId="Web-{E032D8CA-3744-55EF-CBD3-E508C04E79B9}" dt="2025-06-11T14:23:51.221" v="0"/>
        <pc:sldMkLst>
          <pc:docMk/>
          <pc:sldMk cId="475471268" sldId="276"/>
        </pc:sldMkLst>
      </pc:sldChg>
    </pc:docChg>
  </pc:docChgLst>
  <pc:docChgLst>
    <pc:chgData name="Michelle Nock" userId="S::michelle.nock@ndcs.org.uk::c71df2af-27ba-473b-8c50-299ea172ec9b" providerId="AD" clId="Web-{B9683E34-3322-23C7-69EE-83A961D65490}"/>
    <pc:docChg chg="modSld">
      <pc:chgData name="Michelle Nock" userId="S::michelle.nock@ndcs.org.uk::c71df2af-27ba-473b-8c50-299ea172ec9b" providerId="AD" clId="Web-{B9683E34-3322-23C7-69EE-83A961D65490}" dt="2025-06-18T12:29:51.781" v="0"/>
      <pc:docMkLst>
        <pc:docMk/>
      </pc:docMkLst>
      <pc:sldChg chg="modSp">
        <pc:chgData name="Michelle Nock" userId="S::michelle.nock@ndcs.org.uk::c71df2af-27ba-473b-8c50-299ea172ec9b" providerId="AD" clId="Web-{B9683E34-3322-23C7-69EE-83A961D65490}" dt="2025-06-18T12:29:51.781" v="0"/>
        <pc:sldMkLst>
          <pc:docMk/>
          <pc:sldMk cId="2542058982"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90DAFA-A5B4-55EE-73F0-297FD75BE2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4736A-A829-A0AA-02DE-EE52572B6E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9881A-2011-474D-8F0A-7FB5BBB110D3}" type="datetimeFigureOut">
              <a:rPr lang="en-US" smtClean="0"/>
              <a:t>5/29/2026</a:t>
            </a:fld>
            <a:endParaRPr lang="en-US"/>
          </a:p>
        </p:txBody>
      </p:sp>
      <p:sp>
        <p:nvSpPr>
          <p:cNvPr id="4" name="Footer Placeholder 3">
            <a:extLst>
              <a:ext uri="{FF2B5EF4-FFF2-40B4-BE49-F238E27FC236}">
                <a16:creationId xmlns:a16="http://schemas.microsoft.com/office/drawing/2014/main" id="{E6B5DBFE-29CA-EB93-24D4-CB6C0A2A75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8302C4-E196-F5EB-CC3A-2A06AE9AFB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87B018-E876-1B40-95D4-5E83D51E296E}" type="slidenum">
              <a:rPr lang="en-US" smtClean="0"/>
              <a:t>‹#›</a:t>
            </a:fld>
            <a:endParaRPr lang="en-US"/>
          </a:p>
        </p:txBody>
      </p:sp>
    </p:spTree>
    <p:extLst>
      <p:ext uri="{BB962C8B-B14F-4D97-AF65-F5344CB8AC3E}">
        <p14:creationId xmlns:p14="http://schemas.microsoft.com/office/powerpoint/2010/main" val="3119960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F359-6234-D04E-8742-27FAB813947D}" type="datetimeFigureOut">
              <a:rPr lang="en-US" smtClean="0"/>
              <a:t>5/29/2026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21917-CA8F-324D-BC1A-89D2D80AE2D3}" type="slidenum">
              <a:rPr lang="en-US" smtClean="0"/>
              <a:t>‹#›</a:t>
            </a:fld>
            <a:endParaRPr lang="en-US"/>
          </a:p>
        </p:txBody>
      </p:sp>
    </p:spTree>
    <p:extLst>
      <p:ext uri="{BB962C8B-B14F-4D97-AF65-F5344CB8AC3E}">
        <p14:creationId xmlns:p14="http://schemas.microsoft.com/office/powerpoint/2010/main" val="87792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2</a:t>
            </a:fld>
            <a:endParaRPr lang="en-US"/>
          </a:p>
        </p:txBody>
      </p:sp>
    </p:spTree>
    <p:extLst>
      <p:ext uri="{BB962C8B-B14F-4D97-AF65-F5344CB8AC3E}">
        <p14:creationId xmlns:p14="http://schemas.microsoft.com/office/powerpoint/2010/main" val="210375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11</a:t>
            </a:fld>
            <a:endParaRPr lang="en-US"/>
          </a:p>
        </p:txBody>
      </p:sp>
    </p:spTree>
    <p:extLst>
      <p:ext uri="{BB962C8B-B14F-4D97-AF65-F5344CB8AC3E}">
        <p14:creationId xmlns:p14="http://schemas.microsoft.com/office/powerpoint/2010/main" val="188918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12</a:t>
            </a:fld>
            <a:endParaRPr lang="en-US"/>
          </a:p>
        </p:txBody>
      </p:sp>
    </p:spTree>
    <p:extLst>
      <p:ext uri="{BB962C8B-B14F-4D97-AF65-F5344CB8AC3E}">
        <p14:creationId xmlns:p14="http://schemas.microsoft.com/office/powerpoint/2010/main" val="311392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13</a:t>
            </a:fld>
            <a:endParaRPr lang="en-US"/>
          </a:p>
        </p:txBody>
      </p:sp>
    </p:spTree>
    <p:extLst>
      <p:ext uri="{BB962C8B-B14F-4D97-AF65-F5344CB8AC3E}">
        <p14:creationId xmlns:p14="http://schemas.microsoft.com/office/powerpoint/2010/main" val="1027115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14</a:t>
            </a:fld>
            <a:endParaRPr lang="en-US"/>
          </a:p>
        </p:txBody>
      </p:sp>
    </p:spTree>
    <p:extLst>
      <p:ext uri="{BB962C8B-B14F-4D97-AF65-F5344CB8AC3E}">
        <p14:creationId xmlns:p14="http://schemas.microsoft.com/office/powerpoint/2010/main" val="354638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15</a:t>
            </a:fld>
            <a:endParaRPr lang="en-US"/>
          </a:p>
        </p:txBody>
      </p:sp>
    </p:spTree>
    <p:extLst>
      <p:ext uri="{BB962C8B-B14F-4D97-AF65-F5344CB8AC3E}">
        <p14:creationId xmlns:p14="http://schemas.microsoft.com/office/powerpoint/2010/main" val="1144862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16</a:t>
            </a:fld>
            <a:endParaRPr lang="en-US"/>
          </a:p>
        </p:txBody>
      </p:sp>
    </p:spTree>
    <p:extLst>
      <p:ext uri="{BB962C8B-B14F-4D97-AF65-F5344CB8AC3E}">
        <p14:creationId xmlns:p14="http://schemas.microsoft.com/office/powerpoint/2010/main" val="39797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1917-CA8F-324D-BC1A-89D2D80AE2D3}" type="slidenum">
              <a:rPr lang="en-US" smtClean="0"/>
              <a:t>3</a:t>
            </a:fld>
            <a:endParaRPr lang="en-US"/>
          </a:p>
        </p:txBody>
      </p:sp>
    </p:spTree>
    <p:extLst>
      <p:ext uri="{BB962C8B-B14F-4D97-AF65-F5344CB8AC3E}">
        <p14:creationId xmlns:p14="http://schemas.microsoft.com/office/powerpoint/2010/main" val="75093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4</a:t>
            </a:fld>
            <a:endParaRPr lang="en-US"/>
          </a:p>
        </p:txBody>
      </p:sp>
    </p:spTree>
    <p:extLst>
      <p:ext uri="{BB962C8B-B14F-4D97-AF65-F5344CB8AC3E}">
        <p14:creationId xmlns:p14="http://schemas.microsoft.com/office/powerpoint/2010/main" val="303895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5</a:t>
            </a:fld>
            <a:endParaRPr lang="en-US"/>
          </a:p>
        </p:txBody>
      </p:sp>
    </p:spTree>
    <p:extLst>
      <p:ext uri="{BB962C8B-B14F-4D97-AF65-F5344CB8AC3E}">
        <p14:creationId xmlns:p14="http://schemas.microsoft.com/office/powerpoint/2010/main" val="232372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6</a:t>
            </a:fld>
            <a:endParaRPr lang="en-US"/>
          </a:p>
        </p:txBody>
      </p:sp>
    </p:spTree>
    <p:extLst>
      <p:ext uri="{BB962C8B-B14F-4D97-AF65-F5344CB8AC3E}">
        <p14:creationId xmlns:p14="http://schemas.microsoft.com/office/powerpoint/2010/main" val="353600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7</a:t>
            </a:fld>
            <a:endParaRPr lang="en-US"/>
          </a:p>
        </p:txBody>
      </p:sp>
    </p:spTree>
    <p:extLst>
      <p:ext uri="{BB962C8B-B14F-4D97-AF65-F5344CB8AC3E}">
        <p14:creationId xmlns:p14="http://schemas.microsoft.com/office/powerpoint/2010/main" val="139355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8</a:t>
            </a:fld>
            <a:endParaRPr lang="en-US"/>
          </a:p>
        </p:txBody>
      </p:sp>
    </p:spTree>
    <p:extLst>
      <p:ext uri="{BB962C8B-B14F-4D97-AF65-F5344CB8AC3E}">
        <p14:creationId xmlns:p14="http://schemas.microsoft.com/office/powerpoint/2010/main" val="83684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9</a:t>
            </a:fld>
            <a:endParaRPr lang="en-US"/>
          </a:p>
        </p:txBody>
      </p:sp>
    </p:spTree>
    <p:extLst>
      <p:ext uri="{BB962C8B-B14F-4D97-AF65-F5344CB8AC3E}">
        <p14:creationId xmlns:p14="http://schemas.microsoft.com/office/powerpoint/2010/main" val="77952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21917-CA8F-324D-BC1A-89D2D80AE2D3}" type="slidenum">
              <a:rPr lang="en-US" smtClean="0"/>
              <a:t>10</a:t>
            </a:fld>
            <a:endParaRPr lang="en-US"/>
          </a:p>
        </p:txBody>
      </p:sp>
    </p:spTree>
    <p:extLst>
      <p:ext uri="{BB962C8B-B14F-4D97-AF65-F5344CB8AC3E}">
        <p14:creationId xmlns:p14="http://schemas.microsoft.com/office/powerpoint/2010/main" val="3945708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1.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Master" Target="../slideMasters/slideMaster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0D19BC2E-3C18-1750-F1E2-CC09FDA238F8}"/>
              </a:ext>
            </a:extLst>
          </p:cNvPr>
          <p:cNvSpPr>
            <a:spLocks noGrp="1"/>
          </p:cNvSpPr>
          <p:nvPr>
            <p:ph type="title" hasCustomPrompt="1"/>
          </p:nvPr>
        </p:nvSpPr>
        <p:spPr>
          <a:xfrm>
            <a:off x="909320" y="4154805"/>
            <a:ext cx="4729480" cy="1325563"/>
          </a:xfrm>
          <a:prstGeom prst="rect">
            <a:avLst/>
          </a:prstGeom>
        </p:spPr>
        <p:txBody>
          <a:bodyPr/>
          <a:lstStyle>
            <a:lvl1pPr>
              <a:lnSpc>
                <a:spcPct val="100000"/>
              </a:lnSpc>
              <a:defRPr sz="4500" b="1" i="0">
                <a:solidFill>
                  <a:schemeClr val="bg1"/>
                </a:solidFill>
                <a:latin typeface="Montserrat" pitchFamily="2" charset="77"/>
                <a:cs typeface="Poppins" pitchFamily="2" charset="77"/>
              </a:defRPr>
            </a:lvl1pPr>
          </a:lstStyle>
          <a:p>
            <a:r>
              <a:rPr lang="en-GB"/>
              <a:t>Presentation </a:t>
            </a:r>
            <a:br>
              <a:rPr lang="en-GB"/>
            </a:br>
            <a:r>
              <a:rPr lang="en-GB"/>
              <a:t>title goes here</a:t>
            </a:r>
            <a:endParaRPr lang="en-US"/>
          </a:p>
        </p:txBody>
      </p:sp>
      <p:sp>
        <p:nvSpPr>
          <p:cNvPr id="22" name="Subtitle">
            <a:extLst>
              <a:ext uri="{FF2B5EF4-FFF2-40B4-BE49-F238E27FC236}">
                <a16:creationId xmlns:a16="http://schemas.microsoft.com/office/drawing/2014/main" id="{7D6E6CA6-B2CD-6CF1-168E-81A15ADBB43E}"/>
              </a:ext>
            </a:extLst>
          </p:cNvPr>
          <p:cNvSpPr>
            <a:spLocks noGrp="1"/>
          </p:cNvSpPr>
          <p:nvPr>
            <p:ph type="body" sz="quarter" idx="10" hasCustomPrompt="1"/>
          </p:nvPr>
        </p:nvSpPr>
        <p:spPr>
          <a:xfrm>
            <a:off x="909320" y="5653723"/>
            <a:ext cx="3971925" cy="513397"/>
          </a:xfrm>
          <a:prstGeom prst="rect">
            <a:avLst/>
          </a:prstGeom>
        </p:spPr>
        <p:txBody>
          <a:bodyPr/>
          <a:lstStyle>
            <a:lvl1pPr marL="0" indent="0">
              <a:buNone/>
              <a:defRPr sz="3000" b="1" i="0">
                <a:solidFill>
                  <a:schemeClr val="bg1"/>
                </a:solidFill>
                <a:latin typeface="Montserrat" pitchFamily="2" charset="77"/>
                <a:cs typeface="Poppins" pitchFamily="2" charset="77"/>
              </a:defRPr>
            </a:lvl1pPr>
          </a:lstStyle>
          <a:p>
            <a:pPr lvl="0"/>
            <a:r>
              <a:rPr lang="en-US"/>
              <a:t>Subtitle goes here</a:t>
            </a:r>
          </a:p>
        </p:txBody>
      </p:sp>
      <p:sp>
        <p:nvSpPr>
          <p:cNvPr id="35" name="Picture">
            <a:extLst>
              <a:ext uri="{FF2B5EF4-FFF2-40B4-BE49-F238E27FC236}">
                <a16:creationId xmlns:a16="http://schemas.microsoft.com/office/drawing/2014/main" id="{9C28A9F2-B8A4-2064-651C-7B61161EC14F}"/>
              </a:ext>
            </a:extLst>
          </p:cNvPr>
          <p:cNvSpPr>
            <a:spLocks noGrp="1"/>
          </p:cNvSpPr>
          <p:nvPr>
            <p:ph type="pic" sz="quarter" idx="11" hasCustomPrompt="1"/>
          </p:nvPr>
        </p:nvSpPr>
        <p:spPr>
          <a:xfrm>
            <a:off x="5774340" y="0"/>
            <a:ext cx="6417660" cy="6858000"/>
          </a:xfrm>
          <a:custGeom>
            <a:avLst/>
            <a:gdLst>
              <a:gd name="connsiteX0" fmla="*/ 128493 w 6417660"/>
              <a:gd name="connsiteY0" fmla="*/ 0 h 6858000"/>
              <a:gd name="connsiteX1" fmla="*/ 6417660 w 6417660"/>
              <a:gd name="connsiteY1" fmla="*/ 0 h 6858000"/>
              <a:gd name="connsiteX2" fmla="*/ 6417660 w 6417660"/>
              <a:gd name="connsiteY2" fmla="*/ 6858000 h 6858000"/>
              <a:gd name="connsiteX3" fmla="*/ 128684 w 6417660"/>
              <a:gd name="connsiteY3" fmla="*/ 6858000 h 6858000"/>
              <a:gd name="connsiteX4" fmla="*/ 185770 w 6417660"/>
              <a:gd name="connsiteY4" fmla="*/ 3467100 h 6858000"/>
              <a:gd name="connsiteX5" fmla="*/ 128493 w 641766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7660" h="6858000">
                <a:moveTo>
                  <a:pt x="128493" y="0"/>
                </a:moveTo>
                <a:lnTo>
                  <a:pt x="6417660" y="0"/>
                </a:lnTo>
                <a:lnTo>
                  <a:pt x="6417660" y="6858000"/>
                </a:lnTo>
                <a:lnTo>
                  <a:pt x="128684" y="6858000"/>
                </a:lnTo>
                <a:cubicBezTo>
                  <a:pt x="128684" y="6858000"/>
                  <a:pt x="521876" y="5276279"/>
                  <a:pt x="185770" y="3467100"/>
                </a:cubicBezTo>
                <a:cubicBezTo>
                  <a:pt x="-195674" y="1413828"/>
                  <a:pt x="128493" y="0"/>
                  <a:pt x="128493" y="0"/>
                </a:cubicBezTo>
                <a:close/>
              </a:path>
            </a:pathLst>
          </a:custGeom>
          <a:solidFill>
            <a:srgbClr val="F1F0F8"/>
          </a:solidFill>
        </p:spPr>
        <p:txBody>
          <a:bodyPr wrap="square" anchor="ctr">
            <a:noAutofit/>
          </a:bodyPr>
          <a:lstStyle>
            <a:lvl1pPr marL="0" indent="0" algn="ctr">
              <a:buNone/>
              <a:defRPr sz="2000" b="0" i="0">
                <a:latin typeface="Poppins" pitchFamily="2" charset="77"/>
                <a:cs typeface="Poppins" pitchFamily="2" charset="77"/>
              </a:defRPr>
            </a:lvl1pPr>
          </a:lstStyle>
          <a:p>
            <a:r>
              <a:rPr lang="en-US"/>
              <a:t>Insert cover</a:t>
            </a:r>
            <a:br>
              <a:rPr lang="en-US"/>
            </a:br>
            <a:r>
              <a:rPr lang="en-US"/>
              <a:t>picture here</a:t>
            </a:r>
          </a:p>
        </p:txBody>
      </p:sp>
      <p:cxnSp>
        <p:nvCxnSpPr>
          <p:cNvPr id="24" name="Dotted line">
            <a:extLst>
              <a:ext uri="{FF2B5EF4-FFF2-40B4-BE49-F238E27FC236}">
                <a16:creationId xmlns:a16="http://schemas.microsoft.com/office/drawing/2014/main" id="{C9B71122-29B2-9BBA-A2A2-21461EF3F481}"/>
              </a:ext>
            </a:extLst>
          </p:cNvPr>
          <p:cNvCxnSpPr/>
          <p:nvPr userDrawn="1"/>
        </p:nvCxnSpPr>
        <p:spPr>
          <a:xfrm>
            <a:off x="656224" y="4310700"/>
            <a:ext cx="0" cy="1706880"/>
          </a:xfrm>
          <a:prstGeom prst="line">
            <a:avLst/>
          </a:prstGeom>
          <a:ln w="44450"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76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option 2 - mustard">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12A26D3E-74EE-08F1-2E14-28E480A88D14}"/>
              </a:ext>
            </a:extLst>
          </p:cNvPr>
          <p:cNvPicPr>
            <a:picLocks noChangeAspect="1"/>
          </p:cNvPicPr>
          <p:nvPr userDrawn="1"/>
        </p:nvPicPr>
        <p:blipFill>
          <a:blip r:embed="rId2"/>
          <a:srcRect/>
          <a:stretch/>
        </p:blipFill>
        <p:spPr>
          <a:xfrm>
            <a:off x="0" y="0"/>
            <a:ext cx="12192000" cy="6858000"/>
          </a:xfrm>
          <a:prstGeom prst="rect">
            <a:avLst/>
          </a:prstGeom>
        </p:spPr>
      </p:pic>
      <p:sp>
        <p:nvSpPr>
          <p:cNvPr id="8" name="Number">
            <a:extLst>
              <a:ext uri="{FF2B5EF4-FFF2-40B4-BE49-F238E27FC236}">
                <a16:creationId xmlns:a16="http://schemas.microsoft.com/office/drawing/2014/main" id="{1CE8076C-29BA-5FAF-D86A-45F4F7F28951}"/>
              </a:ext>
            </a:extLst>
          </p:cNvPr>
          <p:cNvSpPr>
            <a:spLocks noGrp="1"/>
          </p:cNvSpPr>
          <p:nvPr>
            <p:ph type="body" sz="quarter" idx="10" hasCustomPrompt="1"/>
          </p:nvPr>
        </p:nvSpPr>
        <p:spPr>
          <a:xfrm>
            <a:off x="5219261" y="988054"/>
            <a:ext cx="1753480" cy="1769427"/>
          </a:xfrm>
          <a:prstGeom prst="rect">
            <a:avLst/>
          </a:prstGeom>
        </p:spPr>
        <p:txBody>
          <a:bodyPr lIns="90000" tIns="108000" anchor="ctr"/>
          <a:lstStyle>
            <a:lvl1pPr marL="0" indent="0" algn="ctr">
              <a:buNone/>
              <a:defRPr sz="7400" b="1" i="0">
                <a:latin typeface="Montserrat" pitchFamily="2" charset="77"/>
                <a:cs typeface="Poppins" pitchFamily="2" charset="77"/>
              </a:defRPr>
            </a:lvl1pPr>
          </a:lstStyle>
          <a:p>
            <a:pPr lvl="0"/>
            <a:r>
              <a:rPr lang="en-US"/>
              <a:t>4</a:t>
            </a:r>
          </a:p>
        </p:txBody>
      </p:sp>
      <p:sp>
        <p:nvSpPr>
          <p:cNvPr id="5" name="Title">
            <a:extLst>
              <a:ext uri="{FF2B5EF4-FFF2-40B4-BE49-F238E27FC236}">
                <a16:creationId xmlns:a16="http://schemas.microsoft.com/office/drawing/2014/main" id="{1ED345E9-0953-7F70-75E3-49D9387A2D3F}"/>
              </a:ext>
            </a:extLst>
          </p:cNvPr>
          <p:cNvSpPr>
            <a:spLocks noGrp="1"/>
          </p:cNvSpPr>
          <p:nvPr>
            <p:ph type="title" hasCustomPrompt="1"/>
          </p:nvPr>
        </p:nvSpPr>
        <p:spPr>
          <a:xfrm>
            <a:off x="2455164" y="2924487"/>
            <a:ext cx="7281672" cy="740232"/>
          </a:xfrm>
          <a:prstGeom prst="rect">
            <a:avLst/>
          </a:prstGeom>
        </p:spPr>
        <p:txBody>
          <a:bodyPr lIns="90000"/>
          <a:lstStyle>
            <a:lvl1pPr algn="ctr">
              <a:lnSpc>
                <a:spcPct val="100000"/>
              </a:lnSpc>
              <a:defRPr b="1" i="0">
                <a:solidFill>
                  <a:schemeClr val="tx1"/>
                </a:solidFill>
                <a:latin typeface="Montserrat" pitchFamily="2" charset="77"/>
                <a:cs typeface="Poppins" pitchFamily="2" charset="77"/>
              </a:defRPr>
            </a:lvl1pPr>
          </a:lstStyle>
          <a:p>
            <a:r>
              <a:rPr lang="en-GB"/>
              <a:t>Section title goes here</a:t>
            </a:r>
            <a:endParaRPr lang="en-US"/>
          </a:p>
        </p:txBody>
      </p:sp>
    </p:spTree>
    <p:extLst>
      <p:ext uri="{BB962C8B-B14F-4D97-AF65-F5344CB8AC3E}">
        <p14:creationId xmlns:p14="http://schemas.microsoft.com/office/powerpoint/2010/main" val="250781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ssion presenter">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D72DEFF-6FC8-3BD0-9C26-B9788FFF5871}"/>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Session presenter</a:t>
            </a:r>
            <a:endParaRPr lang="en-US"/>
          </a:p>
        </p:txBody>
      </p:sp>
      <p:pic>
        <p:nvPicPr>
          <p:cNvPr id="7" name="Background graphic">
            <a:extLst>
              <a:ext uri="{FF2B5EF4-FFF2-40B4-BE49-F238E27FC236}">
                <a16:creationId xmlns:a16="http://schemas.microsoft.com/office/drawing/2014/main" id="{F110AC11-2F83-5311-1E5B-6EDAA630CD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9808" y="1989887"/>
            <a:ext cx="9528208" cy="3773885"/>
          </a:xfrm>
          <a:prstGeom prst="rect">
            <a:avLst/>
          </a:prstGeom>
        </p:spPr>
      </p:pic>
      <p:sp>
        <p:nvSpPr>
          <p:cNvPr id="16" name="Picture">
            <a:extLst>
              <a:ext uri="{FF2B5EF4-FFF2-40B4-BE49-F238E27FC236}">
                <a16:creationId xmlns:a16="http://schemas.microsoft.com/office/drawing/2014/main" id="{6D4424A5-BFA3-4B4B-C5D7-C266273B0FFB}"/>
              </a:ext>
            </a:extLst>
          </p:cNvPr>
          <p:cNvSpPr>
            <a:spLocks noGrp="1"/>
          </p:cNvSpPr>
          <p:nvPr>
            <p:ph type="pic" sz="quarter" idx="10" hasCustomPrompt="1"/>
          </p:nvPr>
        </p:nvSpPr>
        <p:spPr>
          <a:xfrm>
            <a:off x="633984" y="1748983"/>
            <a:ext cx="4265202" cy="4255693"/>
          </a:xfrm>
          <a:custGeom>
            <a:avLst/>
            <a:gdLst>
              <a:gd name="connsiteX0" fmla="*/ 2122371 w 4265202"/>
              <a:gd name="connsiteY0" fmla="*/ 0 h 4255693"/>
              <a:gd name="connsiteX1" fmla="*/ 3626618 w 4265202"/>
              <a:gd name="connsiteY1" fmla="*/ 683539 h 4255693"/>
              <a:gd name="connsiteX2" fmla="*/ 4265202 w 4265202"/>
              <a:gd name="connsiteY2" fmla="*/ 2187786 h 4255693"/>
              <a:gd name="connsiteX3" fmla="*/ 3609616 w 4265202"/>
              <a:gd name="connsiteY3" fmla="*/ 3675030 h 4255693"/>
              <a:gd name="connsiteX4" fmla="*/ 2122371 w 4265202"/>
              <a:gd name="connsiteY4" fmla="*/ 4255693 h 4255693"/>
              <a:gd name="connsiteX5" fmla="*/ 575187 w 4265202"/>
              <a:gd name="connsiteY5" fmla="*/ 3735258 h 4255693"/>
              <a:gd name="connsiteX6" fmla="*/ 0 w 4265202"/>
              <a:gd name="connsiteY6" fmla="*/ 2187786 h 4255693"/>
              <a:gd name="connsiteX7" fmla="*/ 669419 w 4265202"/>
              <a:gd name="connsiteY7" fmla="*/ 734833 h 4255693"/>
              <a:gd name="connsiteX8" fmla="*/ 2122371 w 4265202"/>
              <a:gd name="connsiteY8" fmla="*/ 0 h 425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5202" h="4255693">
                <a:moveTo>
                  <a:pt x="2122371" y="0"/>
                </a:moveTo>
                <a:cubicBezTo>
                  <a:pt x="2711102" y="0"/>
                  <a:pt x="3240470" y="297679"/>
                  <a:pt x="3626618" y="683539"/>
                </a:cubicBezTo>
                <a:cubicBezTo>
                  <a:pt x="4012477" y="1069398"/>
                  <a:pt x="4265202" y="1598766"/>
                  <a:pt x="4265202" y="2187786"/>
                </a:cubicBezTo>
                <a:cubicBezTo>
                  <a:pt x="4265202" y="2776517"/>
                  <a:pt x="3995475" y="3289171"/>
                  <a:pt x="3609616" y="3675030"/>
                </a:cubicBezTo>
                <a:cubicBezTo>
                  <a:pt x="3223756" y="4060890"/>
                  <a:pt x="2711102" y="4255693"/>
                  <a:pt x="2122371" y="4255693"/>
                </a:cubicBezTo>
                <a:cubicBezTo>
                  <a:pt x="1533640" y="4255693"/>
                  <a:pt x="961046" y="4121117"/>
                  <a:pt x="575187" y="3735258"/>
                </a:cubicBezTo>
                <a:cubicBezTo>
                  <a:pt x="189328" y="3349110"/>
                  <a:pt x="0" y="2776517"/>
                  <a:pt x="0" y="2187786"/>
                </a:cubicBezTo>
                <a:cubicBezTo>
                  <a:pt x="0" y="1599055"/>
                  <a:pt x="283559" y="1120693"/>
                  <a:pt x="669419" y="734833"/>
                </a:cubicBezTo>
                <a:cubicBezTo>
                  <a:pt x="1055566" y="348974"/>
                  <a:pt x="1533640" y="0"/>
                  <a:pt x="2122371" y="0"/>
                </a:cubicBezTo>
                <a:close/>
              </a:path>
            </a:pathLst>
          </a:custGeom>
          <a:solidFill>
            <a:srgbClr val="D7DAE9"/>
          </a:solidFill>
        </p:spPr>
        <p:txBody>
          <a:bodyPr wrap="square" anchor="ctr">
            <a:noAutofit/>
          </a:bodyPr>
          <a:lstStyle>
            <a:lvl1pPr marL="0" indent="0" algn="ctr">
              <a:buNone/>
              <a:defRPr sz="2000" b="0" i="0">
                <a:latin typeface="Montserrat" pitchFamily="2" charset="77"/>
              </a:defRPr>
            </a:lvl1pPr>
          </a:lstStyle>
          <a:p>
            <a:r>
              <a:rPr lang="en-US"/>
              <a:t>Insert</a:t>
            </a:r>
            <a:br>
              <a:rPr lang="en-US"/>
            </a:br>
            <a:r>
              <a:rPr lang="en-US"/>
              <a:t>picture here</a:t>
            </a:r>
          </a:p>
        </p:txBody>
      </p:sp>
      <p:sp>
        <p:nvSpPr>
          <p:cNvPr id="20" name="Name">
            <a:extLst>
              <a:ext uri="{FF2B5EF4-FFF2-40B4-BE49-F238E27FC236}">
                <a16:creationId xmlns:a16="http://schemas.microsoft.com/office/drawing/2014/main" id="{EA6064C8-F184-4A34-B867-BA0B56403399}"/>
              </a:ext>
            </a:extLst>
          </p:cNvPr>
          <p:cNvSpPr>
            <a:spLocks noGrp="1"/>
          </p:cNvSpPr>
          <p:nvPr>
            <p:ph type="body" sz="quarter" idx="11" hasCustomPrompt="1"/>
          </p:nvPr>
        </p:nvSpPr>
        <p:spPr>
          <a:xfrm>
            <a:off x="5339334" y="2390395"/>
            <a:ext cx="4265202" cy="389382"/>
          </a:xfrm>
          <a:prstGeom prst="rect">
            <a:avLst/>
          </a:prstGeom>
        </p:spPr>
        <p:txBody>
          <a:bodyPr/>
          <a:lstStyle>
            <a:lvl1pPr marL="0" indent="0">
              <a:buNone/>
              <a:defRPr sz="2500" b="1" i="0">
                <a:latin typeface="Montserrat" pitchFamily="2" charset="77"/>
                <a:cs typeface="Poppins" pitchFamily="2" charset="77"/>
              </a:defRPr>
            </a:lvl1pPr>
          </a:lstStyle>
          <a:p>
            <a:pPr lvl="0"/>
            <a:r>
              <a:rPr lang="en-US"/>
              <a:t>Name goes here</a:t>
            </a:r>
          </a:p>
        </p:txBody>
      </p:sp>
      <p:sp>
        <p:nvSpPr>
          <p:cNvPr id="21" name="Job title">
            <a:extLst>
              <a:ext uri="{FF2B5EF4-FFF2-40B4-BE49-F238E27FC236}">
                <a16:creationId xmlns:a16="http://schemas.microsoft.com/office/drawing/2014/main" id="{0234E611-091B-EBB4-6BDE-CB780AA13001}"/>
              </a:ext>
            </a:extLst>
          </p:cNvPr>
          <p:cNvSpPr>
            <a:spLocks noGrp="1"/>
          </p:cNvSpPr>
          <p:nvPr>
            <p:ph type="body" sz="quarter" idx="12" hasCustomPrompt="1"/>
          </p:nvPr>
        </p:nvSpPr>
        <p:spPr>
          <a:xfrm>
            <a:off x="5339334" y="2829307"/>
            <a:ext cx="4265202" cy="389382"/>
          </a:xfrm>
          <a:prstGeom prst="rect">
            <a:avLst/>
          </a:prstGeom>
        </p:spPr>
        <p:txBody>
          <a:bodyPr/>
          <a:lstStyle>
            <a:lvl1pPr marL="0" indent="0">
              <a:buNone/>
              <a:defRPr sz="2000" b="0" i="0">
                <a:latin typeface="Montserrat" pitchFamily="2" charset="77"/>
                <a:cs typeface="Poppins" pitchFamily="2" charset="77"/>
              </a:defRPr>
            </a:lvl1pPr>
          </a:lstStyle>
          <a:p>
            <a:pPr lvl="0"/>
            <a:r>
              <a:rPr lang="en-US"/>
              <a:t>Job title goes here</a:t>
            </a:r>
          </a:p>
        </p:txBody>
      </p:sp>
      <p:sp>
        <p:nvSpPr>
          <p:cNvPr id="8" name="Text">
            <a:extLst>
              <a:ext uri="{FF2B5EF4-FFF2-40B4-BE49-F238E27FC236}">
                <a16:creationId xmlns:a16="http://schemas.microsoft.com/office/drawing/2014/main" id="{7D388DC3-5E49-8FAD-DF8B-7146C63062A3}"/>
              </a:ext>
            </a:extLst>
          </p:cNvPr>
          <p:cNvSpPr>
            <a:spLocks noGrp="1"/>
          </p:cNvSpPr>
          <p:nvPr>
            <p:ph type="body" sz="quarter" idx="14" hasCustomPrompt="1"/>
          </p:nvPr>
        </p:nvSpPr>
        <p:spPr>
          <a:xfrm>
            <a:off x="5338763" y="3560763"/>
            <a:ext cx="5853112" cy="2035175"/>
          </a:xfrm>
          <a:prstGeom prst="rect">
            <a:avLst/>
          </a:prstGeom>
        </p:spPr>
        <p:txBody>
          <a:bodyPr/>
          <a:lstStyle>
            <a:lvl1pPr marL="0" indent="0">
              <a:buNone/>
              <a:defRPr sz="1800" b="0" i="0">
                <a:latin typeface="Montserra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a:t>
            </a:r>
          </a:p>
        </p:txBody>
      </p:sp>
      <p:pic>
        <p:nvPicPr>
          <p:cNvPr id="3" name="NDCS logo">
            <a:extLst>
              <a:ext uri="{FF2B5EF4-FFF2-40B4-BE49-F238E27FC236}">
                <a16:creationId xmlns:a16="http://schemas.microsoft.com/office/drawing/2014/main" id="{791352F6-A31B-9BC8-49D6-3F7900EE85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18898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for today">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2CE9DB1-D53D-C298-D1DF-4E3DE40C3CB2}"/>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Aims for today</a:t>
            </a:r>
            <a:endParaRPr lang="en-US"/>
          </a:p>
        </p:txBody>
      </p:sp>
      <p:sp>
        <p:nvSpPr>
          <p:cNvPr id="7" name="Text 1">
            <a:extLst>
              <a:ext uri="{FF2B5EF4-FFF2-40B4-BE49-F238E27FC236}">
                <a16:creationId xmlns:a16="http://schemas.microsoft.com/office/drawing/2014/main" id="{D8E8C36B-73CE-12AA-E573-5F13050E187E}"/>
              </a:ext>
            </a:extLst>
          </p:cNvPr>
          <p:cNvSpPr>
            <a:spLocks noGrp="1"/>
          </p:cNvSpPr>
          <p:nvPr>
            <p:ph type="body" sz="quarter" idx="15" hasCustomPrompt="1"/>
          </p:nvPr>
        </p:nvSpPr>
        <p:spPr>
          <a:xfrm>
            <a:off x="1389063" y="1899760"/>
            <a:ext cx="7718425" cy="364934"/>
          </a:xfrm>
          <a:prstGeom prst="rect">
            <a:avLst/>
          </a:prstGeom>
        </p:spPr>
        <p:txBody>
          <a:bodyPr/>
          <a:lstStyle>
            <a:lvl1pPr marL="0" indent="0">
              <a:buNone/>
              <a:defRPr sz="2000" b="0" i="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3" name="Text 2">
            <a:extLst>
              <a:ext uri="{FF2B5EF4-FFF2-40B4-BE49-F238E27FC236}">
                <a16:creationId xmlns:a16="http://schemas.microsoft.com/office/drawing/2014/main" id="{274D795E-4B55-A5BA-0D35-73F74B7CF74D}"/>
              </a:ext>
            </a:extLst>
          </p:cNvPr>
          <p:cNvSpPr>
            <a:spLocks noGrp="1"/>
          </p:cNvSpPr>
          <p:nvPr>
            <p:ph type="body" sz="quarter" idx="16" hasCustomPrompt="1"/>
          </p:nvPr>
        </p:nvSpPr>
        <p:spPr>
          <a:xfrm>
            <a:off x="1389063" y="2692974"/>
            <a:ext cx="7718425" cy="364934"/>
          </a:xfrm>
          <a:prstGeom prst="rect">
            <a:avLst/>
          </a:prstGeom>
        </p:spPr>
        <p:txBody>
          <a:bodyPr/>
          <a:lstStyle>
            <a:lvl1pPr marL="0" indent="0">
              <a:buNone/>
              <a:defRPr sz="2000" b="0" i="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6" name="Text 3">
            <a:extLst>
              <a:ext uri="{FF2B5EF4-FFF2-40B4-BE49-F238E27FC236}">
                <a16:creationId xmlns:a16="http://schemas.microsoft.com/office/drawing/2014/main" id="{BC24A07B-4F4E-31B6-92E7-59BC9C3A1BCB}"/>
              </a:ext>
            </a:extLst>
          </p:cNvPr>
          <p:cNvSpPr>
            <a:spLocks noGrp="1"/>
          </p:cNvSpPr>
          <p:nvPr>
            <p:ph type="body" sz="quarter" idx="17" hasCustomPrompt="1"/>
          </p:nvPr>
        </p:nvSpPr>
        <p:spPr>
          <a:xfrm>
            <a:off x="1389063" y="3475171"/>
            <a:ext cx="7718425" cy="364934"/>
          </a:xfrm>
          <a:prstGeom prst="rect">
            <a:avLst/>
          </a:prstGeom>
        </p:spPr>
        <p:txBody>
          <a:bodyPr/>
          <a:lstStyle>
            <a:lvl1pPr marL="0" indent="0">
              <a:buNone/>
              <a:defRPr sz="2000" b="0" i="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30" name="Text 4">
            <a:extLst>
              <a:ext uri="{FF2B5EF4-FFF2-40B4-BE49-F238E27FC236}">
                <a16:creationId xmlns:a16="http://schemas.microsoft.com/office/drawing/2014/main" id="{A479EDBB-7E08-52B1-186E-6E7E59F2BCF2}"/>
              </a:ext>
            </a:extLst>
          </p:cNvPr>
          <p:cNvSpPr>
            <a:spLocks noGrp="1"/>
          </p:cNvSpPr>
          <p:nvPr>
            <p:ph type="body" sz="quarter" idx="18" hasCustomPrompt="1"/>
          </p:nvPr>
        </p:nvSpPr>
        <p:spPr>
          <a:xfrm>
            <a:off x="1389063" y="4257369"/>
            <a:ext cx="7718425" cy="364934"/>
          </a:xfrm>
          <a:prstGeom prst="rect">
            <a:avLst/>
          </a:prstGeom>
        </p:spPr>
        <p:txBody>
          <a:bodyPr/>
          <a:lstStyle>
            <a:lvl1pPr marL="0" indent="0">
              <a:buNone/>
              <a:defRPr sz="2000" b="0" i="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34" name="Text 5">
            <a:extLst>
              <a:ext uri="{FF2B5EF4-FFF2-40B4-BE49-F238E27FC236}">
                <a16:creationId xmlns:a16="http://schemas.microsoft.com/office/drawing/2014/main" id="{B23A4DF3-6617-F96C-C67D-A59E31EEF02E}"/>
              </a:ext>
            </a:extLst>
          </p:cNvPr>
          <p:cNvSpPr>
            <a:spLocks noGrp="1"/>
          </p:cNvSpPr>
          <p:nvPr>
            <p:ph type="body" sz="quarter" idx="19" hasCustomPrompt="1"/>
          </p:nvPr>
        </p:nvSpPr>
        <p:spPr>
          <a:xfrm>
            <a:off x="1389063" y="5039567"/>
            <a:ext cx="7718425" cy="364934"/>
          </a:xfrm>
          <a:prstGeom prst="rect">
            <a:avLst/>
          </a:prstGeom>
        </p:spPr>
        <p:txBody>
          <a:bodyPr/>
          <a:lstStyle>
            <a:lvl1pPr marL="0" indent="0">
              <a:buNone/>
              <a:defRPr sz="2000" b="0" i="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4" name="Wavy border">
            <a:extLst>
              <a:ext uri="{FF2B5EF4-FFF2-40B4-BE49-F238E27FC236}">
                <a16:creationId xmlns:a16="http://schemas.microsoft.com/office/drawing/2014/main" id="{7BBA127A-9CB3-63A7-7590-27812D969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231468"/>
            <a:ext cx="12192000" cy="626532"/>
          </a:xfrm>
          <a:prstGeom prst="rect">
            <a:avLst/>
          </a:prstGeom>
        </p:spPr>
      </p:pic>
      <p:pic>
        <p:nvPicPr>
          <p:cNvPr id="5" name="NDCS logo">
            <a:extLst>
              <a:ext uri="{FF2B5EF4-FFF2-40B4-BE49-F238E27FC236}">
                <a16:creationId xmlns:a16="http://schemas.microsoft.com/office/drawing/2014/main" id="{6170241D-6779-79D9-4360-C4AC84B11C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328170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with wavy border">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FBB6D79-0EE4-DA74-FC82-D86CCB6B0B0A}"/>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pic>
        <p:nvPicPr>
          <p:cNvPr id="4" name="Wavy border">
            <a:extLst>
              <a:ext uri="{FF2B5EF4-FFF2-40B4-BE49-F238E27FC236}">
                <a16:creationId xmlns:a16="http://schemas.microsoft.com/office/drawing/2014/main" id="{8137E1E7-38B2-DBF3-5A04-CDC31777AD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231468"/>
            <a:ext cx="12192000" cy="626532"/>
          </a:xfrm>
          <a:prstGeom prst="rect">
            <a:avLst/>
          </a:prstGeom>
        </p:spPr>
      </p:pic>
      <p:pic>
        <p:nvPicPr>
          <p:cNvPr id="6" name="NDCS logo">
            <a:extLst>
              <a:ext uri="{FF2B5EF4-FFF2-40B4-BE49-F238E27FC236}">
                <a16:creationId xmlns:a16="http://schemas.microsoft.com/office/drawing/2014/main" id="{38F06692-F9A7-C214-BB86-665FECCA0D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424651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F1F0F8"/>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BD9B0C8-E203-D2D6-4A48-9B41E31BBC8A}"/>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pic>
        <p:nvPicPr>
          <p:cNvPr id="2" name="NDCS logo">
            <a:extLst>
              <a:ext uri="{FF2B5EF4-FFF2-40B4-BE49-F238E27FC236}">
                <a16:creationId xmlns:a16="http://schemas.microsoft.com/office/drawing/2014/main" id="{F37C410D-BFEF-DCEE-9685-A19FD3FFD6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480970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ingle column">
    <p:bg>
      <p:bgPr>
        <a:solidFill>
          <a:srgbClr val="F1F0F8"/>
        </a:solidFill>
        <a:effectLst/>
      </p:bgPr>
    </p:bg>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A6E43FCA-8B3C-D82E-4E3A-F384BF6DF3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a:extLst>
              <a:ext uri="{FF2B5EF4-FFF2-40B4-BE49-F238E27FC236}">
                <a16:creationId xmlns:a16="http://schemas.microsoft.com/office/drawing/2014/main" id="{A76777F2-170B-05B7-D524-AFFE441DBFD6}"/>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
        <p:nvSpPr>
          <p:cNvPr id="4" name="Text 1">
            <a:extLst>
              <a:ext uri="{FF2B5EF4-FFF2-40B4-BE49-F238E27FC236}">
                <a16:creationId xmlns:a16="http://schemas.microsoft.com/office/drawing/2014/main" id="{5702162D-B03F-70C9-655F-85AF8B314831}"/>
              </a:ext>
            </a:extLst>
          </p:cNvPr>
          <p:cNvSpPr>
            <a:spLocks noGrp="1"/>
          </p:cNvSpPr>
          <p:nvPr>
            <p:ph type="body" sz="quarter" idx="10" hasCustomPrompt="1"/>
          </p:nvPr>
        </p:nvSpPr>
        <p:spPr>
          <a:xfrm>
            <a:off x="549275" y="1697355"/>
            <a:ext cx="7680325" cy="995045"/>
          </a:xfrm>
          <a:prstGeom prst="rect">
            <a:avLst/>
          </a:prstGeom>
        </p:spPr>
        <p:txBody>
          <a:bodyPr/>
          <a:lstStyle>
            <a:lvl1pPr marL="0" indent="0">
              <a:lnSpc>
                <a:spcPct val="100000"/>
              </a:lnSpc>
              <a:buNone/>
              <a:defRPr sz="2000" b="1"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Aenean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 </a:t>
            </a:r>
            <a:r>
              <a:rPr lang="en-US" err="1"/>
              <a:t>posuere</a:t>
            </a:r>
            <a:r>
              <a:rPr lang="en-US"/>
              <a:t> auctor </a:t>
            </a:r>
            <a:r>
              <a:rPr lang="en-US" err="1"/>
              <a:t>purus</a:t>
            </a:r>
            <a:r>
              <a:rPr lang="en-US"/>
              <a:t>.</a:t>
            </a:r>
          </a:p>
        </p:txBody>
      </p:sp>
      <p:sp>
        <p:nvSpPr>
          <p:cNvPr id="7" name="Text 2">
            <a:extLst>
              <a:ext uri="{FF2B5EF4-FFF2-40B4-BE49-F238E27FC236}">
                <a16:creationId xmlns:a16="http://schemas.microsoft.com/office/drawing/2014/main" id="{2EE1262A-CE3F-A93F-8C0C-3473F052665D}"/>
              </a:ext>
            </a:extLst>
          </p:cNvPr>
          <p:cNvSpPr>
            <a:spLocks noGrp="1"/>
          </p:cNvSpPr>
          <p:nvPr>
            <p:ph type="body" sz="quarter" idx="11" hasCustomPrompt="1"/>
          </p:nvPr>
        </p:nvSpPr>
        <p:spPr>
          <a:xfrm>
            <a:off x="549275" y="2855596"/>
            <a:ext cx="7680325" cy="3677284"/>
          </a:xfrm>
          <a:prstGeom prst="rect">
            <a:avLst/>
          </a:prstGeom>
        </p:spPr>
        <p:txBody>
          <a:bodyPr/>
          <a:lstStyle>
            <a:lvl1pPr marL="0" indent="0">
              <a:lnSpc>
                <a:spcPct val="100000"/>
              </a:lnSpc>
              <a:spcBef>
                <a:spcPts val="1600"/>
              </a:spcBef>
              <a:buNone/>
              <a:defRPr sz="2000" b="0" i="0">
                <a:latin typeface="Montserrat" pitchFamily="2" charset="77"/>
                <a:cs typeface="Poppins" pitchFamily="2" charset="77"/>
              </a:defRPr>
            </a:lvl1pPr>
          </a:lstStyle>
          <a:p>
            <a:pPr lvl="0"/>
            <a:r>
              <a:rPr lang="en-US"/>
              <a:t>Donec </a:t>
            </a:r>
            <a:r>
              <a:rPr lang="en-US" err="1"/>
              <a:t>lobortis</a:t>
            </a:r>
            <a:r>
              <a:rPr lang="en-US"/>
              <a:t> non nisi vel </a:t>
            </a:r>
            <a:r>
              <a:rPr lang="en-US" err="1"/>
              <a:t>luctus</a:t>
            </a:r>
            <a:r>
              <a:rPr lang="en-US"/>
              <a:t>. In id </a:t>
            </a:r>
            <a:r>
              <a:rPr lang="en-US" err="1"/>
              <a:t>tellus</a:t>
            </a:r>
            <a:r>
              <a:rPr lang="en-US"/>
              <a:t> vel </a:t>
            </a:r>
            <a:r>
              <a:rPr lang="en-US" err="1"/>
              <a:t>est</a:t>
            </a:r>
            <a:r>
              <a:rPr lang="en-US"/>
              <a:t> </a:t>
            </a:r>
            <a:r>
              <a:rPr lang="en-US" err="1"/>
              <a:t>molestie</a:t>
            </a:r>
            <a:r>
              <a:rPr lang="en-US"/>
              <a:t> </a:t>
            </a:r>
            <a:r>
              <a:rPr lang="en-US" err="1"/>
              <a:t>luctus</a:t>
            </a:r>
            <a:r>
              <a:rPr lang="en-US"/>
              <a:t> </a:t>
            </a:r>
            <a:r>
              <a:rPr lang="en-US" err="1"/>
              <a:t>eget</a:t>
            </a:r>
            <a:r>
              <a:rPr lang="en-US"/>
              <a:t> </a:t>
            </a:r>
            <a:r>
              <a:rPr lang="en-US" err="1"/>
              <a:t>eget</a:t>
            </a:r>
            <a:r>
              <a:rPr lang="en-US"/>
              <a:t> </a:t>
            </a:r>
            <a:r>
              <a:rPr lang="en-US" err="1"/>
              <a:t>massa</a:t>
            </a:r>
            <a:r>
              <a:rPr lang="en-US"/>
              <a:t>. </a:t>
            </a:r>
            <a:r>
              <a:rPr lang="en-US" err="1"/>
              <a:t>Phasellus</a:t>
            </a:r>
            <a:r>
              <a:rPr lang="en-US"/>
              <a:t> </a:t>
            </a:r>
            <a:r>
              <a:rPr lang="en-US" err="1"/>
              <a:t>viverra</a:t>
            </a:r>
            <a:r>
              <a:rPr lang="en-US"/>
              <a:t> ipsum </a:t>
            </a:r>
            <a:r>
              <a:rPr lang="en-US" err="1"/>
              <a:t>felis</a:t>
            </a:r>
            <a:r>
              <a:rPr lang="en-US"/>
              <a:t>, sit </a:t>
            </a:r>
            <a:r>
              <a:rPr lang="en-US" err="1"/>
              <a:t>amet</a:t>
            </a:r>
            <a:r>
              <a:rPr lang="en-US"/>
              <a:t> </a:t>
            </a:r>
            <a:r>
              <a:rPr lang="en-US" err="1"/>
              <a:t>malesuada</a:t>
            </a:r>
            <a:r>
              <a:rPr lang="en-US"/>
              <a:t> </a:t>
            </a:r>
            <a:r>
              <a:rPr lang="en-US" err="1"/>
              <a:t>nisl</a:t>
            </a:r>
            <a:r>
              <a:rPr lang="en-US"/>
              <a:t> porta a. Duis id </a:t>
            </a:r>
            <a:r>
              <a:rPr lang="en-US" err="1"/>
              <a:t>tellus</a:t>
            </a:r>
            <a:r>
              <a:rPr lang="en-US"/>
              <a:t> </a:t>
            </a:r>
            <a:r>
              <a:rPr lang="en-US" err="1"/>
              <a:t>quis</a:t>
            </a:r>
            <a:r>
              <a:rPr lang="en-US"/>
              <a:t> nisi </a:t>
            </a:r>
            <a:r>
              <a:rPr lang="en-US" err="1"/>
              <a:t>finibus</a:t>
            </a:r>
            <a:r>
              <a:rPr lang="en-US"/>
              <a:t> </a:t>
            </a:r>
            <a:r>
              <a:rPr lang="en-US" err="1"/>
              <a:t>porttitor</a:t>
            </a:r>
            <a:r>
              <a:rPr lang="en-US"/>
              <a:t>. </a:t>
            </a:r>
            <a:r>
              <a:rPr lang="en-US" err="1"/>
              <a:t>Suspendisse</a:t>
            </a:r>
            <a:r>
              <a:rPr lang="en-US"/>
              <a:t> </a:t>
            </a:r>
            <a:r>
              <a:rPr lang="en-US" err="1"/>
              <a:t>feugiat</a:t>
            </a:r>
            <a:r>
              <a:rPr lang="en-US"/>
              <a:t> </a:t>
            </a:r>
            <a:r>
              <a:rPr lang="en-US" err="1"/>
              <a:t>orci</a:t>
            </a:r>
            <a:r>
              <a:rPr lang="en-US"/>
              <a:t> sit </a:t>
            </a:r>
            <a:r>
              <a:rPr lang="en-US" err="1"/>
              <a:t>amet</a:t>
            </a:r>
            <a:r>
              <a:rPr lang="en-US"/>
              <a:t> </a:t>
            </a:r>
            <a:r>
              <a:rPr lang="en-US" err="1"/>
              <a:t>lacus</a:t>
            </a:r>
            <a:r>
              <a:rPr lang="en-US"/>
              <a:t> </a:t>
            </a:r>
            <a:r>
              <a:rPr lang="en-US" err="1"/>
              <a:t>imperdiet</a:t>
            </a:r>
            <a:r>
              <a:rPr lang="en-US"/>
              <a:t>, in </a:t>
            </a:r>
            <a:r>
              <a:rPr lang="en-US" err="1"/>
              <a:t>imperdiet</a:t>
            </a:r>
            <a:r>
              <a:rPr lang="en-US"/>
              <a:t> nisi </a:t>
            </a:r>
            <a:r>
              <a:rPr lang="en-US" err="1"/>
              <a:t>pellentesque</a:t>
            </a:r>
            <a:r>
              <a:rPr lang="en-US"/>
              <a:t>. Donec nec </a:t>
            </a:r>
            <a:r>
              <a:rPr lang="en-US" err="1"/>
              <a:t>sagittis</a:t>
            </a:r>
            <a:r>
              <a:rPr lang="en-US"/>
              <a:t> </a:t>
            </a:r>
            <a:r>
              <a:rPr lang="en-US" err="1"/>
              <a:t>tellus</a:t>
            </a:r>
            <a:r>
              <a:rPr lang="en-US"/>
              <a:t>, et </a:t>
            </a:r>
            <a:r>
              <a:rPr lang="en-US" err="1"/>
              <a:t>rutrum</a:t>
            </a:r>
            <a:r>
              <a:rPr lang="en-US"/>
              <a:t> </a:t>
            </a:r>
            <a:r>
              <a:rPr lang="en-US" err="1"/>
              <a:t>augue</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a:t>
            </a:r>
          </a:p>
          <a:p>
            <a:pPr lvl="0"/>
            <a:r>
              <a:rPr lang="en-US"/>
              <a:t>Cras </a:t>
            </a:r>
            <a:r>
              <a:rPr lang="en-US" err="1"/>
              <a:t>porttitor</a:t>
            </a:r>
            <a:r>
              <a:rPr lang="en-US"/>
              <a:t> </a:t>
            </a:r>
            <a:r>
              <a:rPr lang="en-US" err="1"/>
              <a:t>blandit</a:t>
            </a:r>
            <a:r>
              <a:rPr lang="en-US"/>
              <a:t> lorem sit </a:t>
            </a:r>
            <a:r>
              <a:rPr lang="en-US" err="1"/>
              <a:t>amet</a:t>
            </a:r>
            <a:r>
              <a:rPr lang="en-US"/>
              <a:t> </a:t>
            </a:r>
            <a:r>
              <a:rPr lang="en-US" err="1"/>
              <a:t>pretium</a:t>
            </a:r>
            <a:r>
              <a:rPr lang="en-US"/>
              <a:t>. Proin </a:t>
            </a:r>
            <a:r>
              <a:rPr lang="en-US" err="1"/>
              <a:t>arcu</a:t>
            </a:r>
            <a:r>
              <a:rPr lang="en-US"/>
              <a:t> </a:t>
            </a:r>
            <a:r>
              <a:rPr lang="en-US" err="1"/>
              <a:t>augue</a:t>
            </a:r>
            <a:r>
              <a:rPr lang="en-US"/>
              <a:t>, </a:t>
            </a:r>
            <a:r>
              <a:rPr lang="en-US" err="1"/>
              <a:t>scelerisque</a:t>
            </a:r>
            <a:r>
              <a:rPr lang="en-US"/>
              <a:t> in ipsum et, </a:t>
            </a:r>
            <a:r>
              <a:rPr lang="en-US" err="1"/>
              <a:t>varius</a:t>
            </a:r>
            <a:r>
              <a:rPr lang="en-US"/>
              <a:t> </a:t>
            </a:r>
            <a:r>
              <a:rPr lang="en-US" err="1"/>
              <a:t>varius</a:t>
            </a:r>
            <a:r>
              <a:rPr lang="en-US"/>
              <a:t> </a:t>
            </a:r>
            <a:r>
              <a:rPr lang="en-US" err="1"/>
              <a:t>neque</a:t>
            </a:r>
            <a:r>
              <a:rPr lang="en-US"/>
              <a:t>. Mauris </a:t>
            </a:r>
            <a:r>
              <a:rPr lang="en-US" err="1"/>
              <a:t>lobortis</a:t>
            </a:r>
            <a:r>
              <a:rPr lang="en-US"/>
              <a:t> </a:t>
            </a:r>
            <a:r>
              <a:rPr lang="en-US" err="1"/>
              <a:t>felis</a:t>
            </a:r>
            <a:r>
              <a:rPr lang="en-US"/>
              <a:t> at </a:t>
            </a:r>
            <a:r>
              <a:rPr lang="en-US" err="1"/>
              <a:t>elit</a:t>
            </a:r>
            <a:r>
              <a:rPr lang="en-US"/>
              <a:t> </a:t>
            </a:r>
            <a:r>
              <a:rPr lang="en-US" err="1"/>
              <a:t>porttitor</a:t>
            </a:r>
            <a:r>
              <a:rPr lang="en-US"/>
              <a:t>, in </a:t>
            </a:r>
            <a:r>
              <a:rPr lang="en-US" err="1"/>
              <a:t>sollicitudin</a:t>
            </a:r>
            <a:r>
              <a:rPr lang="en-US"/>
              <a:t> </a:t>
            </a:r>
            <a:r>
              <a:rPr lang="en-US" err="1"/>
              <a:t>massa</a:t>
            </a:r>
            <a:r>
              <a:rPr lang="en-US"/>
              <a:t> </a:t>
            </a:r>
            <a:r>
              <a:rPr lang="en-US" err="1"/>
              <a:t>aliquet</a:t>
            </a:r>
            <a:r>
              <a:rPr lang="en-US"/>
              <a:t>. </a:t>
            </a:r>
          </a:p>
        </p:txBody>
      </p:sp>
      <p:pic>
        <p:nvPicPr>
          <p:cNvPr id="8" name="NDCS logo">
            <a:extLst>
              <a:ext uri="{FF2B5EF4-FFF2-40B4-BE49-F238E27FC236}">
                <a16:creationId xmlns:a16="http://schemas.microsoft.com/office/drawing/2014/main" id="{D0EF45A3-09E0-4038-0701-0E23A167FC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3671768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795BADE-CDBB-BA0F-183A-0F57DDE3A435}"/>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
        <p:nvSpPr>
          <p:cNvPr id="8" name="Text column 1">
            <a:extLst>
              <a:ext uri="{FF2B5EF4-FFF2-40B4-BE49-F238E27FC236}">
                <a16:creationId xmlns:a16="http://schemas.microsoft.com/office/drawing/2014/main" id="{9A2DDEE4-3A8C-412B-B505-8D1231B97F5F}"/>
              </a:ext>
            </a:extLst>
          </p:cNvPr>
          <p:cNvSpPr>
            <a:spLocks noGrp="1"/>
          </p:cNvSpPr>
          <p:nvPr>
            <p:ph type="body" sz="quarter" idx="12" hasCustomPrompt="1"/>
          </p:nvPr>
        </p:nvSpPr>
        <p:spPr>
          <a:xfrm>
            <a:off x="549275" y="1697038"/>
            <a:ext cx="5421867" cy="4593957"/>
          </a:xfrm>
          <a:prstGeom prst="rect">
            <a:avLst/>
          </a:prstGeom>
        </p:spPr>
        <p:txBody>
          <a:bodyPr lIns="90000"/>
          <a:lstStyle>
            <a:lvl1pPr marL="0" indent="0">
              <a:lnSpc>
                <a:spcPct val="100000"/>
              </a:lnSpc>
              <a:spcBef>
                <a:spcPts val="1600"/>
              </a:spcBef>
              <a:buNone/>
              <a:defRPr sz="20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Aenean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a:t>
            </a:r>
          </a:p>
          <a:p>
            <a:pPr lvl="0"/>
            <a:r>
              <a:rPr lang="en-US"/>
              <a:t>Donec </a:t>
            </a:r>
            <a:r>
              <a:rPr lang="en-US" err="1"/>
              <a:t>lobortis</a:t>
            </a:r>
            <a:r>
              <a:rPr lang="en-US"/>
              <a:t> non nisi vel </a:t>
            </a:r>
            <a:r>
              <a:rPr lang="en-US" err="1"/>
              <a:t>luctus</a:t>
            </a:r>
            <a:r>
              <a:rPr lang="en-US"/>
              <a:t>. In id </a:t>
            </a:r>
            <a:r>
              <a:rPr lang="en-US" err="1"/>
              <a:t>tellus</a:t>
            </a:r>
            <a:r>
              <a:rPr lang="en-US"/>
              <a:t> vel </a:t>
            </a:r>
            <a:r>
              <a:rPr lang="en-US" err="1"/>
              <a:t>est</a:t>
            </a:r>
            <a:r>
              <a:rPr lang="en-US"/>
              <a:t> </a:t>
            </a:r>
            <a:r>
              <a:rPr lang="en-US" err="1"/>
              <a:t>molestie</a:t>
            </a:r>
            <a:r>
              <a:rPr lang="en-US"/>
              <a:t> </a:t>
            </a:r>
            <a:r>
              <a:rPr lang="en-US" err="1"/>
              <a:t>luctus</a:t>
            </a:r>
            <a:r>
              <a:rPr lang="en-US"/>
              <a:t> </a:t>
            </a:r>
            <a:r>
              <a:rPr lang="en-US" err="1"/>
              <a:t>eget</a:t>
            </a:r>
            <a:r>
              <a:rPr lang="en-US"/>
              <a:t> </a:t>
            </a:r>
            <a:r>
              <a:rPr lang="en-US" err="1"/>
              <a:t>eget</a:t>
            </a:r>
            <a:r>
              <a:rPr lang="en-US"/>
              <a:t> </a:t>
            </a:r>
            <a:r>
              <a:rPr lang="en-US" err="1"/>
              <a:t>massa</a:t>
            </a:r>
            <a:r>
              <a:rPr lang="en-US"/>
              <a:t>. </a:t>
            </a:r>
            <a:r>
              <a:rPr lang="en-US" err="1"/>
              <a:t>Phasellus</a:t>
            </a:r>
            <a:r>
              <a:rPr lang="en-US"/>
              <a:t> </a:t>
            </a:r>
            <a:r>
              <a:rPr lang="en-US" err="1"/>
              <a:t>viverra</a:t>
            </a:r>
            <a:r>
              <a:rPr lang="en-US"/>
              <a:t> ipsum </a:t>
            </a:r>
            <a:r>
              <a:rPr lang="en-US" err="1"/>
              <a:t>felis</a:t>
            </a:r>
            <a:r>
              <a:rPr lang="en-US"/>
              <a:t>, sit </a:t>
            </a:r>
            <a:r>
              <a:rPr lang="en-US" err="1"/>
              <a:t>amet</a:t>
            </a:r>
            <a:r>
              <a:rPr lang="en-US"/>
              <a:t> </a:t>
            </a:r>
            <a:r>
              <a:rPr lang="en-US" err="1"/>
              <a:t>malesuada</a:t>
            </a:r>
            <a:r>
              <a:rPr lang="en-US"/>
              <a:t> </a:t>
            </a:r>
            <a:r>
              <a:rPr lang="en-US" err="1"/>
              <a:t>nisl</a:t>
            </a:r>
            <a:r>
              <a:rPr lang="en-US"/>
              <a:t> porta a. Duis id </a:t>
            </a:r>
            <a:r>
              <a:rPr lang="en-US" err="1"/>
              <a:t>tellus</a:t>
            </a:r>
            <a:r>
              <a:rPr lang="en-US"/>
              <a:t> </a:t>
            </a:r>
            <a:r>
              <a:rPr lang="en-US" err="1"/>
              <a:t>quis</a:t>
            </a:r>
            <a:r>
              <a:rPr lang="en-US"/>
              <a:t> nisi </a:t>
            </a:r>
            <a:r>
              <a:rPr lang="en-US" err="1"/>
              <a:t>finibus</a:t>
            </a:r>
            <a:r>
              <a:rPr lang="en-US"/>
              <a:t> </a:t>
            </a:r>
            <a:r>
              <a:rPr lang="en-US" err="1"/>
              <a:t>porttitor</a:t>
            </a:r>
            <a:r>
              <a:rPr lang="en-US"/>
              <a:t>. </a:t>
            </a:r>
            <a:r>
              <a:rPr lang="en-US" err="1"/>
              <a:t>Suspendisse</a:t>
            </a:r>
            <a:r>
              <a:rPr lang="en-US"/>
              <a:t> </a:t>
            </a:r>
            <a:r>
              <a:rPr lang="en-US" err="1"/>
              <a:t>feugiat</a:t>
            </a:r>
            <a:r>
              <a:rPr lang="en-US"/>
              <a:t> </a:t>
            </a:r>
            <a:r>
              <a:rPr lang="en-US" err="1"/>
              <a:t>orci</a:t>
            </a:r>
            <a:r>
              <a:rPr lang="en-US"/>
              <a:t> sit </a:t>
            </a:r>
            <a:r>
              <a:rPr lang="en-US" err="1"/>
              <a:t>amet</a:t>
            </a:r>
            <a:r>
              <a:rPr lang="en-US"/>
              <a:t> </a:t>
            </a:r>
            <a:r>
              <a:rPr lang="en-US" err="1"/>
              <a:t>lacus</a:t>
            </a:r>
            <a:r>
              <a:rPr lang="en-US"/>
              <a:t> </a:t>
            </a:r>
            <a:r>
              <a:rPr lang="en-US" err="1"/>
              <a:t>imperdiet</a:t>
            </a:r>
            <a:r>
              <a:rPr lang="en-US"/>
              <a:t>, in </a:t>
            </a:r>
            <a:r>
              <a:rPr lang="en-US" err="1"/>
              <a:t>imperdiet</a:t>
            </a:r>
            <a:r>
              <a:rPr lang="en-US"/>
              <a:t> nisi </a:t>
            </a:r>
            <a:r>
              <a:rPr lang="en-US" err="1"/>
              <a:t>pellentesque</a:t>
            </a:r>
            <a:r>
              <a:rPr lang="en-US"/>
              <a:t>. Donec nec </a:t>
            </a:r>
            <a:r>
              <a:rPr lang="en-US" err="1"/>
              <a:t>sagittis</a:t>
            </a:r>
            <a:r>
              <a:rPr lang="en-US"/>
              <a:t> </a:t>
            </a:r>
            <a:r>
              <a:rPr lang="en-US" err="1"/>
              <a:t>tellus</a:t>
            </a:r>
            <a:r>
              <a:rPr lang="en-US"/>
              <a:t>, et </a:t>
            </a:r>
            <a:r>
              <a:rPr lang="en-US" err="1"/>
              <a:t>rutrum</a:t>
            </a:r>
            <a:r>
              <a:rPr lang="en-US"/>
              <a:t> </a:t>
            </a:r>
            <a:r>
              <a:rPr lang="en-US" err="1"/>
              <a:t>augue</a:t>
            </a:r>
            <a:r>
              <a:rPr lang="en-US"/>
              <a:t>.</a:t>
            </a:r>
          </a:p>
        </p:txBody>
      </p:sp>
      <p:sp>
        <p:nvSpPr>
          <p:cNvPr id="9" name="Text column 2">
            <a:extLst>
              <a:ext uri="{FF2B5EF4-FFF2-40B4-BE49-F238E27FC236}">
                <a16:creationId xmlns:a16="http://schemas.microsoft.com/office/drawing/2014/main" id="{A7B58AB9-B14C-3802-A50F-6595C1C3F2C8}"/>
              </a:ext>
            </a:extLst>
          </p:cNvPr>
          <p:cNvSpPr>
            <a:spLocks noGrp="1"/>
          </p:cNvSpPr>
          <p:nvPr>
            <p:ph type="body" sz="quarter" idx="13" hasCustomPrompt="1"/>
          </p:nvPr>
        </p:nvSpPr>
        <p:spPr>
          <a:xfrm>
            <a:off x="6313467" y="1697038"/>
            <a:ext cx="5330825" cy="4593957"/>
          </a:xfrm>
          <a:prstGeom prst="rect">
            <a:avLst/>
          </a:prstGeom>
        </p:spPr>
        <p:txBody>
          <a:bodyPr/>
          <a:lstStyle>
            <a:lvl1pPr marL="0" indent="0">
              <a:lnSpc>
                <a:spcPct val="100000"/>
              </a:lnSpc>
              <a:spcBef>
                <a:spcPts val="1600"/>
              </a:spcBef>
              <a:buNone/>
              <a:defRPr sz="2000" b="0" i="0">
                <a:latin typeface="Montserrat" pitchFamily="2" charset="77"/>
                <a:cs typeface="Poppins" pitchFamily="2" charset="77"/>
              </a:defRPr>
            </a:lvl1pPr>
          </a:lstStyle>
          <a:p>
            <a:pPr lvl="0"/>
            <a:r>
              <a:rPr lang="en-US"/>
              <a:t>Sed </a:t>
            </a:r>
            <a:r>
              <a:rPr lang="en-US" err="1"/>
              <a:t>laoreet</a:t>
            </a:r>
            <a:r>
              <a:rPr lang="en-US"/>
              <a:t> lorem nec </a:t>
            </a:r>
            <a:r>
              <a:rPr lang="en-US" err="1"/>
              <a:t>eleifend</a:t>
            </a:r>
            <a:r>
              <a:rPr lang="en-US"/>
              <a:t> </a:t>
            </a:r>
            <a:r>
              <a:rPr lang="en-US" err="1"/>
              <a:t>iaculis</a:t>
            </a:r>
            <a:r>
              <a:rPr lang="en-US"/>
              <a:t>. Duis </a:t>
            </a:r>
            <a:r>
              <a:rPr lang="en-US" err="1"/>
              <a:t>urna</a:t>
            </a:r>
            <a:r>
              <a:rPr lang="en-US"/>
              <a:t> </a:t>
            </a:r>
            <a:r>
              <a:rPr lang="en-US" err="1"/>
              <a:t>arcu</a:t>
            </a:r>
            <a:r>
              <a:rPr lang="en-US"/>
              <a:t>, </a:t>
            </a:r>
            <a:r>
              <a:rPr lang="en-US" err="1"/>
              <a:t>sodales</a:t>
            </a:r>
            <a:r>
              <a:rPr lang="en-US"/>
              <a:t> sit </a:t>
            </a:r>
            <a:r>
              <a:rPr lang="en-US" err="1"/>
              <a:t>amet</a:t>
            </a:r>
            <a:r>
              <a:rPr lang="en-US"/>
              <a:t> maximus sit </a:t>
            </a:r>
            <a:r>
              <a:rPr lang="en-US" err="1"/>
              <a:t>amet</a:t>
            </a:r>
            <a:r>
              <a:rPr lang="en-US"/>
              <a:t>, </a:t>
            </a:r>
            <a:r>
              <a:rPr lang="en-US" err="1"/>
              <a:t>aliquam</a:t>
            </a:r>
            <a:r>
              <a:rPr lang="en-US"/>
              <a:t> </a:t>
            </a:r>
            <a:r>
              <a:rPr lang="en-US" err="1"/>
              <a:t>eu</a:t>
            </a:r>
            <a:r>
              <a:rPr lang="en-US"/>
              <a:t> </a:t>
            </a:r>
            <a:r>
              <a:rPr lang="en-US" err="1"/>
              <a:t>augue</a:t>
            </a:r>
            <a:r>
              <a:rPr lang="en-US"/>
              <a:t>. Donec </a:t>
            </a:r>
            <a:r>
              <a:rPr lang="en-US" err="1"/>
              <a:t>leo</a:t>
            </a:r>
            <a:r>
              <a:rPr lang="en-US"/>
              <a:t> </a:t>
            </a:r>
            <a:r>
              <a:rPr lang="en-US" err="1"/>
              <a:t>enim</a:t>
            </a:r>
            <a:r>
              <a:rPr lang="en-US"/>
              <a:t>, </a:t>
            </a:r>
            <a:r>
              <a:rPr lang="en-US" err="1"/>
              <a:t>interdum</a:t>
            </a:r>
            <a:r>
              <a:rPr lang="en-US"/>
              <a:t> non </a:t>
            </a:r>
            <a:r>
              <a:rPr lang="en-US" err="1"/>
              <a:t>congue</a:t>
            </a:r>
            <a:r>
              <a:rPr lang="en-US"/>
              <a:t> </a:t>
            </a:r>
            <a:r>
              <a:rPr lang="en-US" err="1"/>
              <a:t>ut</a:t>
            </a:r>
            <a:r>
              <a:rPr lang="en-US"/>
              <a:t>, </a:t>
            </a:r>
            <a:r>
              <a:rPr lang="en-US" err="1"/>
              <a:t>feugiat</a:t>
            </a:r>
            <a:r>
              <a:rPr lang="en-US"/>
              <a:t> vitae </a:t>
            </a:r>
            <a:r>
              <a:rPr lang="en-US" err="1"/>
              <a:t>quam</a:t>
            </a:r>
            <a:r>
              <a:rPr lang="en-US"/>
              <a:t>. In </a:t>
            </a:r>
            <a:r>
              <a:rPr lang="en-US" err="1"/>
              <a:t>velit</a:t>
            </a:r>
            <a:r>
              <a:rPr lang="en-US"/>
              <a:t> ligula, </a:t>
            </a:r>
            <a:r>
              <a:rPr lang="en-US" err="1"/>
              <a:t>dignissim</a:t>
            </a:r>
            <a:r>
              <a:rPr lang="en-US"/>
              <a:t> </a:t>
            </a:r>
            <a:r>
              <a:rPr lang="en-US" err="1"/>
              <a:t>pretium</a:t>
            </a:r>
            <a:r>
              <a:rPr lang="en-US"/>
              <a:t> </a:t>
            </a:r>
            <a:r>
              <a:rPr lang="en-US" err="1"/>
              <a:t>erat</a:t>
            </a:r>
            <a:r>
              <a:rPr lang="en-US"/>
              <a:t> vitae. </a:t>
            </a:r>
          </a:p>
          <a:p>
            <a:pPr lvl="0"/>
            <a:r>
              <a:rPr lang="en-US" err="1"/>
              <a:t>Vivamus</a:t>
            </a:r>
            <a:r>
              <a:rPr lang="en-US"/>
              <a:t> </a:t>
            </a:r>
            <a:r>
              <a:rPr lang="en-US" err="1"/>
              <a:t>ut</a:t>
            </a:r>
            <a:r>
              <a:rPr lang="en-US"/>
              <a:t> </a:t>
            </a:r>
            <a:r>
              <a:rPr lang="en-US" err="1"/>
              <a:t>ultrices</a:t>
            </a:r>
            <a:r>
              <a:rPr lang="en-US"/>
              <a:t> diam. </a:t>
            </a:r>
            <a:r>
              <a:rPr lang="en-US" err="1"/>
              <a:t>Vivamus</a:t>
            </a:r>
            <a:r>
              <a:rPr lang="en-US"/>
              <a:t> </a:t>
            </a:r>
            <a:r>
              <a:rPr lang="en-US" err="1"/>
              <a:t>eget</a:t>
            </a:r>
            <a:r>
              <a:rPr lang="en-US"/>
              <a:t> </a:t>
            </a:r>
            <a:r>
              <a:rPr lang="en-US" err="1"/>
              <a:t>massa</a:t>
            </a:r>
            <a:r>
              <a:rPr lang="en-US"/>
              <a:t> libero. Maecenas </a:t>
            </a:r>
            <a:r>
              <a:rPr lang="en-US" err="1"/>
              <a:t>leo</a:t>
            </a:r>
            <a:r>
              <a:rPr lang="en-US"/>
              <a:t> </a:t>
            </a:r>
            <a:r>
              <a:rPr lang="en-US" err="1"/>
              <a:t>est</a:t>
            </a:r>
            <a:r>
              <a:rPr lang="en-US"/>
              <a:t>, </a:t>
            </a:r>
            <a:r>
              <a:rPr lang="en-US" err="1"/>
              <a:t>accumsan</a:t>
            </a:r>
            <a:r>
              <a:rPr lang="en-US"/>
              <a:t> sed dolor ac, pulvinar </a:t>
            </a:r>
            <a:r>
              <a:rPr lang="en-US" err="1"/>
              <a:t>hendrerit</a:t>
            </a:r>
            <a:r>
              <a:rPr lang="en-US"/>
              <a:t> </a:t>
            </a:r>
            <a:r>
              <a:rPr lang="en-US" err="1"/>
              <a:t>lectus</a:t>
            </a:r>
            <a:r>
              <a:rPr lang="en-US"/>
              <a:t>. Donec </a:t>
            </a:r>
            <a:r>
              <a:rPr lang="en-US" err="1"/>
              <a:t>consectetur</a:t>
            </a:r>
            <a:r>
              <a:rPr lang="en-US"/>
              <a:t> </a:t>
            </a:r>
            <a:r>
              <a:rPr lang="en-US" err="1"/>
              <a:t>volutpat</a:t>
            </a:r>
            <a:r>
              <a:rPr lang="en-US"/>
              <a:t> </a:t>
            </a:r>
            <a:r>
              <a:rPr lang="en-US" err="1"/>
              <a:t>nisl</a:t>
            </a:r>
            <a:r>
              <a:rPr lang="en-US"/>
              <a:t>. </a:t>
            </a:r>
            <a:r>
              <a:rPr lang="en-US" err="1"/>
              <a:t>Nulla</a:t>
            </a:r>
            <a:r>
              <a:rPr lang="en-US"/>
              <a:t> vel </a:t>
            </a:r>
            <a:r>
              <a:rPr lang="en-US" err="1"/>
              <a:t>mollis</a:t>
            </a:r>
            <a:r>
              <a:rPr lang="en-US"/>
              <a:t> ex. Morbi vel </a:t>
            </a:r>
            <a:r>
              <a:rPr lang="en-US" err="1"/>
              <a:t>vehicula</a:t>
            </a:r>
            <a:r>
              <a:rPr lang="en-US"/>
              <a:t> libero, at </a:t>
            </a:r>
            <a:r>
              <a:rPr lang="en-US" err="1"/>
              <a:t>sodales</a:t>
            </a:r>
            <a:r>
              <a:rPr lang="en-US"/>
              <a:t> </a:t>
            </a:r>
            <a:r>
              <a:rPr lang="en-US" err="1"/>
              <a:t>nunc</a:t>
            </a:r>
            <a:r>
              <a:rPr lang="en-US"/>
              <a:t>. </a:t>
            </a:r>
            <a:r>
              <a:rPr lang="en-US" err="1"/>
              <a:t>Pellentesque</a:t>
            </a:r>
            <a:r>
              <a:rPr lang="en-US"/>
              <a:t> ac </a:t>
            </a:r>
            <a:r>
              <a:rPr lang="en-US" err="1"/>
              <a:t>tincidunt</a:t>
            </a:r>
            <a:r>
              <a:rPr lang="en-US"/>
              <a:t> magna.</a:t>
            </a:r>
          </a:p>
        </p:txBody>
      </p:sp>
      <p:pic>
        <p:nvPicPr>
          <p:cNvPr id="4" name="NDCS logo">
            <a:extLst>
              <a:ext uri="{FF2B5EF4-FFF2-40B4-BE49-F238E27FC236}">
                <a16:creationId xmlns:a16="http://schemas.microsoft.com/office/drawing/2014/main" id="{C0131162-95F1-3A8B-A04D-1B776B77B0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360560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p:bg>
      <p:bgPr>
        <a:solidFill>
          <a:srgbClr val="F1F0F8"/>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E5EBF7EA-715F-87A6-D5DB-D6DAF4A7E404}"/>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
        <p:nvSpPr>
          <p:cNvPr id="8" name="Text">
            <a:extLst>
              <a:ext uri="{FF2B5EF4-FFF2-40B4-BE49-F238E27FC236}">
                <a16:creationId xmlns:a16="http://schemas.microsoft.com/office/drawing/2014/main" id="{FA6791C1-6011-E006-F282-0C4A3A3B3EAC}"/>
              </a:ext>
            </a:extLst>
          </p:cNvPr>
          <p:cNvSpPr>
            <a:spLocks noGrp="1"/>
          </p:cNvSpPr>
          <p:nvPr>
            <p:ph type="body" sz="quarter" idx="12" hasCustomPrompt="1"/>
          </p:nvPr>
        </p:nvSpPr>
        <p:spPr>
          <a:xfrm>
            <a:off x="549275" y="1697038"/>
            <a:ext cx="5421867" cy="4593957"/>
          </a:xfrm>
          <a:prstGeom prst="rect">
            <a:avLst/>
          </a:prstGeom>
        </p:spPr>
        <p:txBody>
          <a:bodyPr lIns="90000"/>
          <a:lstStyle>
            <a:lvl1pPr marL="0" indent="0">
              <a:lnSpc>
                <a:spcPct val="100000"/>
              </a:lnSpc>
              <a:spcBef>
                <a:spcPts val="1600"/>
              </a:spcBef>
              <a:buNone/>
              <a:defRPr sz="20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Aenean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a:t>
            </a:r>
          </a:p>
          <a:p>
            <a:pPr lvl="0"/>
            <a:r>
              <a:rPr lang="en-US"/>
              <a:t>Donec </a:t>
            </a:r>
            <a:r>
              <a:rPr lang="en-US" err="1"/>
              <a:t>lobortis</a:t>
            </a:r>
            <a:r>
              <a:rPr lang="en-US"/>
              <a:t> non nisi vel </a:t>
            </a:r>
            <a:r>
              <a:rPr lang="en-US" err="1"/>
              <a:t>luctus</a:t>
            </a:r>
            <a:r>
              <a:rPr lang="en-US"/>
              <a:t>. In id </a:t>
            </a:r>
            <a:r>
              <a:rPr lang="en-US" err="1"/>
              <a:t>tellus</a:t>
            </a:r>
            <a:r>
              <a:rPr lang="en-US"/>
              <a:t> vel </a:t>
            </a:r>
            <a:r>
              <a:rPr lang="en-US" err="1"/>
              <a:t>est</a:t>
            </a:r>
            <a:r>
              <a:rPr lang="en-US"/>
              <a:t> </a:t>
            </a:r>
            <a:r>
              <a:rPr lang="en-US" err="1"/>
              <a:t>molestie</a:t>
            </a:r>
            <a:r>
              <a:rPr lang="en-US"/>
              <a:t> </a:t>
            </a:r>
            <a:r>
              <a:rPr lang="en-US" err="1"/>
              <a:t>luctus</a:t>
            </a:r>
            <a:r>
              <a:rPr lang="en-US"/>
              <a:t> </a:t>
            </a:r>
            <a:r>
              <a:rPr lang="en-US" err="1"/>
              <a:t>eget</a:t>
            </a:r>
            <a:r>
              <a:rPr lang="en-US"/>
              <a:t> </a:t>
            </a:r>
            <a:r>
              <a:rPr lang="en-US" err="1"/>
              <a:t>eget</a:t>
            </a:r>
            <a:r>
              <a:rPr lang="en-US"/>
              <a:t> </a:t>
            </a:r>
            <a:r>
              <a:rPr lang="en-US" err="1"/>
              <a:t>massa</a:t>
            </a:r>
            <a:r>
              <a:rPr lang="en-US"/>
              <a:t>. </a:t>
            </a:r>
            <a:r>
              <a:rPr lang="en-US" err="1"/>
              <a:t>Phasellus</a:t>
            </a:r>
            <a:r>
              <a:rPr lang="en-US"/>
              <a:t> </a:t>
            </a:r>
            <a:r>
              <a:rPr lang="en-US" err="1"/>
              <a:t>viverra</a:t>
            </a:r>
            <a:r>
              <a:rPr lang="en-US"/>
              <a:t> ipsum </a:t>
            </a:r>
            <a:r>
              <a:rPr lang="en-US" err="1"/>
              <a:t>felis</a:t>
            </a:r>
            <a:r>
              <a:rPr lang="en-US"/>
              <a:t>, sit </a:t>
            </a:r>
            <a:r>
              <a:rPr lang="en-US" err="1"/>
              <a:t>amet</a:t>
            </a:r>
            <a:r>
              <a:rPr lang="en-US"/>
              <a:t> </a:t>
            </a:r>
            <a:r>
              <a:rPr lang="en-US" err="1"/>
              <a:t>malesuada</a:t>
            </a:r>
            <a:r>
              <a:rPr lang="en-US"/>
              <a:t> </a:t>
            </a:r>
            <a:r>
              <a:rPr lang="en-US" err="1"/>
              <a:t>nisl</a:t>
            </a:r>
            <a:r>
              <a:rPr lang="en-US"/>
              <a:t> porta a. Duis id </a:t>
            </a:r>
            <a:r>
              <a:rPr lang="en-US" err="1"/>
              <a:t>tellus</a:t>
            </a:r>
            <a:r>
              <a:rPr lang="en-US"/>
              <a:t> </a:t>
            </a:r>
            <a:r>
              <a:rPr lang="en-US" err="1"/>
              <a:t>quis</a:t>
            </a:r>
            <a:r>
              <a:rPr lang="en-US"/>
              <a:t> nisi </a:t>
            </a:r>
            <a:r>
              <a:rPr lang="en-US" err="1"/>
              <a:t>finibus</a:t>
            </a:r>
            <a:r>
              <a:rPr lang="en-US"/>
              <a:t> </a:t>
            </a:r>
            <a:r>
              <a:rPr lang="en-US" err="1"/>
              <a:t>porttitor</a:t>
            </a:r>
            <a:r>
              <a:rPr lang="en-US"/>
              <a:t>. </a:t>
            </a:r>
            <a:r>
              <a:rPr lang="en-US" err="1"/>
              <a:t>Suspendisse</a:t>
            </a:r>
            <a:r>
              <a:rPr lang="en-US"/>
              <a:t> </a:t>
            </a:r>
            <a:r>
              <a:rPr lang="en-US" err="1"/>
              <a:t>feugiat</a:t>
            </a:r>
            <a:r>
              <a:rPr lang="en-US"/>
              <a:t> </a:t>
            </a:r>
            <a:r>
              <a:rPr lang="en-US" err="1"/>
              <a:t>orci</a:t>
            </a:r>
            <a:r>
              <a:rPr lang="en-US"/>
              <a:t> sit </a:t>
            </a:r>
            <a:r>
              <a:rPr lang="en-US" err="1"/>
              <a:t>amet</a:t>
            </a:r>
            <a:r>
              <a:rPr lang="en-US"/>
              <a:t> </a:t>
            </a:r>
            <a:r>
              <a:rPr lang="en-US" err="1"/>
              <a:t>lacus</a:t>
            </a:r>
            <a:r>
              <a:rPr lang="en-US"/>
              <a:t> </a:t>
            </a:r>
            <a:r>
              <a:rPr lang="en-US" err="1"/>
              <a:t>imperdiet</a:t>
            </a:r>
            <a:r>
              <a:rPr lang="en-US"/>
              <a:t>, in </a:t>
            </a:r>
            <a:r>
              <a:rPr lang="en-US" err="1"/>
              <a:t>imperdiet</a:t>
            </a:r>
            <a:r>
              <a:rPr lang="en-US"/>
              <a:t> nisi </a:t>
            </a:r>
            <a:r>
              <a:rPr lang="en-US" err="1"/>
              <a:t>pellentesque</a:t>
            </a:r>
            <a:r>
              <a:rPr lang="en-US"/>
              <a:t>. Donec nec </a:t>
            </a:r>
            <a:r>
              <a:rPr lang="en-US" err="1"/>
              <a:t>sagittis</a:t>
            </a:r>
            <a:r>
              <a:rPr lang="en-US"/>
              <a:t> </a:t>
            </a:r>
            <a:r>
              <a:rPr lang="en-US" err="1"/>
              <a:t>tellus</a:t>
            </a:r>
            <a:r>
              <a:rPr lang="en-US"/>
              <a:t>, et </a:t>
            </a:r>
            <a:r>
              <a:rPr lang="en-US" err="1"/>
              <a:t>rutrum</a:t>
            </a:r>
            <a:r>
              <a:rPr lang="en-US"/>
              <a:t> </a:t>
            </a:r>
            <a:r>
              <a:rPr lang="en-US" err="1"/>
              <a:t>augue</a:t>
            </a:r>
            <a:r>
              <a:rPr lang="en-US"/>
              <a:t>.</a:t>
            </a:r>
          </a:p>
        </p:txBody>
      </p:sp>
      <p:sp>
        <p:nvSpPr>
          <p:cNvPr id="12" name="Picture">
            <a:extLst>
              <a:ext uri="{FF2B5EF4-FFF2-40B4-BE49-F238E27FC236}">
                <a16:creationId xmlns:a16="http://schemas.microsoft.com/office/drawing/2014/main" id="{2F4E9F27-F018-6AD4-149A-A2F72BEB818C}"/>
              </a:ext>
            </a:extLst>
          </p:cNvPr>
          <p:cNvSpPr>
            <a:spLocks noGrp="1"/>
          </p:cNvSpPr>
          <p:nvPr>
            <p:ph type="pic" sz="quarter" idx="13" hasCustomPrompt="1"/>
          </p:nvPr>
        </p:nvSpPr>
        <p:spPr>
          <a:xfrm>
            <a:off x="6520417" y="1821442"/>
            <a:ext cx="4377521" cy="4396417"/>
          </a:xfrm>
          <a:custGeom>
            <a:avLst/>
            <a:gdLst>
              <a:gd name="connsiteX0" fmla="*/ 4197414 w 4584177"/>
              <a:gd name="connsiteY0" fmla="*/ 4474165 h 4603965"/>
              <a:gd name="connsiteX1" fmla="*/ 4196717 w 4584177"/>
              <a:gd name="connsiteY1" fmla="*/ 4474511 h 4603965"/>
              <a:gd name="connsiteX2" fmla="*/ 4196906 w 4584177"/>
              <a:gd name="connsiteY2" fmla="*/ 4474391 h 4603965"/>
              <a:gd name="connsiteX3" fmla="*/ 3226599 w 4584177"/>
              <a:gd name="connsiteY3" fmla="*/ 2 h 4603965"/>
              <a:gd name="connsiteX4" fmla="*/ 4185910 w 4584177"/>
              <a:gd name="connsiteY4" fmla="*/ 172470 h 4603965"/>
              <a:gd name="connsiteX5" fmla="*/ 4557849 w 4584177"/>
              <a:gd name="connsiteY5" fmla="*/ 813538 h 4603965"/>
              <a:gd name="connsiteX6" fmla="*/ 4544951 w 4584177"/>
              <a:gd name="connsiteY6" fmla="*/ 2367946 h 4603965"/>
              <a:gd name="connsiteX7" fmla="*/ 4563426 w 4584177"/>
              <a:gd name="connsiteY7" fmla="*/ 3417596 h 4603965"/>
              <a:gd name="connsiteX8" fmla="*/ 4520550 w 4584177"/>
              <a:gd name="connsiteY8" fmla="*/ 4073886 h 4603965"/>
              <a:gd name="connsiteX9" fmla="*/ 4304325 w 4584177"/>
              <a:gd name="connsiteY9" fmla="*/ 4406319 h 4603965"/>
              <a:gd name="connsiteX10" fmla="*/ 4196906 w 4584177"/>
              <a:gd name="connsiteY10" fmla="*/ 4474391 h 4603965"/>
              <a:gd name="connsiteX11" fmla="*/ 4094274 w 4584177"/>
              <a:gd name="connsiteY11" fmla="*/ 4520084 h 4603965"/>
              <a:gd name="connsiteX12" fmla="*/ 3319333 w 4584177"/>
              <a:gd name="connsiteY12" fmla="*/ 4597673 h 4603965"/>
              <a:gd name="connsiteX13" fmla="*/ 2059553 w 4584177"/>
              <a:gd name="connsiteY13" fmla="*/ 4582105 h 4603965"/>
              <a:gd name="connsiteX14" fmla="*/ 742606 w 4584177"/>
              <a:gd name="connsiteY14" fmla="*/ 4577261 h 4603965"/>
              <a:gd name="connsiteX15" fmla="*/ 32193 w 4584177"/>
              <a:gd name="connsiteY15" fmla="*/ 3898137 h 4603965"/>
              <a:gd name="connsiteX16" fmla="*/ 17901 w 4584177"/>
              <a:gd name="connsiteY16" fmla="*/ 2238556 h 4603965"/>
              <a:gd name="connsiteX17" fmla="*/ 84829 w 4584177"/>
              <a:gd name="connsiteY17" fmla="*/ 663390 h 4603965"/>
              <a:gd name="connsiteX18" fmla="*/ 762475 w 4584177"/>
              <a:gd name="connsiteY18" fmla="*/ 38582 h 4603965"/>
              <a:gd name="connsiteX19" fmla="*/ 1844826 w 4584177"/>
              <a:gd name="connsiteY19" fmla="*/ 19554 h 4603965"/>
              <a:gd name="connsiteX20" fmla="*/ 2904867 w 4584177"/>
              <a:gd name="connsiteY20" fmla="*/ 6408 h 4603965"/>
              <a:gd name="connsiteX21" fmla="*/ 3226599 w 4584177"/>
              <a:gd name="connsiteY21" fmla="*/ 2 h 46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4177" h="4603965">
                <a:moveTo>
                  <a:pt x="4197414" y="4474165"/>
                </a:moveTo>
                <a:lnTo>
                  <a:pt x="4196717" y="4474511"/>
                </a:lnTo>
                <a:lnTo>
                  <a:pt x="4196906" y="4474391"/>
                </a:lnTo>
                <a:close/>
                <a:moveTo>
                  <a:pt x="3226599" y="2"/>
                </a:moveTo>
                <a:cubicBezTo>
                  <a:pt x="3554605" y="-209"/>
                  <a:pt x="3894669" y="27944"/>
                  <a:pt x="4185910" y="172470"/>
                </a:cubicBezTo>
                <a:cubicBezTo>
                  <a:pt x="4432707" y="299784"/>
                  <a:pt x="4527174" y="552336"/>
                  <a:pt x="4557849" y="813538"/>
                </a:cubicBezTo>
                <a:cubicBezTo>
                  <a:pt x="4619896" y="1343206"/>
                  <a:pt x="4554014" y="1836548"/>
                  <a:pt x="4544951" y="2367946"/>
                </a:cubicBezTo>
                <a:cubicBezTo>
                  <a:pt x="4539025" y="2718060"/>
                  <a:pt x="4560986" y="3067828"/>
                  <a:pt x="4563426" y="3417596"/>
                </a:cubicBezTo>
                <a:cubicBezTo>
                  <a:pt x="4564821" y="3636244"/>
                  <a:pt x="4577718" y="3860427"/>
                  <a:pt x="4520550" y="4073886"/>
                </a:cubicBezTo>
                <a:cubicBezTo>
                  <a:pt x="4481073" y="4221526"/>
                  <a:pt x="4404537" y="4328688"/>
                  <a:pt x="4304325" y="4406319"/>
                </a:cubicBezTo>
                <a:lnTo>
                  <a:pt x="4196906" y="4474391"/>
                </a:lnTo>
                <a:lnTo>
                  <a:pt x="4094274" y="4520084"/>
                </a:lnTo>
                <a:cubicBezTo>
                  <a:pt x="3849593" y="4612961"/>
                  <a:pt x="3578591" y="4610085"/>
                  <a:pt x="3319333" y="4597673"/>
                </a:cubicBezTo>
                <a:cubicBezTo>
                  <a:pt x="2899290" y="4577953"/>
                  <a:pt x="2479944" y="4575531"/>
                  <a:pt x="2059553" y="4582105"/>
                </a:cubicBezTo>
                <a:cubicBezTo>
                  <a:pt x="1690403" y="4587986"/>
                  <a:pt x="1112104" y="4599749"/>
                  <a:pt x="742606" y="4577261"/>
                </a:cubicBezTo>
                <a:cubicBezTo>
                  <a:pt x="336158" y="4552698"/>
                  <a:pt x="61125" y="4311217"/>
                  <a:pt x="32193" y="3898137"/>
                </a:cubicBezTo>
                <a:cubicBezTo>
                  <a:pt x="-5803" y="3360512"/>
                  <a:pt x="-9637" y="2782755"/>
                  <a:pt x="17901" y="2238556"/>
                </a:cubicBezTo>
                <a:cubicBezTo>
                  <a:pt x="44393" y="1715461"/>
                  <a:pt x="-3014" y="1179912"/>
                  <a:pt x="84829" y="663390"/>
                </a:cubicBezTo>
                <a:cubicBezTo>
                  <a:pt x="146180" y="303589"/>
                  <a:pt x="402040" y="64876"/>
                  <a:pt x="762475" y="38582"/>
                </a:cubicBezTo>
                <a:cubicBezTo>
                  <a:pt x="1122561" y="12289"/>
                  <a:pt x="1484042" y="15749"/>
                  <a:pt x="1844826" y="19554"/>
                </a:cubicBezTo>
                <a:cubicBezTo>
                  <a:pt x="2198289" y="23360"/>
                  <a:pt x="2551404" y="17133"/>
                  <a:pt x="2904867" y="6408"/>
                </a:cubicBezTo>
                <a:cubicBezTo>
                  <a:pt x="3009268" y="3294"/>
                  <a:pt x="3117263" y="73"/>
                  <a:pt x="3226599" y="2"/>
                </a:cubicBezTo>
                <a:close/>
              </a:path>
            </a:pathLst>
          </a:custGeom>
          <a:solidFill>
            <a:srgbClr val="D7DAE9"/>
          </a:solidFill>
        </p:spPr>
        <p:txBody>
          <a:bodyPr wrap="square" anchor="ctr">
            <a:noAutofit/>
          </a:bodyPr>
          <a:lstStyle>
            <a:lvl1pPr marL="0" indent="0" algn="ctr">
              <a:buNone/>
              <a:defRPr sz="2000" b="0" i="0">
                <a:latin typeface="Montserrat" pitchFamily="2" charset="77"/>
                <a:cs typeface="Poppins" pitchFamily="2" charset="77"/>
              </a:defRPr>
            </a:lvl1pPr>
          </a:lstStyle>
          <a:p>
            <a:r>
              <a:rPr lang="en-US"/>
              <a:t>Insert</a:t>
            </a:r>
            <a:br>
              <a:rPr lang="en-US"/>
            </a:br>
            <a:r>
              <a:rPr lang="en-US"/>
              <a:t>picture here</a:t>
            </a:r>
          </a:p>
        </p:txBody>
      </p:sp>
      <p:pic>
        <p:nvPicPr>
          <p:cNvPr id="7" name="NDCS logo">
            <a:extLst>
              <a:ext uri="{FF2B5EF4-FFF2-40B4-BE49-F238E27FC236}">
                <a16:creationId xmlns:a16="http://schemas.microsoft.com/office/drawing/2014/main" id="{35955511-31A9-A8F2-C1AE-5218B3AB70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1316528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with image">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EC4E09C-6C9E-3DBA-50A7-FB00FCE1EE5F}"/>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
        <p:nvSpPr>
          <p:cNvPr id="6" name="Text bullets">
            <a:extLst>
              <a:ext uri="{FF2B5EF4-FFF2-40B4-BE49-F238E27FC236}">
                <a16:creationId xmlns:a16="http://schemas.microsoft.com/office/drawing/2014/main" id="{136A6412-A473-2BBD-1ACD-D768A565A5F7}"/>
              </a:ext>
            </a:extLst>
          </p:cNvPr>
          <p:cNvSpPr>
            <a:spLocks noGrp="1"/>
          </p:cNvSpPr>
          <p:nvPr>
            <p:ph type="body" sz="quarter" idx="13" hasCustomPrompt="1"/>
          </p:nvPr>
        </p:nvSpPr>
        <p:spPr>
          <a:xfrm>
            <a:off x="553193" y="1697038"/>
            <a:ext cx="5330825" cy="4594225"/>
          </a:xfrm>
          <a:prstGeom prst="rect">
            <a:avLst/>
          </a:prstGeom>
        </p:spPr>
        <p:txBody>
          <a:bodyPr/>
          <a:lstStyle>
            <a:lvl1pPr marL="342900" indent="-342900">
              <a:lnSpc>
                <a:spcPct val="100000"/>
              </a:lnSpc>
              <a:spcBef>
                <a:spcPts val="2200"/>
              </a:spcBef>
              <a:buClr>
                <a:schemeClr val="accent2"/>
              </a:buClr>
              <a:buFont typeface="Arial" panose="020B0604020202020204" pitchFamily="34" charset="0"/>
              <a:buChar char="•"/>
              <a:defRPr sz="2000" b="0" i="0">
                <a:latin typeface="Montserrat" pitchFamily="2" charset="77"/>
                <a:cs typeface="Poppins" pitchFamily="2" charset="77"/>
              </a:defRPr>
            </a:lvl1pPr>
          </a:lstStyle>
          <a:p>
            <a:pPr lvl="0"/>
            <a:r>
              <a:rPr lang="en-US"/>
              <a:t>Lorem ipsum dolor sit </a:t>
            </a:r>
            <a:r>
              <a:rPr lang="en-US" err="1"/>
              <a:t>amet</a:t>
            </a:r>
            <a:r>
              <a:rPr lang="en-US"/>
              <a:t>, </a:t>
            </a:r>
            <a:r>
              <a:rPr lang="en-US" err="1"/>
              <a:t>vivamus</a:t>
            </a:r>
            <a:r>
              <a:rPr lang="en-US"/>
              <a:t> nec </a:t>
            </a:r>
            <a:r>
              <a:rPr lang="en-US" err="1"/>
              <a:t>turpis</a:t>
            </a:r>
            <a:r>
              <a:rPr lang="en-US"/>
              <a:t> sit </a:t>
            </a:r>
            <a:r>
              <a:rPr lang="en-US" err="1"/>
              <a:t>amet</a:t>
            </a:r>
            <a:r>
              <a:rPr lang="en-US"/>
              <a:t> libero </a:t>
            </a:r>
            <a:r>
              <a:rPr lang="en-US" err="1"/>
              <a:t>viverra</a:t>
            </a:r>
            <a:r>
              <a:rPr lang="en-US"/>
              <a:t>.</a:t>
            </a:r>
          </a:p>
          <a:p>
            <a:pPr lvl="0"/>
            <a:r>
              <a:rPr lang="en-US"/>
              <a:t>Lorem ipsum dolor sit </a:t>
            </a:r>
            <a:r>
              <a:rPr lang="en-US" err="1"/>
              <a:t>amet</a:t>
            </a:r>
            <a:r>
              <a:rPr lang="en-US"/>
              <a:t>, </a:t>
            </a:r>
            <a:r>
              <a:rPr lang="en-US" err="1"/>
              <a:t>vivamus</a:t>
            </a:r>
            <a:r>
              <a:rPr lang="en-US"/>
              <a:t> nec </a:t>
            </a:r>
            <a:r>
              <a:rPr lang="en-US" err="1"/>
              <a:t>turpis</a:t>
            </a:r>
            <a:r>
              <a:rPr lang="en-US"/>
              <a:t> sit </a:t>
            </a:r>
            <a:r>
              <a:rPr lang="en-US" err="1"/>
              <a:t>amet</a:t>
            </a:r>
            <a:r>
              <a:rPr lang="en-US"/>
              <a:t> libero </a:t>
            </a:r>
            <a:r>
              <a:rPr lang="en-US" err="1"/>
              <a:t>viverra</a:t>
            </a:r>
            <a:r>
              <a:rPr lang="en-US"/>
              <a:t>.</a:t>
            </a:r>
          </a:p>
          <a:p>
            <a:pPr lvl="0"/>
            <a:r>
              <a:rPr lang="en-US"/>
              <a:t>Lorem ipsum dolor sit </a:t>
            </a:r>
            <a:r>
              <a:rPr lang="en-US" err="1"/>
              <a:t>amet</a:t>
            </a:r>
            <a:r>
              <a:rPr lang="en-US"/>
              <a:t>, </a:t>
            </a:r>
            <a:r>
              <a:rPr lang="en-US" err="1"/>
              <a:t>vivamus</a:t>
            </a:r>
            <a:r>
              <a:rPr lang="en-US"/>
              <a:t> nec </a:t>
            </a:r>
            <a:r>
              <a:rPr lang="en-US" err="1"/>
              <a:t>turpis</a:t>
            </a:r>
            <a:r>
              <a:rPr lang="en-US"/>
              <a:t> sit </a:t>
            </a:r>
            <a:r>
              <a:rPr lang="en-US" err="1"/>
              <a:t>amet</a:t>
            </a:r>
            <a:r>
              <a:rPr lang="en-US"/>
              <a:t> libero </a:t>
            </a:r>
            <a:r>
              <a:rPr lang="en-US" err="1"/>
              <a:t>viverra</a:t>
            </a:r>
            <a:r>
              <a:rPr lang="en-US"/>
              <a:t>.</a:t>
            </a:r>
          </a:p>
          <a:p>
            <a:pPr lvl="0"/>
            <a:r>
              <a:rPr lang="en-US"/>
              <a:t>Lorem ipsum dolor sit </a:t>
            </a:r>
            <a:r>
              <a:rPr lang="en-US" err="1"/>
              <a:t>amet</a:t>
            </a:r>
            <a:r>
              <a:rPr lang="en-US"/>
              <a:t>, </a:t>
            </a:r>
            <a:r>
              <a:rPr lang="en-US" err="1"/>
              <a:t>vivamus</a:t>
            </a:r>
            <a:r>
              <a:rPr lang="en-US"/>
              <a:t> nec </a:t>
            </a:r>
            <a:r>
              <a:rPr lang="en-US" err="1"/>
              <a:t>turpis</a:t>
            </a:r>
            <a:r>
              <a:rPr lang="en-US"/>
              <a:t> sit </a:t>
            </a:r>
            <a:r>
              <a:rPr lang="en-US" err="1"/>
              <a:t>amet</a:t>
            </a:r>
            <a:r>
              <a:rPr lang="en-US"/>
              <a:t> libero </a:t>
            </a:r>
            <a:r>
              <a:rPr lang="en-US" err="1"/>
              <a:t>viverra</a:t>
            </a:r>
            <a:r>
              <a:rPr lang="en-US"/>
              <a:t>.</a:t>
            </a:r>
          </a:p>
          <a:p>
            <a:pPr lvl="0"/>
            <a:r>
              <a:rPr lang="en-US"/>
              <a:t>Lorem ipsum dolor sit </a:t>
            </a:r>
            <a:r>
              <a:rPr lang="en-US" err="1"/>
              <a:t>amet</a:t>
            </a:r>
            <a:r>
              <a:rPr lang="en-US"/>
              <a:t>, </a:t>
            </a:r>
            <a:r>
              <a:rPr lang="en-US" err="1"/>
              <a:t>vivamus</a:t>
            </a:r>
            <a:r>
              <a:rPr lang="en-US"/>
              <a:t> nec </a:t>
            </a:r>
            <a:r>
              <a:rPr lang="en-US" err="1"/>
              <a:t>turpis</a:t>
            </a:r>
            <a:r>
              <a:rPr lang="en-US"/>
              <a:t> sit </a:t>
            </a:r>
            <a:r>
              <a:rPr lang="en-US" err="1"/>
              <a:t>amet</a:t>
            </a:r>
            <a:r>
              <a:rPr lang="en-US"/>
              <a:t> libero </a:t>
            </a:r>
            <a:r>
              <a:rPr lang="en-US" err="1"/>
              <a:t>viverra</a:t>
            </a:r>
            <a:r>
              <a:rPr lang="en-US"/>
              <a:t>.</a:t>
            </a:r>
          </a:p>
          <a:p>
            <a:pPr lvl="0"/>
            <a:endParaRPr lang="en-US"/>
          </a:p>
        </p:txBody>
      </p:sp>
      <p:sp>
        <p:nvSpPr>
          <p:cNvPr id="14" name="Picture">
            <a:extLst>
              <a:ext uri="{FF2B5EF4-FFF2-40B4-BE49-F238E27FC236}">
                <a16:creationId xmlns:a16="http://schemas.microsoft.com/office/drawing/2014/main" id="{B5AA54DC-1F7D-330B-A59D-519F917D2963}"/>
              </a:ext>
            </a:extLst>
          </p:cNvPr>
          <p:cNvSpPr>
            <a:spLocks noGrp="1"/>
          </p:cNvSpPr>
          <p:nvPr>
            <p:ph type="pic" sz="quarter" idx="14" hasCustomPrompt="1"/>
          </p:nvPr>
        </p:nvSpPr>
        <p:spPr>
          <a:xfrm>
            <a:off x="7080294" y="1745527"/>
            <a:ext cx="4211995" cy="4462962"/>
          </a:xfrm>
          <a:custGeom>
            <a:avLst/>
            <a:gdLst>
              <a:gd name="connsiteX0" fmla="*/ 2117309 w 4257757"/>
              <a:gd name="connsiteY0" fmla="*/ 0 h 4511451"/>
              <a:gd name="connsiteX1" fmla="*/ 4112753 w 4257757"/>
              <a:gd name="connsiteY1" fmla="*/ 1780906 h 4511451"/>
              <a:gd name="connsiteX2" fmla="*/ 4252252 w 4257757"/>
              <a:gd name="connsiteY2" fmla="*/ 3261092 h 4511451"/>
              <a:gd name="connsiteX3" fmla="*/ 3988755 w 4257757"/>
              <a:gd name="connsiteY3" fmla="*/ 4413700 h 4511451"/>
              <a:gd name="connsiteX4" fmla="*/ 3141846 w 4257757"/>
              <a:gd name="connsiteY4" fmla="*/ 4493642 h 4511451"/>
              <a:gd name="connsiteX5" fmla="*/ 774407 w 4257757"/>
              <a:gd name="connsiteY5" fmla="*/ 4511442 h 4511451"/>
              <a:gd name="connsiteX6" fmla="*/ 298873 w 4257757"/>
              <a:gd name="connsiteY6" fmla="*/ 4412138 h 4511451"/>
              <a:gd name="connsiteX7" fmla="*/ 37 w 4257757"/>
              <a:gd name="connsiteY7" fmla="*/ 3811321 h 4511451"/>
              <a:gd name="connsiteX8" fmla="*/ 533850 w 4257757"/>
              <a:gd name="connsiteY8" fmla="*/ 929331 h 4511451"/>
              <a:gd name="connsiteX9" fmla="*/ 2117309 w 4257757"/>
              <a:gd name="connsiteY9" fmla="*/ 0 h 451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7757" h="4511451">
                <a:moveTo>
                  <a:pt x="2117309" y="0"/>
                </a:moveTo>
                <a:cubicBezTo>
                  <a:pt x="3196095" y="0"/>
                  <a:pt x="3886457" y="848452"/>
                  <a:pt x="4112753" y="1780906"/>
                </a:cubicBezTo>
                <a:cubicBezTo>
                  <a:pt x="4228692" y="2258688"/>
                  <a:pt x="4245742" y="2771444"/>
                  <a:pt x="4252252" y="3261092"/>
                </a:cubicBezTo>
                <a:cubicBezTo>
                  <a:pt x="4256592" y="3566497"/>
                  <a:pt x="4307431" y="4189486"/>
                  <a:pt x="3988755" y="4413700"/>
                </a:cubicBezTo>
                <a:cubicBezTo>
                  <a:pt x="3800587" y="4546417"/>
                  <a:pt x="3511671" y="4502699"/>
                  <a:pt x="3141846" y="4493642"/>
                </a:cubicBezTo>
                <a:cubicBezTo>
                  <a:pt x="2247198" y="4471471"/>
                  <a:pt x="1669055" y="4504572"/>
                  <a:pt x="774407" y="4511442"/>
                </a:cubicBezTo>
                <a:cubicBezTo>
                  <a:pt x="698148" y="4512067"/>
                  <a:pt x="472161" y="4482713"/>
                  <a:pt x="298873" y="4412138"/>
                </a:cubicBezTo>
                <a:cubicBezTo>
                  <a:pt x="45296" y="4308775"/>
                  <a:pt x="-1513" y="4028352"/>
                  <a:pt x="37" y="3811321"/>
                </a:cubicBezTo>
                <a:cubicBezTo>
                  <a:pt x="7477" y="2820159"/>
                  <a:pt x="-30963" y="1797145"/>
                  <a:pt x="533850" y="929331"/>
                </a:cubicBezTo>
                <a:cubicBezTo>
                  <a:pt x="886625" y="387221"/>
                  <a:pt x="1459808" y="0"/>
                  <a:pt x="2117309" y="0"/>
                </a:cubicBezTo>
                <a:close/>
              </a:path>
            </a:pathLst>
          </a:custGeom>
          <a:solidFill>
            <a:srgbClr val="D7DAE9"/>
          </a:solidFill>
        </p:spPr>
        <p:txBody>
          <a:bodyPr wrap="square" anchor="ctr">
            <a:noAutofit/>
          </a:bodyPr>
          <a:lstStyle>
            <a:lvl1pPr marL="0" indent="0" algn="ctr">
              <a:buNone/>
              <a:defRPr sz="2000" b="0" i="0">
                <a:latin typeface="Poppins" pitchFamily="2" charset="77"/>
                <a:cs typeface="Poppins" pitchFamily="2" charset="77"/>
              </a:defRPr>
            </a:lvl1pPr>
          </a:lstStyle>
          <a:p>
            <a:r>
              <a:rPr lang="en-US"/>
              <a:t>Insert</a:t>
            </a:r>
            <a:br>
              <a:rPr lang="en-US"/>
            </a:br>
            <a:r>
              <a:rPr lang="en-US"/>
              <a:t>picture here</a:t>
            </a:r>
          </a:p>
        </p:txBody>
      </p:sp>
      <p:pic>
        <p:nvPicPr>
          <p:cNvPr id="4" name="NDCS logo">
            <a:extLst>
              <a:ext uri="{FF2B5EF4-FFF2-40B4-BE49-F238E27FC236}">
                <a16:creationId xmlns:a16="http://schemas.microsoft.com/office/drawing/2014/main" id="{62B930F2-B349-78EC-FEBD-CAA49E4011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3438287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layout with picture 1">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EC4E09C-6C9E-3DBA-50A7-FB00FCE1EE5F}"/>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
        <p:nvSpPr>
          <p:cNvPr id="12" name="Picture">
            <a:extLst>
              <a:ext uri="{FF2B5EF4-FFF2-40B4-BE49-F238E27FC236}">
                <a16:creationId xmlns:a16="http://schemas.microsoft.com/office/drawing/2014/main" id="{F573A7F4-641A-13A3-5556-84612985AC75}"/>
              </a:ext>
            </a:extLst>
          </p:cNvPr>
          <p:cNvSpPr>
            <a:spLocks noGrp="1"/>
          </p:cNvSpPr>
          <p:nvPr>
            <p:ph type="pic" sz="quarter" idx="14" hasCustomPrompt="1"/>
          </p:nvPr>
        </p:nvSpPr>
        <p:spPr>
          <a:xfrm>
            <a:off x="6915446" y="1761321"/>
            <a:ext cx="4457114" cy="4447177"/>
          </a:xfrm>
          <a:custGeom>
            <a:avLst/>
            <a:gdLst>
              <a:gd name="connsiteX0" fmla="*/ 2217862 w 4457114"/>
              <a:gd name="connsiteY0" fmla="*/ 0 h 4447177"/>
              <a:gd name="connsiteX1" fmla="*/ 3789795 w 4457114"/>
              <a:gd name="connsiteY1" fmla="*/ 714297 h 4447177"/>
              <a:gd name="connsiteX2" fmla="*/ 4457114 w 4457114"/>
              <a:gd name="connsiteY2" fmla="*/ 2286221 h 4447177"/>
              <a:gd name="connsiteX3" fmla="*/ 3772032 w 4457114"/>
              <a:gd name="connsiteY3" fmla="*/ 3840382 h 4447177"/>
              <a:gd name="connsiteX4" fmla="*/ 2217862 w 4457114"/>
              <a:gd name="connsiteY4" fmla="*/ 4447177 h 4447177"/>
              <a:gd name="connsiteX5" fmla="*/ 601064 w 4457114"/>
              <a:gd name="connsiteY5" fmla="*/ 3903322 h 4447177"/>
              <a:gd name="connsiteX6" fmla="*/ 0 w 4457114"/>
              <a:gd name="connsiteY6" fmla="*/ 2286221 h 4447177"/>
              <a:gd name="connsiteX7" fmla="*/ 699538 w 4457114"/>
              <a:gd name="connsiteY7" fmla="*/ 767897 h 4447177"/>
              <a:gd name="connsiteX8" fmla="*/ 2217862 w 4457114"/>
              <a:gd name="connsiteY8" fmla="*/ 0 h 444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114" h="4447177">
                <a:moveTo>
                  <a:pt x="2217862" y="0"/>
                </a:moveTo>
                <a:cubicBezTo>
                  <a:pt x="2833088" y="0"/>
                  <a:pt x="3386275" y="311071"/>
                  <a:pt x="3789795" y="714297"/>
                </a:cubicBezTo>
                <a:cubicBezTo>
                  <a:pt x="4193021" y="1117514"/>
                  <a:pt x="4457114" y="1670701"/>
                  <a:pt x="4457114" y="2286221"/>
                </a:cubicBezTo>
                <a:cubicBezTo>
                  <a:pt x="4457114" y="2901447"/>
                  <a:pt x="4175249" y="3437165"/>
                  <a:pt x="3772032" y="3840382"/>
                </a:cubicBezTo>
                <a:cubicBezTo>
                  <a:pt x="3368806" y="4243608"/>
                  <a:pt x="2833088" y="4447177"/>
                  <a:pt x="2217862" y="4447177"/>
                </a:cubicBezTo>
                <a:cubicBezTo>
                  <a:pt x="1602645" y="4447177"/>
                  <a:pt x="1004290" y="4306548"/>
                  <a:pt x="601064" y="3903322"/>
                </a:cubicBezTo>
                <a:cubicBezTo>
                  <a:pt x="197848" y="3499802"/>
                  <a:pt x="0" y="2901447"/>
                  <a:pt x="0" y="2286221"/>
                </a:cubicBezTo>
                <a:cubicBezTo>
                  <a:pt x="0" y="1671004"/>
                  <a:pt x="296321" y="1171113"/>
                  <a:pt x="699538" y="767897"/>
                </a:cubicBezTo>
                <a:cubicBezTo>
                  <a:pt x="1103058" y="364680"/>
                  <a:pt x="1602645" y="0"/>
                  <a:pt x="2217862" y="0"/>
                </a:cubicBezTo>
                <a:close/>
              </a:path>
            </a:pathLst>
          </a:custGeom>
          <a:solidFill>
            <a:srgbClr val="D7DAE9"/>
          </a:solidFill>
        </p:spPr>
        <p:txBody>
          <a:bodyPr wrap="square" anchor="ctr">
            <a:noAutofit/>
          </a:bodyPr>
          <a:lstStyle>
            <a:lvl1pPr marL="0" indent="0" algn="ctr">
              <a:buNone/>
              <a:defRPr sz="2000" b="0" i="0">
                <a:latin typeface="Montserrat" pitchFamily="2" charset="77"/>
              </a:defRPr>
            </a:lvl1pPr>
          </a:lstStyle>
          <a:p>
            <a:r>
              <a:rPr lang="en-US" sz="2000" b="0" i="0">
                <a:latin typeface="Montserrat" pitchFamily="2" charset="77"/>
              </a:rPr>
              <a:t>Insert</a:t>
            </a:r>
            <a:br>
              <a:rPr lang="en-US" sz="2000" b="0" i="0">
                <a:latin typeface="Montserrat" pitchFamily="2" charset="77"/>
              </a:rPr>
            </a:br>
            <a:r>
              <a:rPr lang="en-US" sz="2000" b="0" i="0">
                <a:latin typeface="Montserrat" pitchFamily="2" charset="77"/>
              </a:rPr>
              <a:t>picture here</a:t>
            </a:r>
            <a:endParaRPr lang="en-US"/>
          </a:p>
        </p:txBody>
      </p:sp>
      <p:pic>
        <p:nvPicPr>
          <p:cNvPr id="4" name="NDCS logo">
            <a:extLst>
              <a:ext uri="{FF2B5EF4-FFF2-40B4-BE49-F238E27FC236}">
                <a16:creationId xmlns:a16="http://schemas.microsoft.com/office/drawing/2014/main" id="{62B930F2-B349-78EC-FEBD-CAA49E4011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185156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overview">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8D312B2-B613-5A73-BFA4-A4816BCA610C}"/>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Presentation overview</a:t>
            </a:r>
            <a:endParaRPr lang="en-US"/>
          </a:p>
        </p:txBody>
      </p:sp>
      <p:sp>
        <p:nvSpPr>
          <p:cNvPr id="29" name="Number 1">
            <a:extLst>
              <a:ext uri="{FF2B5EF4-FFF2-40B4-BE49-F238E27FC236}">
                <a16:creationId xmlns:a16="http://schemas.microsoft.com/office/drawing/2014/main" id="{7BE55CA8-1D9D-21F9-7D0A-97FB42B0C7BC}"/>
              </a:ext>
            </a:extLst>
          </p:cNvPr>
          <p:cNvSpPr>
            <a:spLocks noGrp="1"/>
          </p:cNvSpPr>
          <p:nvPr>
            <p:ph type="body" sz="quarter" idx="16" hasCustomPrompt="1"/>
          </p:nvPr>
        </p:nvSpPr>
        <p:spPr>
          <a:xfrm>
            <a:off x="635193" y="1559112"/>
            <a:ext cx="436563" cy="436562"/>
          </a:xfrm>
          <a:prstGeom prst="rect">
            <a:avLst/>
          </a:prstGeom>
          <a:blipFill>
            <a:blip r:embed="rId2">
              <a:extLst>
                <a:ext uri="{96DAC541-7B7A-43D3-8B79-37D633B846F1}">
                  <asvg:svgBlip xmlns:asvg="http://schemas.microsoft.com/office/drawing/2016/SVG/main" r:embed="rId3"/>
                </a:ext>
              </a:extLst>
            </a:blip>
            <a:stretch>
              <a:fillRect/>
            </a:stretch>
          </a:blipFill>
        </p:spPr>
        <p:txBody>
          <a:bodyPr tIns="72000" anchor="ctr"/>
          <a:lstStyle>
            <a:lvl1pPr marL="0" indent="0" algn="ctr">
              <a:buNone/>
              <a:defRPr sz="1800" b="1" i="0">
                <a:solidFill>
                  <a:schemeClr val="bg1"/>
                </a:solidFill>
                <a:latin typeface="Montserrat" pitchFamily="2" charset="77"/>
                <a:cs typeface="Poppins" pitchFamily="2" charset="77"/>
              </a:defRPr>
            </a:lvl1pPr>
          </a:lstStyle>
          <a:p>
            <a:pPr lvl="0"/>
            <a:r>
              <a:rPr lang="en-US"/>
              <a:t>1</a:t>
            </a:r>
          </a:p>
        </p:txBody>
      </p:sp>
      <p:sp>
        <p:nvSpPr>
          <p:cNvPr id="14" name="Section title 1">
            <a:extLst>
              <a:ext uri="{FF2B5EF4-FFF2-40B4-BE49-F238E27FC236}">
                <a16:creationId xmlns:a16="http://schemas.microsoft.com/office/drawing/2014/main" id="{3D423966-FD8D-2E8C-EAE4-2907B2F3742A}"/>
              </a:ext>
            </a:extLst>
          </p:cNvPr>
          <p:cNvSpPr>
            <a:spLocks noGrp="1"/>
          </p:cNvSpPr>
          <p:nvPr>
            <p:ph type="body" sz="quarter" idx="10" hasCustomPrompt="1"/>
          </p:nvPr>
        </p:nvSpPr>
        <p:spPr>
          <a:xfrm>
            <a:off x="1159932" y="1617200"/>
            <a:ext cx="5585251" cy="313200"/>
          </a:xfrm>
          <a:prstGeom prst="rect">
            <a:avLst/>
          </a:prstGeom>
        </p:spPr>
        <p:txBody>
          <a:bodyPr/>
          <a:lstStyle>
            <a:lvl1pPr marL="0" indent="0">
              <a:buNone/>
              <a:defRPr sz="2000" b="0" i="0">
                <a:latin typeface="Montserrat" pitchFamily="2" charset="77"/>
                <a:cs typeface="Poppins" pitchFamily="2" charset="77"/>
              </a:defRPr>
            </a:lvl1pPr>
          </a:lstStyle>
          <a:p>
            <a:pPr lvl="0"/>
            <a:r>
              <a:rPr lang="en-US"/>
              <a:t>Section title goes here</a:t>
            </a:r>
          </a:p>
        </p:txBody>
      </p:sp>
      <p:sp>
        <p:nvSpPr>
          <p:cNvPr id="34" name="Number 2">
            <a:extLst>
              <a:ext uri="{FF2B5EF4-FFF2-40B4-BE49-F238E27FC236}">
                <a16:creationId xmlns:a16="http://schemas.microsoft.com/office/drawing/2014/main" id="{19E2DF83-779F-ABAF-4801-3D386329A876}"/>
              </a:ext>
            </a:extLst>
          </p:cNvPr>
          <p:cNvSpPr>
            <a:spLocks noGrp="1"/>
          </p:cNvSpPr>
          <p:nvPr>
            <p:ph type="body" sz="quarter" idx="18" hasCustomPrompt="1"/>
          </p:nvPr>
        </p:nvSpPr>
        <p:spPr>
          <a:xfrm>
            <a:off x="635193" y="2270312"/>
            <a:ext cx="436563" cy="436562"/>
          </a:xfrm>
          <a:prstGeom prst="rect">
            <a:avLst/>
          </a:prstGeom>
          <a:blipFill>
            <a:blip r:embed="rId2">
              <a:extLst>
                <a:ext uri="{96DAC541-7B7A-43D3-8B79-37D633B846F1}">
                  <asvg:svgBlip xmlns:asvg="http://schemas.microsoft.com/office/drawing/2016/SVG/main" r:embed="rId3"/>
                </a:ext>
              </a:extLst>
            </a:blip>
            <a:stretch>
              <a:fillRect/>
            </a:stretch>
          </a:blipFill>
        </p:spPr>
        <p:txBody>
          <a:bodyPr tIns="72000" anchor="ctr"/>
          <a:lstStyle>
            <a:lvl1pPr marL="0" indent="0" algn="ctr">
              <a:buNone/>
              <a:defRPr sz="1800" b="1" i="0">
                <a:solidFill>
                  <a:schemeClr val="bg1"/>
                </a:solidFill>
                <a:latin typeface="Montserrat" pitchFamily="2" charset="77"/>
                <a:cs typeface="Poppins" pitchFamily="2" charset="77"/>
              </a:defRPr>
            </a:lvl1pPr>
          </a:lstStyle>
          <a:p>
            <a:pPr lvl="0"/>
            <a:r>
              <a:rPr lang="en-US"/>
              <a:t>2</a:t>
            </a:r>
          </a:p>
        </p:txBody>
      </p:sp>
      <p:sp>
        <p:nvSpPr>
          <p:cNvPr id="33" name="Section title 2">
            <a:extLst>
              <a:ext uri="{FF2B5EF4-FFF2-40B4-BE49-F238E27FC236}">
                <a16:creationId xmlns:a16="http://schemas.microsoft.com/office/drawing/2014/main" id="{DDC8038A-882D-6591-FF84-E9E652E29F98}"/>
              </a:ext>
            </a:extLst>
          </p:cNvPr>
          <p:cNvSpPr>
            <a:spLocks noGrp="1"/>
          </p:cNvSpPr>
          <p:nvPr>
            <p:ph type="body" sz="quarter" idx="17" hasCustomPrompt="1"/>
          </p:nvPr>
        </p:nvSpPr>
        <p:spPr>
          <a:xfrm>
            <a:off x="1159932" y="2328400"/>
            <a:ext cx="5585251" cy="313200"/>
          </a:xfrm>
          <a:prstGeom prst="rect">
            <a:avLst/>
          </a:prstGeom>
        </p:spPr>
        <p:txBody>
          <a:bodyPr/>
          <a:lstStyle>
            <a:lvl1pPr marL="0" indent="0">
              <a:buNone/>
              <a:defRPr sz="2000" b="0" i="0">
                <a:latin typeface="Montserrat" pitchFamily="2" charset="77"/>
                <a:cs typeface="Poppins" pitchFamily="2" charset="77"/>
              </a:defRPr>
            </a:lvl1pPr>
          </a:lstStyle>
          <a:p>
            <a:pPr lvl="0"/>
            <a:r>
              <a:rPr lang="en-US"/>
              <a:t>Section title goes here</a:t>
            </a:r>
          </a:p>
        </p:txBody>
      </p:sp>
      <p:sp>
        <p:nvSpPr>
          <p:cNvPr id="36" name="Number 3">
            <a:extLst>
              <a:ext uri="{FF2B5EF4-FFF2-40B4-BE49-F238E27FC236}">
                <a16:creationId xmlns:a16="http://schemas.microsoft.com/office/drawing/2014/main" id="{AE376078-FB3C-1AE6-B3AB-4F6CB84BA704}"/>
              </a:ext>
            </a:extLst>
          </p:cNvPr>
          <p:cNvSpPr>
            <a:spLocks noGrp="1"/>
          </p:cNvSpPr>
          <p:nvPr>
            <p:ph type="body" sz="quarter" idx="20" hasCustomPrompt="1"/>
          </p:nvPr>
        </p:nvSpPr>
        <p:spPr>
          <a:xfrm>
            <a:off x="635193" y="2981512"/>
            <a:ext cx="436563" cy="436562"/>
          </a:xfrm>
          <a:prstGeom prst="rect">
            <a:avLst/>
          </a:prstGeom>
          <a:blipFill>
            <a:blip r:embed="rId2">
              <a:extLst>
                <a:ext uri="{96DAC541-7B7A-43D3-8B79-37D633B846F1}">
                  <asvg:svgBlip xmlns:asvg="http://schemas.microsoft.com/office/drawing/2016/SVG/main" r:embed="rId3"/>
                </a:ext>
              </a:extLst>
            </a:blip>
            <a:stretch>
              <a:fillRect/>
            </a:stretch>
          </a:blipFill>
        </p:spPr>
        <p:txBody>
          <a:bodyPr tIns="72000" anchor="ctr"/>
          <a:lstStyle>
            <a:lvl1pPr marL="0" indent="0" algn="ctr">
              <a:buNone/>
              <a:defRPr sz="1800" b="1" i="0">
                <a:solidFill>
                  <a:schemeClr val="bg1"/>
                </a:solidFill>
                <a:latin typeface="Montserrat" pitchFamily="2" charset="77"/>
                <a:cs typeface="Poppins" pitchFamily="2" charset="77"/>
              </a:defRPr>
            </a:lvl1pPr>
          </a:lstStyle>
          <a:p>
            <a:pPr lvl="0"/>
            <a:r>
              <a:rPr lang="en-US"/>
              <a:t>3</a:t>
            </a:r>
          </a:p>
        </p:txBody>
      </p:sp>
      <p:sp>
        <p:nvSpPr>
          <p:cNvPr id="35" name="Section title 3">
            <a:extLst>
              <a:ext uri="{FF2B5EF4-FFF2-40B4-BE49-F238E27FC236}">
                <a16:creationId xmlns:a16="http://schemas.microsoft.com/office/drawing/2014/main" id="{0B61F406-25D6-4CDE-6C8B-AEC50C4DA81C}"/>
              </a:ext>
            </a:extLst>
          </p:cNvPr>
          <p:cNvSpPr>
            <a:spLocks noGrp="1"/>
          </p:cNvSpPr>
          <p:nvPr>
            <p:ph type="body" sz="quarter" idx="19" hasCustomPrompt="1"/>
          </p:nvPr>
        </p:nvSpPr>
        <p:spPr>
          <a:xfrm>
            <a:off x="1159932" y="3039600"/>
            <a:ext cx="5585251" cy="313200"/>
          </a:xfrm>
          <a:prstGeom prst="rect">
            <a:avLst/>
          </a:prstGeom>
        </p:spPr>
        <p:txBody>
          <a:bodyPr/>
          <a:lstStyle>
            <a:lvl1pPr marL="0" indent="0">
              <a:buNone/>
              <a:defRPr sz="2000" b="0" i="0">
                <a:latin typeface="Montserrat" pitchFamily="2" charset="77"/>
                <a:cs typeface="Poppins" pitchFamily="2" charset="77"/>
              </a:defRPr>
            </a:lvl1pPr>
          </a:lstStyle>
          <a:p>
            <a:pPr lvl="0"/>
            <a:r>
              <a:rPr lang="en-US"/>
              <a:t>Section title goes here</a:t>
            </a:r>
          </a:p>
        </p:txBody>
      </p:sp>
      <p:sp>
        <p:nvSpPr>
          <p:cNvPr id="38" name="Number 4">
            <a:extLst>
              <a:ext uri="{FF2B5EF4-FFF2-40B4-BE49-F238E27FC236}">
                <a16:creationId xmlns:a16="http://schemas.microsoft.com/office/drawing/2014/main" id="{EF925A9C-E8B2-955D-C0D7-64B121A84C6D}"/>
              </a:ext>
            </a:extLst>
          </p:cNvPr>
          <p:cNvSpPr>
            <a:spLocks noGrp="1"/>
          </p:cNvSpPr>
          <p:nvPr>
            <p:ph type="body" sz="quarter" idx="22" hasCustomPrompt="1"/>
          </p:nvPr>
        </p:nvSpPr>
        <p:spPr>
          <a:xfrm>
            <a:off x="635193" y="3692712"/>
            <a:ext cx="436563" cy="436562"/>
          </a:xfrm>
          <a:prstGeom prst="rect">
            <a:avLst/>
          </a:prstGeom>
          <a:blipFill>
            <a:blip r:embed="rId2">
              <a:extLst>
                <a:ext uri="{96DAC541-7B7A-43D3-8B79-37D633B846F1}">
                  <asvg:svgBlip xmlns:asvg="http://schemas.microsoft.com/office/drawing/2016/SVG/main" r:embed="rId3"/>
                </a:ext>
              </a:extLst>
            </a:blip>
            <a:stretch>
              <a:fillRect/>
            </a:stretch>
          </a:blipFill>
        </p:spPr>
        <p:txBody>
          <a:bodyPr tIns="72000" anchor="ctr"/>
          <a:lstStyle>
            <a:lvl1pPr marL="0" indent="0" algn="ctr">
              <a:buNone/>
              <a:defRPr sz="1800" b="1" i="0">
                <a:solidFill>
                  <a:schemeClr val="bg1"/>
                </a:solidFill>
                <a:latin typeface="Montserrat" pitchFamily="2" charset="77"/>
                <a:cs typeface="Poppins" pitchFamily="2" charset="77"/>
              </a:defRPr>
            </a:lvl1pPr>
          </a:lstStyle>
          <a:p>
            <a:pPr lvl="0"/>
            <a:r>
              <a:rPr lang="en-US"/>
              <a:t>4</a:t>
            </a:r>
          </a:p>
        </p:txBody>
      </p:sp>
      <p:sp>
        <p:nvSpPr>
          <p:cNvPr id="37" name="Section title 4">
            <a:extLst>
              <a:ext uri="{FF2B5EF4-FFF2-40B4-BE49-F238E27FC236}">
                <a16:creationId xmlns:a16="http://schemas.microsoft.com/office/drawing/2014/main" id="{B1B741D4-709C-DCC3-9DED-E9847E2079D4}"/>
              </a:ext>
            </a:extLst>
          </p:cNvPr>
          <p:cNvSpPr>
            <a:spLocks noGrp="1"/>
          </p:cNvSpPr>
          <p:nvPr>
            <p:ph type="body" sz="quarter" idx="21" hasCustomPrompt="1"/>
          </p:nvPr>
        </p:nvSpPr>
        <p:spPr>
          <a:xfrm>
            <a:off x="1159932" y="3750800"/>
            <a:ext cx="5585251" cy="313200"/>
          </a:xfrm>
          <a:prstGeom prst="rect">
            <a:avLst/>
          </a:prstGeom>
        </p:spPr>
        <p:txBody>
          <a:bodyPr/>
          <a:lstStyle>
            <a:lvl1pPr marL="0" indent="0">
              <a:buNone/>
              <a:defRPr sz="2000" b="0" i="0">
                <a:latin typeface="Montserrat" pitchFamily="2" charset="77"/>
                <a:cs typeface="Poppins" pitchFamily="2" charset="77"/>
              </a:defRPr>
            </a:lvl1pPr>
          </a:lstStyle>
          <a:p>
            <a:pPr lvl="0"/>
            <a:r>
              <a:rPr lang="en-US"/>
              <a:t>Section title goes here</a:t>
            </a:r>
          </a:p>
        </p:txBody>
      </p:sp>
      <p:sp>
        <p:nvSpPr>
          <p:cNvPr id="40" name="Number 5">
            <a:extLst>
              <a:ext uri="{FF2B5EF4-FFF2-40B4-BE49-F238E27FC236}">
                <a16:creationId xmlns:a16="http://schemas.microsoft.com/office/drawing/2014/main" id="{9E3151E0-FB80-7A01-B727-DAE1BE2600E2}"/>
              </a:ext>
            </a:extLst>
          </p:cNvPr>
          <p:cNvSpPr>
            <a:spLocks noGrp="1"/>
          </p:cNvSpPr>
          <p:nvPr>
            <p:ph type="body" sz="quarter" idx="24" hasCustomPrompt="1"/>
          </p:nvPr>
        </p:nvSpPr>
        <p:spPr>
          <a:xfrm>
            <a:off x="635193" y="4403912"/>
            <a:ext cx="436563" cy="436562"/>
          </a:xfrm>
          <a:prstGeom prst="rect">
            <a:avLst/>
          </a:prstGeom>
          <a:blipFill>
            <a:blip r:embed="rId2">
              <a:extLst>
                <a:ext uri="{96DAC541-7B7A-43D3-8B79-37D633B846F1}">
                  <asvg:svgBlip xmlns:asvg="http://schemas.microsoft.com/office/drawing/2016/SVG/main" r:embed="rId3"/>
                </a:ext>
              </a:extLst>
            </a:blip>
            <a:stretch>
              <a:fillRect/>
            </a:stretch>
          </a:blipFill>
        </p:spPr>
        <p:txBody>
          <a:bodyPr tIns="72000" anchor="ctr"/>
          <a:lstStyle>
            <a:lvl1pPr marL="0" indent="0" algn="ctr">
              <a:buNone/>
              <a:defRPr sz="1800" b="1" i="0">
                <a:solidFill>
                  <a:schemeClr val="bg1"/>
                </a:solidFill>
                <a:latin typeface="Montserrat" pitchFamily="2" charset="77"/>
                <a:cs typeface="Poppins" pitchFamily="2" charset="77"/>
              </a:defRPr>
            </a:lvl1pPr>
          </a:lstStyle>
          <a:p>
            <a:pPr lvl="0"/>
            <a:r>
              <a:rPr lang="en-US"/>
              <a:t>5</a:t>
            </a:r>
          </a:p>
        </p:txBody>
      </p:sp>
      <p:sp>
        <p:nvSpPr>
          <p:cNvPr id="39" name="Section title 5">
            <a:extLst>
              <a:ext uri="{FF2B5EF4-FFF2-40B4-BE49-F238E27FC236}">
                <a16:creationId xmlns:a16="http://schemas.microsoft.com/office/drawing/2014/main" id="{89CB59C4-ED0A-74FF-65A6-5832927ADAF5}"/>
              </a:ext>
            </a:extLst>
          </p:cNvPr>
          <p:cNvSpPr>
            <a:spLocks noGrp="1"/>
          </p:cNvSpPr>
          <p:nvPr>
            <p:ph type="body" sz="quarter" idx="23" hasCustomPrompt="1"/>
          </p:nvPr>
        </p:nvSpPr>
        <p:spPr>
          <a:xfrm>
            <a:off x="1159932" y="4462000"/>
            <a:ext cx="5585251" cy="313200"/>
          </a:xfrm>
          <a:prstGeom prst="rect">
            <a:avLst/>
          </a:prstGeom>
        </p:spPr>
        <p:txBody>
          <a:bodyPr/>
          <a:lstStyle>
            <a:lvl1pPr marL="0" indent="0">
              <a:buNone/>
              <a:defRPr sz="2000" b="0" i="0">
                <a:latin typeface="Montserrat" pitchFamily="2" charset="77"/>
                <a:cs typeface="Poppins" pitchFamily="2" charset="77"/>
              </a:defRPr>
            </a:lvl1pPr>
          </a:lstStyle>
          <a:p>
            <a:pPr lvl="0"/>
            <a:r>
              <a:rPr lang="en-US"/>
              <a:t>Section title goes here</a:t>
            </a:r>
          </a:p>
        </p:txBody>
      </p:sp>
      <p:sp>
        <p:nvSpPr>
          <p:cNvPr id="42" name="Number 6">
            <a:extLst>
              <a:ext uri="{FF2B5EF4-FFF2-40B4-BE49-F238E27FC236}">
                <a16:creationId xmlns:a16="http://schemas.microsoft.com/office/drawing/2014/main" id="{C1810137-66B0-8D7D-20F9-A2E91E8BF1AB}"/>
              </a:ext>
            </a:extLst>
          </p:cNvPr>
          <p:cNvSpPr>
            <a:spLocks noGrp="1"/>
          </p:cNvSpPr>
          <p:nvPr>
            <p:ph type="body" sz="quarter" idx="26" hasCustomPrompt="1"/>
          </p:nvPr>
        </p:nvSpPr>
        <p:spPr>
          <a:xfrm>
            <a:off x="635193" y="5115112"/>
            <a:ext cx="436563" cy="436562"/>
          </a:xfrm>
          <a:prstGeom prst="rect">
            <a:avLst/>
          </a:prstGeom>
          <a:blipFill>
            <a:blip r:embed="rId2">
              <a:extLst>
                <a:ext uri="{96DAC541-7B7A-43D3-8B79-37D633B846F1}">
                  <asvg:svgBlip xmlns:asvg="http://schemas.microsoft.com/office/drawing/2016/SVG/main" r:embed="rId3"/>
                </a:ext>
              </a:extLst>
            </a:blip>
            <a:stretch>
              <a:fillRect/>
            </a:stretch>
          </a:blipFill>
        </p:spPr>
        <p:txBody>
          <a:bodyPr tIns="72000" anchor="ctr"/>
          <a:lstStyle>
            <a:lvl1pPr marL="0" indent="0" algn="ctr">
              <a:buNone/>
              <a:defRPr sz="1800" b="1" i="0">
                <a:solidFill>
                  <a:schemeClr val="bg1"/>
                </a:solidFill>
                <a:latin typeface="Montserrat" pitchFamily="2" charset="77"/>
                <a:cs typeface="Poppins" pitchFamily="2" charset="77"/>
              </a:defRPr>
            </a:lvl1pPr>
          </a:lstStyle>
          <a:p>
            <a:pPr lvl="0"/>
            <a:r>
              <a:rPr lang="en-US"/>
              <a:t>6</a:t>
            </a:r>
          </a:p>
        </p:txBody>
      </p:sp>
      <p:sp>
        <p:nvSpPr>
          <p:cNvPr id="41" name="Section title 6">
            <a:extLst>
              <a:ext uri="{FF2B5EF4-FFF2-40B4-BE49-F238E27FC236}">
                <a16:creationId xmlns:a16="http://schemas.microsoft.com/office/drawing/2014/main" id="{32B3068A-89CF-A965-6BC6-C89C73052E03}"/>
              </a:ext>
            </a:extLst>
          </p:cNvPr>
          <p:cNvSpPr>
            <a:spLocks noGrp="1"/>
          </p:cNvSpPr>
          <p:nvPr>
            <p:ph type="body" sz="quarter" idx="25" hasCustomPrompt="1"/>
          </p:nvPr>
        </p:nvSpPr>
        <p:spPr>
          <a:xfrm>
            <a:off x="1159932" y="5173200"/>
            <a:ext cx="5585251" cy="313200"/>
          </a:xfrm>
          <a:prstGeom prst="rect">
            <a:avLst/>
          </a:prstGeom>
        </p:spPr>
        <p:txBody>
          <a:bodyPr/>
          <a:lstStyle>
            <a:lvl1pPr marL="0" indent="0">
              <a:buNone/>
              <a:defRPr sz="2000" b="0" i="0">
                <a:latin typeface="Montserrat" pitchFamily="2" charset="77"/>
                <a:cs typeface="Poppins" pitchFamily="2" charset="77"/>
              </a:defRPr>
            </a:lvl1pPr>
          </a:lstStyle>
          <a:p>
            <a:pPr lvl="0"/>
            <a:r>
              <a:rPr lang="en-US"/>
              <a:t>Section title goes here</a:t>
            </a:r>
          </a:p>
        </p:txBody>
      </p:sp>
      <p:pic>
        <p:nvPicPr>
          <p:cNvPr id="4" name="Wavy border">
            <a:extLst>
              <a:ext uri="{FF2B5EF4-FFF2-40B4-BE49-F238E27FC236}">
                <a16:creationId xmlns:a16="http://schemas.microsoft.com/office/drawing/2014/main" id="{8C2DD900-1838-8F73-90A9-F807175D90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231468"/>
            <a:ext cx="12192000" cy="626532"/>
          </a:xfrm>
          <a:prstGeom prst="rect">
            <a:avLst/>
          </a:prstGeom>
        </p:spPr>
      </p:pic>
      <p:sp>
        <p:nvSpPr>
          <p:cNvPr id="13" name="Picture">
            <a:extLst>
              <a:ext uri="{FF2B5EF4-FFF2-40B4-BE49-F238E27FC236}">
                <a16:creationId xmlns:a16="http://schemas.microsoft.com/office/drawing/2014/main" id="{4DE3870F-DB30-1EC4-6A1E-901CFA62DB0B}"/>
              </a:ext>
            </a:extLst>
          </p:cNvPr>
          <p:cNvSpPr>
            <a:spLocks noGrp="1"/>
          </p:cNvSpPr>
          <p:nvPr>
            <p:ph type="pic" sz="quarter" idx="27" hasCustomPrompt="1"/>
          </p:nvPr>
        </p:nvSpPr>
        <p:spPr>
          <a:xfrm>
            <a:off x="6231010" y="1730996"/>
            <a:ext cx="5960990" cy="5127004"/>
          </a:xfrm>
          <a:custGeom>
            <a:avLst/>
            <a:gdLst>
              <a:gd name="connsiteX0" fmla="*/ 5960990 w 5960990"/>
              <a:gd name="connsiteY0" fmla="*/ 0 h 5127004"/>
              <a:gd name="connsiteX1" fmla="*/ 5960990 w 5960990"/>
              <a:gd name="connsiteY1" fmla="*/ 5127004 h 5127004"/>
              <a:gd name="connsiteX2" fmla="*/ 485160 w 5960990"/>
              <a:gd name="connsiteY2" fmla="*/ 5127004 h 5127004"/>
              <a:gd name="connsiteX3" fmla="*/ 5635 w 5960990"/>
              <a:gd name="connsiteY3" fmla="*/ 2567341 h 5127004"/>
              <a:gd name="connsiteX4" fmla="*/ 467141 w 5960990"/>
              <a:gd name="connsiteY4" fmla="*/ 1277611 h 5127004"/>
              <a:gd name="connsiteX5" fmla="*/ 2729497 w 5960990"/>
              <a:gd name="connsiteY5" fmla="*/ 556167 h 5127004"/>
              <a:gd name="connsiteX6" fmla="*/ 4651212 w 5960990"/>
              <a:gd name="connsiteY6" fmla="*/ 233545 h 5127004"/>
              <a:gd name="connsiteX7" fmla="*/ 5960990 w 5960990"/>
              <a:gd name="connsiteY7" fmla="*/ 0 h 51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0990" h="5127004">
                <a:moveTo>
                  <a:pt x="5960990" y="0"/>
                </a:moveTo>
                <a:lnTo>
                  <a:pt x="5960990" y="5127004"/>
                </a:lnTo>
                <a:lnTo>
                  <a:pt x="485160" y="5127004"/>
                </a:lnTo>
                <a:cubicBezTo>
                  <a:pt x="298692" y="4265027"/>
                  <a:pt x="62229" y="3460533"/>
                  <a:pt x="5635" y="2567341"/>
                </a:cubicBezTo>
                <a:cubicBezTo>
                  <a:pt x="-25200" y="2081471"/>
                  <a:pt x="62610" y="1590273"/>
                  <a:pt x="467141" y="1277611"/>
                </a:cubicBezTo>
                <a:cubicBezTo>
                  <a:pt x="1105788" y="799609"/>
                  <a:pt x="1969859" y="669926"/>
                  <a:pt x="2729497" y="556167"/>
                </a:cubicBezTo>
                <a:cubicBezTo>
                  <a:pt x="3372458" y="459920"/>
                  <a:pt x="4013136" y="355805"/>
                  <a:pt x="4651212" y="233545"/>
                </a:cubicBezTo>
                <a:cubicBezTo>
                  <a:pt x="5086641" y="150113"/>
                  <a:pt x="5522642" y="66935"/>
                  <a:pt x="5960990" y="0"/>
                </a:cubicBezTo>
                <a:close/>
              </a:path>
            </a:pathLst>
          </a:custGeom>
          <a:solidFill>
            <a:srgbClr val="D7DAE9"/>
          </a:solidFill>
        </p:spPr>
        <p:txBody>
          <a:bodyPr wrap="square" anchor="ctr">
            <a:noAutofit/>
          </a:bodyPr>
          <a:lstStyle>
            <a:lvl1pPr marL="0" indent="0" algn="ctr">
              <a:buNone/>
              <a:defRPr sz="2000" b="0" i="0">
                <a:latin typeface="Montserrat" pitchFamily="2" charset="77"/>
              </a:defRPr>
            </a:lvl1pPr>
          </a:lstStyle>
          <a:p>
            <a:r>
              <a:rPr lang="en-US"/>
              <a:t>Insert</a:t>
            </a:r>
            <a:br>
              <a:rPr lang="en-US"/>
            </a:br>
            <a:r>
              <a:rPr lang="en-US"/>
              <a:t>picture here</a:t>
            </a:r>
          </a:p>
        </p:txBody>
      </p:sp>
      <p:pic>
        <p:nvPicPr>
          <p:cNvPr id="16" name="NDCS logo">
            <a:extLst>
              <a:ext uri="{FF2B5EF4-FFF2-40B4-BE49-F238E27FC236}">
                <a16:creationId xmlns:a16="http://schemas.microsoft.com/office/drawing/2014/main" id="{A8E821F6-70C4-8B20-AAD5-F744A810DB0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3942001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layout with picture 2">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EC4E09C-6C9E-3DBA-50A7-FB00FCE1EE5F}"/>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
        <p:nvSpPr>
          <p:cNvPr id="8" name="Picture">
            <a:extLst>
              <a:ext uri="{FF2B5EF4-FFF2-40B4-BE49-F238E27FC236}">
                <a16:creationId xmlns:a16="http://schemas.microsoft.com/office/drawing/2014/main" id="{3808A7F4-83BD-46A4-BD3A-7EEF16294B5C}"/>
              </a:ext>
            </a:extLst>
          </p:cNvPr>
          <p:cNvSpPr>
            <a:spLocks noGrp="1"/>
          </p:cNvSpPr>
          <p:nvPr>
            <p:ph type="pic" sz="quarter" idx="14" hasCustomPrompt="1"/>
          </p:nvPr>
        </p:nvSpPr>
        <p:spPr>
          <a:xfrm>
            <a:off x="6096000" y="2154616"/>
            <a:ext cx="5488242" cy="3249745"/>
          </a:xfrm>
          <a:custGeom>
            <a:avLst/>
            <a:gdLst>
              <a:gd name="connsiteX0" fmla="*/ 2748323 w 5488242"/>
              <a:gd name="connsiteY0" fmla="*/ 141 h 3249745"/>
              <a:gd name="connsiteX1" fmla="*/ 4514854 w 5488242"/>
              <a:gd name="connsiteY1" fmla="*/ 770230 h 3249745"/>
              <a:gd name="connsiteX2" fmla="*/ 5450538 w 5488242"/>
              <a:gd name="connsiteY2" fmla="*/ 2473260 h 3249745"/>
              <a:gd name="connsiteX3" fmla="*/ 5229918 w 5488242"/>
              <a:gd name="connsiteY3" fmla="*/ 3183394 h 3249745"/>
              <a:gd name="connsiteX4" fmla="*/ 5211210 w 5488242"/>
              <a:gd name="connsiteY4" fmla="*/ 3191734 h 3249745"/>
              <a:gd name="connsiteX5" fmla="*/ 5211210 w 5488242"/>
              <a:gd name="connsiteY5" fmla="*/ 3191410 h 3249745"/>
              <a:gd name="connsiteX6" fmla="*/ 4795782 w 5488242"/>
              <a:gd name="connsiteY6" fmla="*/ 3248160 h 3249745"/>
              <a:gd name="connsiteX7" fmla="*/ 1195298 w 5488242"/>
              <a:gd name="connsiteY7" fmla="*/ 3227640 h 3249745"/>
              <a:gd name="connsiteX8" fmla="*/ 623123 w 5488242"/>
              <a:gd name="connsiteY8" fmla="*/ 3246553 h 3249745"/>
              <a:gd name="connsiteX9" fmla="*/ 189634 w 5488242"/>
              <a:gd name="connsiteY9" fmla="*/ 3133700 h 3249745"/>
              <a:gd name="connsiteX10" fmla="*/ 196729 w 5488242"/>
              <a:gd name="connsiteY10" fmla="*/ 1953886 h 3249745"/>
              <a:gd name="connsiteX11" fmla="*/ 865989 w 5488242"/>
              <a:gd name="connsiteY11" fmla="*/ 842366 h 3249745"/>
              <a:gd name="connsiteX12" fmla="*/ 2748323 w 5488242"/>
              <a:gd name="connsiteY12" fmla="*/ 141 h 324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8242" h="3249745">
                <a:moveTo>
                  <a:pt x="2748323" y="141"/>
                </a:moveTo>
                <a:cubicBezTo>
                  <a:pt x="3407264" y="7844"/>
                  <a:pt x="4045567" y="310488"/>
                  <a:pt x="4514854" y="770230"/>
                </a:cubicBezTo>
                <a:cubicBezTo>
                  <a:pt x="4984142" y="1229973"/>
                  <a:pt x="5291529" y="1837515"/>
                  <a:pt x="5450538" y="2473260"/>
                </a:cubicBezTo>
                <a:cubicBezTo>
                  <a:pt x="5518588" y="2744809"/>
                  <a:pt x="5520852" y="3048423"/>
                  <a:pt x="5229918" y="3183394"/>
                </a:cubicBezTo>
                <a:cubicBezTo>
                  <a:pt x="5223470" y="3186275"/>
                  <a:pt x="5217345" y="3189166"/>
                  <a:pt x="5211210" y="3191734"/>
                </a:cubicBezTo>
                <a:lnTo>
                  <a:pt x="5211210" y="3191410"/>
                </a:lnTo>
                <a:cubicBezTo>
                  <a:pt x="5081874" y="3245916"/>
                  <a:pt x="4936731" y="3253923"/>
                  <a:pt x="4795782" y="3248160"/>
                </a:cubicBezTo>
                <a:cubicBezTo>
                  <a:pt x="3596918" y="3200063"/>
                  <a:pt x="2396426" y="3191087"/>
                  <a:pt x="1195298" y="3227640"/>
                </a:cubicBezTo>
                <a:cubicBezTo>
                  <a:pt x="1005007" y="3233412"/>
                  <a:pt x="814060" y="3250718"/>
                  <a:pt x="623123" y="3246553"/>
                </a:cubicBezTo>
                <a:cubicBezTo>
                  <a:pt x="471855" y="3243349"/>
                  <a:pt x="315423" y="3217703"/>
                  <a:pt x="189634" y="3133700"/>
                </a:cubicBezTo>
                <a:cubicBezTo>
                  <a:pt x="-176130" y="2889727"/>
                  <a:pt x="79005" y="2277050"/>
                  <a:pt x="196729" y="1953886"/>
                </a:cubicBezTo>
                <a:cubicBezTo>
                  <a:pt x="345096" y="1545445"/>
                  <a:pt x="567324" y="1160719"/>
                  <a:pt x="865989" y="842366"/>
                </a:cubicBezTo>
                <a:cubicBezTo>
                  <a:pt x="1348830" y="327157"/>
                  <a:pt x="2040031" y="-7875"/>
                  <a:pt x="2748323" y="141"/>
                </a:cubicBezTo>
                <a:close/>
              </a:path>
            </a:pathLst>
          </a:custGeom>
          <a:solidFill>
            <a:srgbClr val="D7DAE9"/>
          </a:solidFill>
        </p:spPr>
        <p:txBody>
          <a:bodyPr wrap="square" anchor="ctr">
            <a:noAutofit/>
          </a:bodyPr>
          <a:lstStyle>
            <a:lvl1pPr marL="0" indent="0" algn="ctr">
              <a:buNone/>
              <a:defRPr sz="2000" b="0" i="0">
                <a:latin typeface="Montserrat" pitchFamily="2" charset="77"/>
              </a:defRPr>
            </a:lvl1pPr>
          </a:lstStyle>
          <a:p>
            <a:r>
              <a:rPr lang="en-US"/>
              <a:t>Insert</a:t>
            </a:r>
            <a:br>
              <a:rPr lang="en-US"/>
            </a:br>
            <a:r>
              <a:rPr lang="en-US"/>
              <a:t>picture here</a:t>
            </a:r>
          </a:p>
        </p:txBody>
      </p:sp>
      <p:pic>
        <p:nvPicPr>
          <p:cNvPr id="4" name="NDCS logo">
            <a:extLst>
              <a:ext uri="{FF2B5EF4-FFF2-40B4-BE49-F238E27FC236}">
                <a16:creationId xmlns:a16="http://schemas.microsoft.com/office/drawing/2014/main" id="{62B930F2-B349-78EC-FEBD-CAA49E4011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18418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layout with picture 3">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EC4E09C-6C9E-3DBA-50A7-FB00FCE1EE5F}"/>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
        <p:nvSpPr>
          <p:cNvPr id="9" name="Picture">
            <a:extLst>
              <a:ext uri="{FF2B5EF4-FFF2-40B4-BE49-F238E27FC236}">
                <a16:creationId xmlns:a16="http://schemas.microsoft.com/office/drawing/2014/main" id="{2683A972-069F-F2B9-CFA9-ED289AADEE72}"/>
              </a:ext>
            </a:extLst>
          </p:cNvPr>
          <p:cNvSpPr>
            <a:spLocks noGrp="1"/>
          </p:cNvSpPr>
          <p:nvPr>
            <p:ph type="pic" sz="quarter" idx="14" hasCustomPrompt="1"/>
          </p:nvPr>
        </p:nvSpPr>
        <p:spPr>
          <a:xfrm>
            <a:off x="6573659" y="1778903"/>
            <a:ext cx="4436948" cy="4430494"/>
          </a:xfrm>
          <a:custGeom>
            <a:avLst/>
            <a:gdLst>
              <a:gd name="connsiteX0" fmla="*/ 2295917 w 4436948"/>
              <a:gd name="connsiteY0" fmla="*/ 317 h 4430494"/>
              <a:gd name="connsiteX1" fmla="*/ 2641105 w 4436948"/>
              <a:gd name="connsiteY1" fmla="*/ 141845 h 4430494"/>
              <a:gd name="connsiteX2" fmla="*/ 3235405 w 4436948"/>
              <a:gd name="connsiteY2" fmla="*/ 715445 h 4430494"/>
              <a:gd name="connsiteX3" fmla="*/ 3814453 w 4436948"/>
              <a:gd name="connsiteY3" fmla="*/ 1280057 h 4430494"/>
              <a:gd name="connsiteX4" fmla="*/ 4415289 w 4436948"/>
              <a:gd name="connsiteY4" fmla="*/ 2061473 h 4430494"/>
              <a:gd name="connsiteX5" fmla="*/ 4267395 w 4436948"/>
              <a:gd name="connsiteY5" fmla="*/ 2610559 h 4430494"/>
              <a:gd name="connsiteX6" fmla="*/ 3415439 w 4436948"/>
              <a:gd name="connsiteY6" fmla="*/ 3448626 h 4430494"/>
              <a:gd name="connsiteX7" fmla="*/ 2854912 w 4436948"/>
              <a:gd name="connsiteY7" fmla="*/ 4029308 h 4430494"/>
              <a:gd name="connsiteX8" fmla="*/ 2475235 w 4436948"/>
              <a:gd name="connsiteY8" fmla="*/ 4362955 h 4430494"/>
              <a:gd name="connsiteX9" fmla="*/ 2082757 w 4436948"/>
              <a:gd name="connsiteY9" fmla="*/ 4405989 h 4430494"/>
              <a:gd name="connsiteX10" fmla="*/ 2083301 w 4436948"/>
              <a:gd name="connsiteY10" fmla="*/ 4405716 h 4430494"/>
              <a:gd name="connsiteX11" fmla="*/ 1542385 w 4436948"/>
              <a:gd name="connsiteY11" fmla="*/ 3999348 h 4430494"/>
              <a:gd name="connsiteX12" fmla="*/ 871007 w 4436948"/>
              <a:gd name="connsiteY12" fmla="*/ 3311354 h 4430494"/>
              <a:gd name="connsiteX13" fmla="*/ 162857 w 4436948"/>
              <a:gd name="connsiteY13" fmla="*/ 2598304 h 4430494"/>
              <a:gd name="connsiteX14" fmla="*/ 148695 w 4436948"/>
              <a:gd name="connsiteY14" fmla="*/ 1846031 h 4430494"/>
              <a:gd name="connsiteX15" fmla="*/ 1043141 w 4436948"/>
              <a:gd name="connsiteY15" fmla="*/ 936061 h 4430494"/>
              <a:gd name="connsiteX16" fmla="*/ 1935408 w 4436948"/>
              <a:gd name="connsiteY16" fmla="*/ 115970 h 4430494"/>
              <a:gd name="connsiteX17" fmla="*/ 2295917 w 4436948"/>
              <a:gd name="connsiteY17" fmla="*/ 317 h 443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6948" h="4430494">
                <a:moveTo>
                  <a:pt x="2295917" y="317"/>
                </a:moveTo>
                <a:cubicBezTo>
                  <a:pt x="2417630" y="4573"/>
                  <a:pt x="2536790" y="51692"/>
                  <a:pt x="2641105" y="141845"/>
                </a:cubicBezTo>
                <a:cubicBezTo>
                  <a:pt x="2849736" y="321878"/>
                  <a:pt x="3042843" y="518797"/>
                  <a:pt x="3235405" y="715445"/>
                </a:cubicBezTo>
                <a:cubicBezTo>
                  <a:pt x="3424154" y="908007"/>
                  <a:pt x="3618078" y="1095122"/>
                  <a:pt x="3814453" y="1280057"/>
                </a:cubicBezTo>
                <a:cubicBezTo>
                  <a:pt x="4046507" y="1498494"/>
                  <a:pt x="4310701" y="1747164"/>
                  <a:pt x="4415289" y="2061473"/>
                </a:cubicBezTo>
                <a:cubicBezTo>
                  <a:pt x="4479295" y="2263839"/>
                  <a:pt x="4392955" y="2452044"/>
                  <a:pt x="4267395" y="2610559"/>
                </a:cubicBezTo>
                <a:cubicBezTo>
                  <a:pt x="4013007" y="2931951"/>
                  <a:pt x="3709320" y="3164549"/>
                  <a:pt x="3415439" y="3448626"/>
                </a:cubicBezTo>
                <a:cubicBezTo>
                  <a:pt x="3222059" y="3635740"/>
                  <a:pt x="3043660" y="3837836"/>
                  <a:pt x="2854912" y="4029308"/>
                </a:cubicBezTo>
                <a:cubicBezTo>
                  <a:pt x="2736978" y="4148876"/>
                  <a:pt x="2622039" y="4277706"/>
                  <a:pt x="2475235" y="4362955"/>
                </a:cubicBezTo>
                <a:cubicBezTo>
                  <a:pt x="2339870" y="4441396"/>
                  <a:pt x="2207772" y="4445482"/>
                  <a:pt x="2082757" y="4405989"/>
                </a:cubicBezTo>
                <a:lnTo>
                  <a:pt x="2083301" y="4405716"/>
                </a:lnTo>
                <a:cubicBezTo>
                  <a:pt x="1861869" y="4335719"/>
                  <a:pt x="1694637" y="4166581"/>
                  <a:pt x="1542385" y="3999348"/>
                </a:cubicBezTo>
                <a:cubicBezTo>
                  <a:pt x="1326672" y="3762118"/>
                  <a:pt x="1101427" y="3534149"/>
                  <a:pt x="871007" y="3311354"/>
                </a:cubicBezTo>
                <a:cubicBezTo>
                  <a:pt x="668639" y="3115524"/>
                  <a:pt x="350244" y="2809931"/>
                  <a:pt x="162857" y="2598304"/>
                </a:cubicBezTo>
                <a:cubicBezTo>
                  <a:pt x="-43050" y="2365704"/>
                  <a:pt x="-60210" y="2085985"/>
                  <a:pt x="148695" y="1846031"/>
                </a:cubicBezTo>
                <a:cubicBezTo>
                  <a:pt x="420514" y="1533356"/>
                  <a:pt x="732372" y="1217141"/>
                  <a:pt x="1043141" y="936061"/>
                </a:cubicBezTo>
                <a:cubicBezTo>
                  <a:pt x="1341925" y="665875"/>
                  <a:pt x="1607209" y="349115"/>
                  <a:pt x="1935408" y="115970"/>
                </a:cubicBezTo>
                <a:cubicBezTo>
                  <a:pt x="2049938" y="34669"/>
                  <a:pt x="2174204" y="-3939"/>
                  <a:pt x="2295917" y="317"/>
                </a:cubicBezTo>
                <a:close/>
              </a:path>
            </a:pathLst>
          </a:custGeom>
          <a:solidFill>
            <a:srgbClr val="D7DAE9"/>
          </a:solidFill>
        </p:spPr>
        <p:txBody>
          <a:bodyPr wrap="square" anchor="ctr">
            <a:noAutofit/>
          </a:bodyPr>
          <a:lstStyle>
            <a:lvl1pPr marL="0" indent="0" algn="ctr">
              <a:buNone/>
              <a:defRPr sz="2000" b="0" i="0">
                <a:latin typeface="Montserrat" pitchFamily="2" charset="77"/>
              </a:defRPr>
            </a:lvl1pPr>
          </a:lstStyle>
          <a:p>
            <a:r>
              <a:rPr lang="en-US"/>
              <a:t>Insert</a:t>
            </a:r>
            <a:br>
              <a:rPr lang="en-US"/>
            </a:br>
            <a:r>
              <a:rPr lang="en-US"/>
              <a:t>picture here</a:t>
            </a:r>
          </a:p>
        </p:txBody>
      </p:sp>
      <p:pic>
        <p:nvPicPr>
          <p:cNvPr id="4" name="NDCS logo">
            <a:extLst>
              <a:ext uri="{FF2B5EF4-FFF2-40B4-BE49-F238E27FC236}">
                <a16:creationId xmlns:a16="http://schemas.microsoft.com/office/drawing/2014/main" id="{62B930F2-B349-78EC-FEBD-CAA49E4011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1645462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layout with picture 4">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EC4E09C-6C9E-3DBA-50A7-FB00FCE1EE5F}"/>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
        <p:nvSpPr>
          <p:cNvPr id="10" name="Picture">
            <a:extLst>
              <a:ext uri="{FF2B5EF4-FFF2-40B4-BE49-F238E27FC236}">
                <a16:creationId xmlns:a16="http://schemas.microsoft.com/office/drawing/2014/main" id="{67027615-6A3E-3405-45C7-24BC4A639772}"/>
              </a:ext>
            </a:extLst>
          </p:cNvPr>
          <p:cNvSpPr>
            <a:spLocks noGrp="1"/>
          </p:cNvSpPr>
          <p:nvPr>
            <p:ph type="pic" sz="quarter" idx="14" hasCustomPrompt="1"/>
          </p:nvPr>
        </p:nvSpPr>
        <p:spPr>
          <a:xfrm>
            <a:off x="6586541" y="1697039"/>
            <a:ext cx="4417793" cy="4332109"/>
          </a:xfrm>
          <a:custGeom>
            <a:avLst/>
            <a:gdLst>
              <a:gd name="connsiteX0" fmla="*/ 2251911 w 4417793"/>
              <a:gd name="connsiteY0" fmla="*/ 477 h 4332109"/>
              <a:gd name="connsiteX1" fmla="*/ 2673217 w 4417793"/>
              <a:gd name="connsiteY1" fmla="*/ 202953 h 4332109"/>
              <a:gd name="connsiteX2" fmla="*/ 2673786 w 4417793"/>
              <a:gd name="connsiteY2" fmla="*/ 202953 h 4332109"/>
              <a:gd name="connsiteX3" fmla="*/ 3074754 w 4417793"/>
              <a:gd name="connsiteY3" fmla="*/ 482727 h 4332109"/>
              <a:gd name="connsiteX4" fmla="*/ 3571075 w 4417793"/>
              <a:gd name="connsiteY4" fmla="*/ 630386 h 4332109"/>
              <a:gd name="connsiteX5" fmla="*/ 3888461 w 4417793"/>
              <a:gd name="connsiteY5" fmla="*/ 756174 h 4332109"/>
              <a:gd name="connsiteX6" fmla="*/ 4090385 w 4417793"/>
              <a:gd name="connsiteY6" fmla="*/ 1390856 h 4332109"/>
              <a:gd name="connsiteX7" fmla="*/ 4195215 w 4417793"/>
              <a:gd name="connsiteY7" fmla="*/ 2056616 h 4332109"/>
              <a:gd name="connsiteX8" fmla="*/ 4417239 w 4417793"/>
              <a:gd name="connsiteY8" fmla="*/ 2680936 h 4332109"/>
              <a:gd name="connsiteX9" fmla="*/ 4122834 w 4417793"/>
              <a:gd name="connsiteY9" fmla="*/ 3128524 h 4332109"/>
              <a:gd name="connsiteX10" fmla="*/ 3600663 w 4417793"/>
              <a:gd name="connsiteY10" fmla="*/ 3676564 h 4332109"/>
              <a:gd name="connsiteX11" fmla="*/ 3309705 w 4417793"/>
              <a:gd name="connsiteY11" fmla="*/ 4199566 h 4332109"/>
              <a:gd name="connsiteX12" fmla="*/ 2081815 w 4417793"/>
              <a:gd name="connsiteY12" fmla="*/ 4207338 h 4332109"/>
              <a:gd name="connsiteX13" fmla="*/ 1155228 w 4417793"/>
              <a:gd name="connsiteY13" fmla="*/ 4234389 h 4332109"/>
              <a:gd name="connsiteX14" fmla="*/ 843880 w 4417793"/>
              <a:gd name="connsiteY14" fmla="*/ 3732111 h 4332109"/>
              <a:gd name="connsiteX15" fmla="*/ 454691 w 4417793"/>
              <a:gd name="connsiteY15" fmla="*/ 3247976 h 4332109"/>
              <a:gd name="connsiteX16" fmla="*/ 5758 w 4417793"/>
              <a:gd name="connsiteY16" fmla="*/ 2680936 h 4332109"/>
              <a:gd name="connsiteX17" fmla="*/ 176370 w 4417793"/>
              <a:gd name="connsiteY17" fmla="*/ 2121667 h 4332109"/>
              <a:gd name="connsiteX18" fmla="*/ 334057 w 4417793"/>
              <a:gd name="connsiteY18" fmla="*/ 1634941 h 4332109"/>
              <a:gd name="connsiteX19" fmla="*/ 327161 w 4417793"/>
              <a:gd name="connsiteY19" fmla="*/ 1131229 h 4332109"/>
              <a:gd name="connsiteX20" fmla="*/ 1451935 w 4417793"/>
              <a:gd name="connsiteY20" fmla="*/ 430051 h 4332109"/>
              <a:gd name="connsiteX21" fmla="*/ 1967499 w 4417793"/>
              <a:gd name="connsiteY21" fmla="*/ 70260 h 4332109"/>
              <a:gd name="connsiteX22" fmla="*/ 2251911 w 4417793"/>
              <a:gd name="connsiteY22" fmla="*/ 477 h 43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17793" h="4332109">
                <a:moveTo>
                  <a:pt x="2251911" y="477"/>
                </a:moveTo>
                <a:cubicBezTo>
                  <a:pt x="2400846" y="7178"/>
                  <a:pt x="2537143" y="84039"/>
                  <a:pt x="2673217" y="202953"/>
                </a:cubicBezTo>
                <a:lnTo>
                  <a:pt x="2673786" y="202953"/>
                </a:lnTo>
                <a:cubicBezTo>
                  <a:pt x="2796722" y="310319"/>
                  <a:pt x="2928558" y="409047"/>
                  <a:pt x="3074754" y="482727"/>
                </a:cubicBezTo>
                <a:cubicBezTo>
                  <a:pt x="3231863" y="561887"/>
                  <a:pt x="3401329" y="590671"/>
                  <a:pt x="3571075" y="630386"/>
                </a:cubicBezTo>
                <a:cubicBezTo>
                  <a:pt x="3682521" y="656291"/>
                  <a:pt x="3794255" y="691123"/>
                  <a:pt x="3888461" y="756174"/>
                </a:cubicBezTo>
                <a:cubicBezTo>
                  <a:pt x="4091820" y="896928"/>
                  <a:pt x="4123700" y="1162603"/>
                  <a:pt x="4090385" y="1390856"/>
                </a:cubicBezTo>
                <a:cubicBezTo>
                  <a:pt x="4057349" y="1617665"/>
                  <a:pt x="4105025" y="1848229"/>
                  <a:pt x="4195215" y="2056616"/>
                </a:cubicBezTo>
                <a:cubicBezTo>
                  <a:pt x="4283111" y="2259253"/>
                  <a:pt x="4427872" y="2448368"/>
                  <a:pt x="4417239" y="2680936"/>
                </a:cubicBezTo>
                <a:cubicBezTo>
                  <a:pt x="4408339" y="2875801"/>
                  <a:pt x="4273633" y="3020581"/>
                  <a:pt x="4122834" y="3128524"/>
                </a:cubicBezTo>
                <a:cubicBezTo>
                  <a:pt x="3905981" y="3283954"/>
                  <a:pt x="3726180" y="3435070"/>
                  <a:pt x="3600663" y="3676564"/>
                </a:cubicBezTo>
                <a:cubicBezTo>
                  <a:pt x="3509038" y="3853008"/>
                  <a:pt x="3463655" y="4062261"/>
                  <a:pt x="3309705" y="4199566"/>
                </a:cubicBezTo>
                <a:cubicBezTo>
                  <a:pt x="2956133" y="4514741"/>
                  <a:pt x="2482206" y="4163010"/>
                  <a:pt x="2081815" y="4207338"/>
                </a:cubicBezTo>
                <a:cubicBezTo>
                  <a:pt x="1789134" y="4239859"/>
                  <a:pt x="1426662" y="4442785"/>
                  <a:pt x="1155228" y="4234389"/>
                </a:cubicBezTo>
                <a:cubicBezTo>
                  <a:pt x="994102" y="4110623"/>
                  <a:pt x="924881" y="3910287"/>
                  <a:pt x="843880" y="3732111"/>
                </a:cubicBezTo>
                <a:cubicBezTo>
                  <a:pt x="758863" y="3544738"/>
                  <a:pt x="617550" y="3373187"/>
                  <a:pt x="454691" y="3247976"/>
                </a:cubicBezTo>
                <a:cubicBezTo>
                  <a:pt x="259663" y="3098016"/>
                  <a:pt x="46258" y="2941719"/>
                  <a:pt x="5758" y="2680936"/>
                </a:cubicBezTo>
                <a:cubicBezTo>
                  <a:pt x="-26122" y="2475131"/>
                  <a:pt x="80440" y="2294662"/>
                  <a:pt x="176370" y="2121667"/>
                </a:cubicBezTo>
                <a:cubicBezTo>
                  <a:pt x="261098" y="1969116"/>
                  <a:pt x="321989" y="1810518"/>
                  <a:pt x="334057" y="1634941"/>
                </a:cubicBezTo>
                <a:cubicBezTo>
                  <a:pt x="345547" y="1466559"/>
                  <a:pt x="290975" y="1299900"/>
                  <a:pt x="327161" y="1131229"/>
                </a:cubicBezTo>
                <a:cubicBezTo>
                  <a:pt x="448084" y="567356"/>
                  <a:pt x="1048674" y="649097"/>
                  <a:pt x="1451935" y="430051"/>
                </a:cubicBezTo>
                <a:cubicBezTo>
                  <a:pt x="1636908" y="329599"/>
                  <a:pt x="1779657" y="167832"/>
                  <a:pt x="1967499" y="70260"/>
                </a:cubicBezTo>
                <a:cubicBezTo>
                  <a:pt x="2068640" y="17694"/>
                  <a:pt x="2162550" y="-3543"/>
                  <a:pt x="2251911" y="477"/>
                </a:cubicBezTo>
                <a:close/>
              </a:path>
            </a:pathLst>
          </a:custGeom>
          <a:solidFill>
            <a:srgbClr val="D7DAE9"/>
          </a:solidFill>
        </p:spPr>
        <p:txBody>
          <a:bodyPr wrap="square" anchor="ctr">
            <a:noAutofit/>
          </a:bodyPr>
          <a:lstStyle>
            <a:lvl1pPr marL="0" indent="0" algn="ctr">
              <a:buNone/>
              <a:defRPr sz="2000" b="0" i="0">
                <a:latin typeface="Montserrat" pitchFamily="2" charset="77"/>
              </a:defRPr>
            </a:lvl1pPr>
          </a:lstStyle>
          <a:p>
            <a:r>
              <a:rPr lang="en-US"/>
              <a:t>Insert</a:t>
            </a:r>
            <a:br>
              <a:rPr lang="en-US"/>
            </a:br>
            <a:r>
              <a:rPr lang="en-US"/>
              <a:t>picture here</a:t>
            </a:r>
          </a:p>
        </p:txBody>
      </p:sp>
      <p:pic>
        <p:nvPicPr>
          <p:cNvPr id="4" name="NDCS logo">
            <a:extLst>
              <a:ext uri="{FF2B5EF4-FFF2-40B4-BE49-F238E27FC236}">
                <a16:creationId xmlns:a16="http://schemas.microsoft.com/office/drawing/2014/main" id="{62B930F2-B349-78EC-FEBD-CAA49E4011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1023699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and text">
    <p:bg>
      <p:bgPr>
        <a:solidFill>
          <a:srgbClr val="F1F0F8"/>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D20A8F3-3808-0287-B375-3FC37671FE67}"/>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
        <p:nvSpPr>
          <p:cNvPr id="13" name="Text 1">
            <a:extLst>
              <a:ext uri="{FF2B5EF4-FFF2-40B4-BE49-F238E27FC236}">
                <a16:creationId xmlns:a16="http://schemas.microsoft.com/office/drawing/2014/main" id="{692F028C-0AC8-8AEF-87D1-6DAC8C34E918}"/>
              </a:ext>
            </a:extLst>
          </p:cNvPr>
          <p:cNvSpPr>
            <a:spLocks noGrp="1"/>
          </p:cNvSpPr>
          <p:nvPr>
            <p:ph type="body" sz="quarter" idx="10" hasCustomPrompt="1"/>
          </p:nvPr>
        </p:nvSpPr>
        <p:spPr>
          <a:xfrm>
            <a:off x="1640541" y="1734671"/>
            <a:ext cx="9682163" cy="672353"/>
          </a:xfrm>
          <a:prstGeom prst="rect">
            <a:avLst/>
          </a:prstGeom>
        </p:spPr>
        <p:txBody>
          <a:bodyPr/>
          <a:lstStyle>
            <a:lvl1pPr marL="0" indent="0">
              <a:buNone/>
              <a:defRPr sz="20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Aenean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a:t>
            </a:r>
          </a:p>
        </p:txBody>
      </p:sp>
      <p:sp>
        <p:nvSpPr>
          <p:cNvPr id="14" name="Text 2">
            <a:extLst>
              <a:ext uri="{FF2B5EF4-FFF2-40B4-BE49-F238E27FC236}">
                <a16:creationId xmlns:a16="http://schemas.microsoft.com/office/drawing/2014/main" id="{C46CF87E-E7FB-D8BE-ACD8-B4ACA741A2A8}"/>
              </a:ext>
            </a:extLst>
          </p:cNvPr>
          <p:cNvSpPr>
            <a:spLocks noGrp="1"/>
          </p:cNvSpPr>
          <p:nvPr>
            <p:ph type="body" sz="quarter" idx="11" hasCustomPrompt="1"/>
          </p:nvPr>
        </p:nvSpPr>
        <p:spPr>
          <a:xfrm>
            <a:off x="1640541" y="2662518"/>
            <a:ext cx="9682163" cy="672353"/>
          </a:xfrm>
          <a:prstGeom prst="rect">
            <a:avLst/>
          </a:prstGeom>
        </p:spPr>
        <p:txBody>
          <a:bodyPr/>
          <a:lstStyle>
            <a:lvl1pPr marL="0" indent="0">
              <a:buNone/>
              <a:defRPr sz="20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Aenean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a:t>
            </a:r>
          </a:p>
        </p:txBody>
      </p:sp>
      <p:sp>
        <p:nvSpPr>
          <p:cNvPr id="15" name="Text 3">
            <a:extLst>
              <a:ext uri="{FF2B5EF4-FFF2-40B4-BE49-F238E27FC236}">
                <a16:creationId xmlns:a16="http://schemas.microsoft.com/office/drawing/2014/main" id="{C2864941-9B7C-0F83-1479-10AC6AAFF346}"/>
              </a:ext>
            </a:extLst>
          </p:cNvPr>
          <p:cNvSpPr>
            <a:spLocks noGrp="1"/>
          </p:cNvSpPr>
          <p:nvPr>
            <p:ph type="body" sz="quarter" idx="12" hasCustomPrompt="1"/>
          </p:nvPr>
        </p:nvSpPr>
        <p:spPr>
          <a:xfrm>
            <a:off x="1640541" y="3590365"/>
            <a:ext cx="9682163" cy="672353"/>
          </a:xfrm>
          <a:prstGeom prst="rect">
            <a:avLst/>
          </a:prstGeom>
        </p:spPr>
        <p:txBody>
          <a:bodyPr/>
          <a:lstStyle>
            <a:lvl1pPr marL="0" indent="0">
              <a:buNone/>
              <a:defRPr sz="20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Aenean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a:t>
            </a:r>
          </a:p>
        </p:txBody>
      </p:sp>
      <p:sp>
        <p:nvSpPr>
          <p:cNvPr id="16" name="Text 4">
            <a:extLst>
              <a:ext uri="{FF2B5EF4-FFF2-40B4-BE49-F238E27FC236}">
                <a16:creationId xmlns:a16="http://schemas.microsoft.com/office/drawing/2014/main" id="{972747F0-5A8E-C503-3A15-3BC851A4440D}"/>
              </a:ext>
            </a:extLst>
          </p:cNvPr>
          <p:cNvSpPr>
            <a:spLocks noGrp="1"/>
          </p:cNvSpPr>
          <p:nvPr>
            <p:ph type="body" sz="quarter" idx="13" hasCustomPrompt="1"/>
          </p:nvPr>
        </p:nvSpPr>
        <p:spPr>
          <a:xfrm>
            <a:off x="1640541" y="4504765"/>
            <a:ext cx="9682163" cy="672353"/>
          </a:xfrm>
          <a:prstGeom prst="rect">
            <a:avLst/>
          </a:prstGeom>
        </p:spPr>
        <p:txBody>
          <a:bodyPr/>
          <a:lstStyle>
            <a:lvl1pPr marL="0" indent="0">
              <a:buNone/>
              <a:defRPr sz="20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Aenean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a:t>
            </a:r>
          </a:p>
        </p:txBody>
      </p:sp>
      <p:sp>
        <p:nvSpPr>
          <p:cNvPr id="17" name="Text 5">
            <a:extLst>
              <a:ext uri="{FF2B5EF4-FFF2-40B4-BE49-F238E27FC236}">
                <a16:creationId xmlns:a16="http://schemas.microsoft.com/office/drawing/2014/main" id="{86D3FEEC-299E-FE30-FD45-26C75D91CEAA}"/>
              </a:ext>
            </a:extLst>
          </p:cNvPr>
          <p:cNvSpPr>
            <a:spLocks noGrp="1"/>
          </p:cNvSpPr>
          <p:nvPr>
            <p:ph type="body" sz="quarter" idx="14" hasCustomPrompt="1"/>
          </p:nvPr>
        </p:nvSpPr>
        <p:spPr>
          <a:xfrm>
            <a:off x="1640541" y="5432612"/>
            <a:ext cx="9682163" cy="672353"/>
          </a:xfrm>
          <a:prstGeom prst="rect">
            <a:avLst/>
          </a:prstGeom>
        </p:spPr>
        <p:txBody>
          <a:bodyPr/>
          <a:lstStyle>
            <a:lvl1pPr marL="0" indent="0">
              <a:buNone/>
              <a:defRPr sz="20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Aenean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a:t>
            </a:r>
          </a:p>
        </p:txBody>
      </p:sp>
      <p:pic>
        <p:nvPicPr>
          <p:cNvPr id="3" name="NDCS logo">
            <a:extLst>
              <a:ext uri="{FF2B5EF4-FFF2-40B4-BE49-F238E27FC236}">
                <a16:creationId xmlns:a16="http://schemas.microsoft.com/office/drawing/2014/main" id="{DB3F324C-A434-F3D9-1806-727982DC9C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307965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and text 3 column">
    <p:bg>
      <p:bgPr>
        <a:solidFill>
          <a:srgbClr val="F1F0F8"/>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64AB8FC8-FCC7-B467-5867-75F440B7C916}"/>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
        <p:nvSpPr>
          <p:cNvPr id="14" name="Text 1">
            <a:extLst>
              <a:ext uri="{FF2B5EF4-FFF2-40B4-BE49-F238E27FC236}">
                <a16:creationId xmlns:a16="http://schemas.microsoft.com/office/drawing/2014/main" id="{AC8770D4-59BE-B29B-E6C2-3CF52972A51B}"/>
              </a:ext>
            </a:extLst>
          </p:cNvPr>
          <p:cNvSpPr>
            <a:spLocks noGrp="1"/>
          </p:cNvSpPr>
          <p:nvPr>
            <p:ph type="body" sz="quarter" idx="13" hasCustomPrompt="1"/>
          </p:nvPr>
        </p:nvSpPr>
        <p:spPr>
          <a:xfrm>
            <a:off x="860425" y="4033802"/>
            <a:ext cx="2958446" cy="1949450"/>
          </a:xfrm>
          <a:prstGeom prst="rect">
            <a:avLst/>
          </a:prstGeom>
        </p:spPr>
        <p:txBody>
          <a:bodyPr/>
          <a:lstStyle>
            <a:lvl1pPr marL="0" indent="0" algn="ctr">
              <a:buNone/>
              <a:defRPr sz="2000" b="0" i="0">
                <a:latin typeface="Montserrat" pitchFamily="2" charset="77"/>
              </a:defRPr>
            </a:lvl1pPr>
          </a:lstStyle>
          <a:p>
            <a:pPr lvl="0"/>
            <a:r>
              <a:rPr lang="en-US"/>
              <a:t>Lorem ipsum dolor sit </a:t>
            </a:r>
            <a:r>
              <a:rPr lang="en-US" err="1"/>
              <a:t>amet</a:t>
            </a:r>
            <a:r>
              <a:rPr lang="en-US"/>
              <a:t>, </a:t>
            </a:r>
            <a:r>
              <a:rPr lang="en-US" err="1"/>
              <a:t>aenean</a:t>
            </a:r>
            <a:r>
              <a:rPr lang="en-US"/>
              <a:t>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a:t>
            </a:r>
          </a:p>
        </p:txBody>
      </p:sp>
      <p:sp>
        <p:nvSpPr>
          <p:cNvPr id="15" name="Text 2">
            <a:extLst>
              <a:ext uri="{FF2B5EF4-FFF2-40B4-BE49-F238E27FC236}">
                <a16:creationId xmlns:a16="http://schemas.microsoft.com/office/drawing/2014/main" id="{5943C5C2-356E-F019-4668-39598EA587C4}"/>
              </a:ext>
            </a:extLst>
          </p:cNvPr>
          <p:cNvSpPr>
            <a:spLocks noGrp="1"/>
          </p:cNvSpPr>
          <p:nvPr>
            <p:ph type="body" sz="quarter" idx="14" hasCustomPrompt="1"/>
          </p:nvPr>
        </p:nvSpPr>
        <p:spPr>
          <a:xfrm>
            <a:off x="4617176" y="4033802"/>
            <a:ext cx="2958446" cy="1949450"/>
          </a:xfrm>
          <a:prstGeom prst="rect">
            <a:avLst/>
          </a:prstGeom>
        </p:spPr>
        <p:txBody>
          <a:bodyPr/>
          <a:lstStyle>
            <a:lvl1pPr marL="0" indent="0" algn="ctr">
              <a:buNone/>
              <a:defRPr sz="2000" b="0" i="0">
                <a:latin typeface="Montserrat" pitchFamily="2" charset="77"/>
              </a:defRPr>
            </a:lvl1pPr>
          </a:lstStyle>
          <a:p>
            <a:pPr lvl="0"/>
            <a:r>
              <a:rPr lang="en-US"/>
              <a:t>Lorem ipsum dolor sit </a:t>
            </a:r>
            <a:r>
              <a:rPr lang="en-US" err="1"/>
              <a:t>amet</a:t>
            </a:r>
            <a:r>
              <a:rPr lang="en-US"/>
              <a:t>, </a:t>
            </a:r>
            <a:r>
              <a:rPr lang="en-US" err="1"/>
              <a:t>aenean</a:t>
            </a:r>
            <a:r>
              <a:rPr lang="en-US"/>
              <a:t>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a:t>
            </a:r>
          </a:p>
        </p:txBody>
      </p:sp>
      <p:sp>
        <p:nvSpPr>
          <p:cNvPr id="16" name="Text 3">
            <a:extLst>
              <a:ext uri="{FF2B5EF4-FFF2-40B4-BE49-F238E27FC236}">
                <a16:creationId xmlns:a16="http://schemas.microsoft.com/office/drawing/2014/main" id="{2D1FD56D-54DF-E2D5-D15B-57AD2BCBCD6D}"/>
              </a:ext>
            </a:extLst>
          </p:cNvPr>
          <p:cNvSpPr>
            <a:spLocks noGrp="1"/>
          </p:cNvSpPr>
          <p:nvPr>
            <p:ph type="body" sz="quarter" idx="15" hasCustomPrompt="1"/>
          </p:nvPr>
        </p:nvSpPr>
        <p:spPr>
          <a:xfrm>
            <a:off x="8373928" y="4033802"/>
            <a:ext cx="2958446" cy="1949450"/>
          </a:xfrm>
          <a:prstGeom prst="rect">
            <a:avLst/>
          </a:prstGeom>
        </p:spPr>
        <p:txBody>
          <a:bodyPr/>
          <a:lstStyle>
            <a:lvl1pPr marL="0" indent="0" algn="ctr">
              <a:buNone/>
              <a:defRPr sz="2000" b="0" i="0">
                <a:latin typeface="Montserrat" pitchFamily="2" charset="77"/>
              </a:defRPr>
            </a:lvl1pPr>
          </a:lstStyle>
          <a:p>
            <a:pPr lvl="0"/>
            <a:r>
              <a:rPr lang="en-US"/>
              <a:t>Lorem ipsum dolor sit </a:t>
            </a:r>
            <a:r>
              <a:rPr lang="en-US" err="1"/>
              <a:t>amet</a:t>
            </a:r>
            <a:r>
              <a:rPr lang="en-US"/>
              <a:t>, </a:t>
            </a:r>
            <a:r>
              <a:rPr lang="en-US" err="1"/>
              <a:t>aenean</a:t>
            </a:r>
            <a:r>
              <a:rPr lang="en-US"/>
              <a:t> </a:t>
            </a:r>
            <a:r>
              <a:rPr lang="en-US" err="1"/>
              <a:t>rutrum</a:t>
            </a:r>
            <a:r>
              <a:rPr lang="en-US"/>
              <a:t> sit </a:t>
            </a:r>
            <a:r>
              <a:rPr lang="en-US" err="1"/>
              <a:t>amet</a:t>
            </a:r>
            <a:r>
              <a:rPr lang="en-US"/>
              <a:t> </a:t>
            </a:r>
            <a:r>
              <a:rPr lang="en-US" err="1"/>
              <a:t>urna</a:t>
            </a:r>
            <a:r>
              <a:rPr lang="en-US"/>
              <a:t> </a:t>
            </a:r>
            <a:r>
              <a:rPr lang="en-US" err="1"/>
              <a:t>dignissim</a:t>
            </a:r>
            <a:r>
              <a:rPr lang="en-US"/>
              <a:t> pulvinar. Cras </a:t>
            </a:r>
            <a:r>
              <a:rPr lang="en-US" err="1"/>
              <a:t>lacus</a:t>
            </a:r>
            <a:r>
              <a:rPr lang="en-US"/>
              <a:t> </a:t>
            </a:r>
            <a:r>
              <a:rPr lang="en-US" err="1"/>
              <a:t>sem</a:t>
            </a:r>
            <a:r>
              <a:rPr lang="en-US"/>
              <a:t>, </a:t>
            </a:r>
            <a:r>
              <a:rPr lang="en-US" err="1"/>
              <a:t>sodales</a:t>
            </a:r>
            <a:r>
              <a:rPr lang="en-US"/>
              <a:t> in diam </a:t>
            </a:r>
            <a:r>
              <a:rPr lang="en-US" err="1"/>
              <a:t>eget</a:t>
            </a:r>
            <a:r>
              <a:rPr lang="en-US"/>
              <a:t>.</a:t>
            </a:r>
          </a:p>
        </p:txBody>
      </p:sp>
      <p:pic>
        <p:nvPicPr>
          <p:cNvPr id="6" name="NDCS logo">
            <a:extLst>
              <a:ext uri="{FF2B5EF4-FFF2-40B4-BE49-F238E27FC236}">
                <a16:creationId xmlns:a16="http://schemas.microsoft.com/office/drawing/2014/main" id="{522D06B7-902A-646E-4315-17B793F89E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428901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ultraviolet">
    <p:bg>
      <p:bgPr>
        <a:solidFill>
          <a:srgbClr val="F1F0F8"/>
        </a:solid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9614A83F-683E-9D20-2964-C79D461062A3}"/>
              </a:ext>
            </a:extLst>
          </p:cNvPr>
          <p:cNvPicPr>
            <a:picLocks noChangeAspect="1"/>
          </p:cNvPicPr>
          <p:nvPr userDrawn="1"/>
        </p:nvPicPr>
        <p:blipFill>
          <a:blip r:embed="rId2"/>
          <a:srcRect/>
          <a:stretch/>
        </p:blipFill>
        <p:spPr>
          <a:xfrm>
            <a:off x="0" y="0"/>
            <a:ext cx="12192000" cy="6858000"/>
          </a:xfrm>
          <a:prstGeom prst="rect">
            <a:avLst/>
          </a:prstGeom>
        </p:spPr>
      </p:pic>
      <p:sp>
        <p:nvSpPr>
          <p:cNvPr id="10" name="Quote">
            <a:extLst>
              <a:ext uri="{FF2B5EF4-FFF2-40B4-BE49-F238E27FC236}">
                <a16:creationId xmlns:a16="http://schemas.microsoft.com/office/drawing/2014/main" id="{23EB8A5C-5141-B6F0-1260-AAE647D41AF0}"/>
              </a:ext>
            </a:extLst>
          </p:cNvPr>
          <p:cNvSpPr>
            <a:spLocks noGrp="1"/>
          </p:cNvSpPr>
          <p:nvPr>
            <p:ph type="body" sz="quarter" idx="10" hasCustomPrompt="1"/>
          </p:nvPr>
        </p:nvSpPr>
        <p:spPr>
          <a:xfrm>
            <a:off x="1546039" y="2710572"/>
            <a:ext cx="8888879" cy="2098488"/>
          </a:xfrm>
          <a:prstGeom prst="rect">
            <a:avLst/>
          </a:prstGeom>
        </p:spPr>
        <p:txBody>
          <a:bodyPr/>
          <a:lstStyle>
            <a:lvl1pPr marL="0" indent="0">
              <a:lnSpc>
                <a:spcPct val="100000"/>
              </a:lnSpc>
              <a:buNone/>
              <a:defRPr sz="25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Byline">
            <a:extLst>
              <a:ext uri="{FF2B5EF4-FFF2-40B4-BE49-F238E27FC236}">
                <a16:creationId xmlns:a16="http://schemas.microsoft.com/office/drawing/2014/main" id="{15261A8B-5814-C6F3-CB8C-D47FF86DCB51}"/>
              </a:ext>
            </a:extLst>
          </p:cNvPr>
          <p:cNvSpPr>
            <a:spLocks noGrp="1"/>
          </p:cNvSpPr>
          <p:nvPr>
            <p:ph type="body" sz="quarter" idx="11" hasCustomPrompt="1"/>
          </p:nvPr>
        </p:nvSpPr>
        <p:spPr>
          <a:xfrm>
            <a:off x="1546039" y="5025896"/>
            <a:ext cx="8888879" cy="431053"/>
          </a:xfrm>
          <a:prstGeom prst="rect">
            <a:avLst/>
          </a:prstGeom>
        </p:spPr>
        <p:txBody>
          <a:bodyPr/>
          <a:lstStyle>
            <a:lvl1pPr marL="0" indent="0">
              <a:lnSpc>
                <a:spcPct val="100000"/>
              </a:lnSpc>
              <a:buNone/>
              <a:defRPr sz="2000" b="1" i="0">
                <a:latin typeface="Montserrat" pitchFamily="2" charset="77"/>
                <a:cs typeface="Poppins SemiBold" pitchFamily="2" charset="77"/>
              </a:defRPr>
            </a:lvl1pPr>
          </a:lstStyle>
          <a:p>
            <a:pPr lvl="0"/>
            <a:r>
              <a:rPr lang="en-US"/>
              <a:t>Name April 2025</a:t>
            </a:r>
          </a:p>
        </p:txBody>
      </p:sp>
      <p:pic>
        <p:nvPicPr>
          <p:cNvPr id="5" name="NDCS logo">
            <a:extLst>
              <a:ext uri="{FF2B5EF4-FFF2-40B4-BE49-F238E27FC236}">
                <a16:creationId xmlns:a16="http://schemas.microsoft.com/office/drawing/2014/main" id="{787ED019-6507-35F7-BDF3-8F0B4911DC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2010962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image ultraviolet">
    <p:bg>
      <p:bgPr>
        <a:solidFill>
          <a:srgbClr val="F1F0F8"/>
        </a:solid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79BE087A-149D-5872-5496-22F54EAA9A19}"/>
              </a:ext>
            </a:extLst>
          </p:cNvPr>
          <p:cNvPicPr>
            <a:picLocks noChangeAspect="1"/>
          </p:cNvPicPr>
          <p:nvPr userDrawn="1"/>
        </p:nvPicPr>
        <p:blipFill>
          <a:blip r:embed="rId2"/>
          <a:srcRect/>
          <a:stretch/>
        </p:blipFill>
        <p:spPr>
          <a:xfrm>
            <a:off x="0" y="0"/>
            <a:ext cx="12192000" cy="6858000"/>
          </a:xfrm>
          <a:prstGeom prst="rect">
            <a:avLst/>
          </a:prstGeom>
        </p:spPr>
      </p:pic>
      <p:sp>
        <p:nvSpPr>
          <p:cNvPr id="8" name="Quote">
            <a:extLst>
              <a:ext uri="{FF2B5EF4-FFF2-40B4-BE49-F238E27FC236}">
                <a16:creationId xmlns:a16="http://schemas.microsoft.com/office/drawing/2014/main" id="{9ADA4547-B244-D387-1DBA-25AAE9346BB7}"/>
              </a:ext>
            </a:extLst>
          </p:cNvPr>
          <p:cNvSpPr>
            <a:spLocks noGrp="1"/>
          </p:cNvSpPr>
          <p:nvPr>
            <p:ph type="body" sz="quarter" idx="10" hasCustomPrompt="1"/>
          </p:nvPr>
        </p:nvSpPr>
        <p:spPr>
          <a:xfrm>
            <a:off x="1546039" y="1789562"/>
            <a:ext cx="6099667" cy="2859555"/>
          </a:xfrm>
          <a:prstGeom prst="rect">
            <a:avLst/>
          </a:prstGeom>
        </p:spPr>
        <p:txBody>
          <a:bodyPr/>
          <a:lstStyle>
            <a:lvl1pPr marL="0" indent="0">
              <a:lnSpc>
                <a:spcPct val="100000"/>
              </a:lnSpc>
              <a:buNone/>
              <a:defRPr sz="25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9" name="Byline">
            <a:extLst>
              <a:ext uri="{FF2B5EF4-FFF2-40B4-BE49-F238E27FC236}">
                <a16:creationId xmlns:a16="http://schemas.microsoft.com/office/drawing/2014/main" id="{549D1359-74FF-8620-E9B8-F3D465B658C5}"/>
              </a:ext>
            </a:extLst>
          </p:cNvPr>
          <p:cNvSpPr>
            <a:spLocks noGrp="1"/>
          </p:cNvSpPr>
          <p:nvPr>
            <p:ph type="body" sz="quarter" idx="11" hasCustomPrompt="1"/>
          </p:nvPr>
        </p:nvSpPr>
        <p:spPr>
          <a:xfrm>
            <a:off x="1546039" y="4854034"/>
            <a:ext cx="6099667" cy="431053"/>
          </a:xfrm>
          <a:prstGeom prst="rect">
            <a:avLst/>
          </a:prstGeom>
        </p:spPr>
        <p:txBody>
          <a:bodyPr/>
          <a:lstStyle>
            <a:lvl1pPr marL="0" indent="0">
              <a:lnSpc>
                <a:spcPct val="100000"/>
              </a:lnSpc>
              <a:buNone/>
              <a:defRPr sz="2000" b="1" i="0">
                <a:latin typeface="Montserrat" pitchFamily="2" charset="77"/>
                <a:cs typeface="Poppins SemiBold" pitchFamily="2" charset="77"/>
              </a:defRPr>
            </a:lvl1pPr>
          </a:lstStyle>
          <a:p>
            <a:pPr lvl="0"/>
            <a:r>
              <a:rPr lang="en-US"/>
              <a:t>Name April 2025</a:t>
            </a:r>
          </a:p>
        </p:txBody>
      </p:sp>
      <p:sp>
        <p:nvSpPr>
          <p:cNvPr id="19" name="Picture">
            <a:extLst>
              <a:ext uri="{FF2B5EF4-FFF2-40B4-BE49-F238E27FC236}">
                <a16:creationId xmlns:a16="http://schemas.microsoft.com/office/drawing/2014/main" id="{175D8059-2336-E12D-E446-74615C293697}"/>
              </a:ext>
            </a:extLst>
          </p:cNvPr>
          <p:cNvSpPr>
            <a:spLocks noGrp="1"/>
          </p:cNvSpPr>
          <p:nvPr>
            <p:ph type="pic" sz="quarter" idx="12" hasCustomPrompt="1"/>
          </p:nvPr>
        </p:nvSpPr>
        <p:spPr>
          <a:xfrm>
            <a:off x="7669954" y="1914562"/>
            <a:ext cx="3865851" cy="4134244"/>
          </a:xfrm>
          <a:custGeom>
            <a:avLst/>
            <a:gdLst>
              <a:gd name="connsiteX0" fmla="*/ 2221728 w 3865851"/>
              <a:gd name="connsiteY0" fmla="*/ 939 h 4134244"/>
              <a:gd name="connsiteX1" fmla="*/ 2432076 w 3865851"/>
              <a:gd name="connsiteY1" fmla="*/ 23928 h 4134244"/>
              <a:gd name="connsiteX2" fmla="*/ 3860801 w 3865851"/>
              <a:gd name="connsiteY2" fmla="*/ 1863315 h 4134244"/>
              <a:gd name="connsiteX3" fmla="*/ 3747291 w 3865851"/>
              <a:gd name="connsiteY3" fmla="*/ 3153012 h 4134244"/>
              <a:gd name="connsiteX4" fmla="*/ 3340190 w 3865851"/>
              <a:gd name="connsiteY4" fmla="*/ 4098714 h 4134244"/>
              <a:gd name="connsiteX5" fmla="*/ 2602252 w 3865851"/>
              <a:gd name="connsiteY5" fmla="*/ 4033877 h 4134244"/>
              <a:gd name="connsiteX6" fmla="*/ 571801 w 3865851"/>
              <a:gd name="connsiteY6" fmla="*/ 3676480 h 4134244"/>
              <a:gd name="connsiteX7" fmla="*/ 180151 w 3865851"/>
              <a:gd name="connsiteY7" fmla="*/ 3516579 h 4134244"/>
              <a:gd name="connsiteX8" fmla="*/ 18775 w 3865851"/>
              <a:gd name="connsiteY8" fmla="*/ 2954957 h 4134244"/>
              <a:gd name="connsiteX9" fmla="*/ 929605 w 3865851"/>
              <a:gd name="connsiteY9" fmla="*/ 570634 h 4134244"/>
              <a:gd name="connsiteX10" fmla="*/ 2221728 w 3865851"/>
              <a:gd name="connsiteY10" fmla="*/ 939 h 413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5851" h="4134244">
                <a:moveTo>
                  <a:pt x="2221728" y="939"/>
                </a:moveTo>
                <a:cubicBezTo>
                  <a:pt x="2291469" y="3444"/>
                  <a:pt x="2361684" y="10991"/>
                  <a:pt x="2432076" y="23928"/>
                </a:cubicBezTo>
                <a:cubicBezTo>
                  <a:pt x="3356027" y="193732"/>
                  <a:pt x="3813755" y="1029073"/>
                  <a:pt x="3860801" y="1863315"/>
                </a:cubicBezTo>
                <a:cubicBezTo>
                  <a:pt x="3884895" y="2290771"/>
                  <a:pt x="3818788" y="2732616"/>
                  <a:pt x="3747291" y="3153012"/>
                </a:cubicBezTo>
                <a:cubicBezTo>
                  <a:pt x="3702937" y="3415266"/>
                  <a:pt x="3648419" y="3956843"/>
                  <a:pt x="3340190" y="4098714"/>
                </a:cubicBezTo>
                <a:cubicBezTo>
                  <a:pt x="3158139" y="4182765"/>
                  <a:pt x="2917572" y="4099845"/>
                  <a:pt x="2602252" y="4033877"/>
                </a:cubicBezTo>
                <a:cubicBezTo>
                  <a:pt x="1839499" y="3874067"/>
                  <a:pt x="1339126" y="3811416"/>
                  <a:pt x="571801" y="3676480"/>
                </a:cubicBezTo>
                <a:cubicBezTo>
                  <a:pt x="506389" y="3665012"/>
                  <a:pt x="317457" y="3604300"/>
                  <a:pt x="180151" y="3516579"/>
                </a:cubicBezTo>
                <a:cubicBezTo>
                  <a:pt x="-20761" y="3388137"/>
                  <a:pt x="-16714" y="3140594"/>
                  <a:pt x="18775" y="2954957"/>
                </a:cubicBezTo>
                <a:cubicBezTo>
                  <a:pt x="181159" y="2107224"/>
                  <a:pt x="309262" y="1224989"/>
                  <a:pt x="929605" y="570634"/>
                </a:cubicBezTo>
                <a:cubicBezTo>
                  <a:pt x="1268643" y="212956"/>
                  <a:pt x="1733545" y="-16594"/>
                  <a:pt x="2221728" y="939"/>
                </a:cubicBezTo>
                <a:close/>
              </a:path>
            </a:pathLst>
          </a:custGeom>
          <a:solidFill>
            <a:srgbClr val="D7DAE9"/>
          </a:solidFill>
        </p:spPr>
        <p:txBody>
          <a:bodyPr wrap="square" anchor="ctr">
            <a:noAutofit/>
          </a:bodyPr>
          <a:lstStyle>
            <a:lvl1pPr marL="0" indent="0" algn="ctr">
              <a:buNone/>
              <a:defRPr sz="2000" b="0" i="0">
                <a:latin typeface="Montserrat" pitchFamily="2" charset="77"/>
              </a:defRPr>
            </a:lvl1pPr>
          </a:lstStyle>
          <a:p>
            <a:r>
              <a:rPr lang="en-US"/>
              <a:t>Insert</a:t>
            </a:r>
            <a:br>
              <a:rPr lang="en-US"/>
            </a:br>
            <a:r>
              <a:rPr lang="en-US"/>
              <a:t>picture here</a:t>
            </a:r>
          </a:p>
        </p:txBody>
      </p:sp>
      <p:pic>
        <p:nvPicPr>
          <p:cNvPr id="5" name="NDCS logo">
            <a:extLst>
              <a:ext uri="{FF2B5EF4-FFF2-40B4-BE49-F238E27FC236}">
                <a16:creationId xmlns:a16="http://schemas.microsoft.com/office/drawing/2014/main" id="{5D357E5C-E6EE-D4E2-C223-4CFA0B68B9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3082220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raspberry">
    <p:bg>
      <p:bgPr>
        <a:solidFill>
          <a:srgbClr val="F1F0F8"/>
        </a:solidFill>
        <a:effectLst/>
      </p:bgPr>
    </p:bg>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A4AA0021-8D45-3B69-B1E7-4AF0B6C91FFE}"/>
              </a:ext>
            </a:extLst>
          </p:cNvPr>
          <p:cNvPicPr>
            <a:picLocks noChangeAspect="1"/>
          </p:cNvPicPr>
          <p:nvPr userDrawn="1"/>
        </p:nvPicPr>
        <p:blipFill>
          <a:blip r:embed="rId2"/>
          <a:srcRect/>
          <a:stretch/>
        </p:blipFill>
        <p:spPr>
          <a:xfrm>
            <a:off x="0" y="0"/>
            <a:ext cx="12192000" cy="6858000"/>
          </a:xfrm>
          <a:prstGeom prst="rect">
            <a:avLst/>
          </a:prstGeom>
        </p:spPr>
      </p:pic>
      <p:sp>
        <p:nvSpPr>
          <p:cNvPr id="2" name="Quote">
            <a:extLst>
              <a:ext uri="{FF2B5EF4-FFF2-40B4-BE49-F238E27FC236}">
                <a16:creationId xmlns:a16="http://schemas.microsoft.com/office/drawing/2014/main" id="{993CC273-9DE3-CA2B-2B86-E65887BD5758}"/>
              </a:ext>
            </a:extLst>
          </p:cNvPr>
          <p:cNvSpPr>
            <a:spLocks noGrp="1"/>
          </p:cNvSpPr>
          <p:nvPr>
            <p:ph type="body" sz="quarter" idx="10" hasCustomPrompt="1"/>
          </p:nvPr>
        </p:nvSpPr>
        <p:spPr>
          <a:xfrm>
            <a:off x="1546039" y="2710572"/>
            <a:ext cx="8888879" cy="2098488"/>
          </a:xfrm>
          <a:prstGeom prst="rect">
            <a:avLst/>
          </a:prstGeom>
        </p:spPr>
        <p:txBody>
          <a:bodyPr/>
          <a:lstStyle>
            <a:lvl1pPr marL="0" indent="0">
              <a:lnSpc>
                <a:spcPct val="100000"/>
              </a:lnSpc>
              <a:buNone/>
              <a:defRPr sz="25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 name="Byline">
            <a:extLst>
              <a:ext uri="{FF2B5EF4-FFF2-40B4-BE49-F238E27FC236}">
                <a16:creationId xmlns:a16="http://schemas.microsoft.com/office/drawing/2014/main" id="{6851B1C6-6200-7A41-0593-444C43D7FC2B}"/>
              </a:ext>
            </a:extLst>
          </p:cNvPr>
          <p:cNvSpPr>
            <a:spLocks noGrp="1"/>
          </p:cNvSpPr>
          <p:nvPr>
            <p:ph type="body" sz="quarter" idx="11" hasCustomPrompt="1"/>
          </p:nvPr>
        </p:nvSpPr>
        <p:spPr>
          <a:xfrm>
            <a:off x="1546039" y="5025896"/>
            <a:ext cx="8888879" cy="431053"/>
          </a:xfrm>
          <a:prstGeom prst="rect">
            <a:avLst/>
          </a:prstGeom>
        </p:spPr>
        <p:txBody>
          <a:bodyPr/>
          <a:lstStyle>
            <a:lvl1pPr marL="0" indent="0">
              <a:lnSpc>
                <a:spcPct val="100000"/>
              </a:lnSpc>
              <a:buNone/>
              <a:defRPr sz="2000" b="1" i="0">
                <a:latin typeface="Montserrat" pitchFamily="2" charset="77"/>
                <a:cs typeface="Poppins SemiBold" pitchFamily="2" charset="77"/>
              </a:defRPr>
            </a:lvl1pPr>
          </a:lstStyle>
          <a:p>
            <a:pPr lvl="0"/>
            <a:r>
              <a:rPr lang="en-US"/>
              <a:t>Name April 2025</a:t>
            </a:r>
          </a:p>
        </p:txBody>
      </p:sp>
      <p:pic>
        <p:nvPicPr>
          <p:cNvPr id="9" name="NDCS logo">
            <a:extLst>
              <a:ext uri="{FF2B5EF4-FFF2-40B4-BE49-F238E27FC236}">
                <a16:creationId xmlns:a16="http://schemas.microsoft.com/office/drawing/2014/main" id="{4D0B9222-DA51-5389-BD1D-3C53536FD5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231151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with image raspberry">
    <p:bg>
      <p:bgPr>
        <a:solidFill>
          <a:srgbClr val="F1F0F8"/>
        </a:solid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060EC9B8-555F-59CB-DFBD-2710E0684148}"/>
              </a:ext>
            </a:extLst>
          </p:cNvPr>
          <p:cNvPicPr>
            <a:picLocks noChangeAspect="1"/>
          </p:cNvPicPr>
          <p:nvPr userDrawn="1"/>
        </p:nvPicPr>
        <p:blipFill>
          <a:blip r:embed="rId2"/>
          <a:srcRect/>
          <a:stretch/>
        </p:blipFill>
        <p:spPr>
          <a:xfrm>
            <a:off x="0" y="0"/>
            <a:ext cx="12192000" cy="6858000"/>
          </a:xfrm>
          <a:prstGeom prst="rect">
            <a:avLst/>
          </a:prstGeom>
        </p:spPr>
      </p:pic>
      <p:sp>
        <p:nvSpPr>
          <p:cNvPr id="6" name="Quote">
            <a:extLst>
              <a:ext uri="{FF2B5EF4-FFF2-40B4-BE49-F238E27FC236}">
                <a16:creationId xmlns:a16="http://schemas.microsoft.com/office/drawing/2014/main" id="{DFA76DA4-E1F0-258C-52A5-F9C936938840}"/>
              </a:ext>
            </a:extLst>
          </p:cNvPr>
          <p:cNvSpPr>
            <a:spLocks noGrp="1"/>
          </p:cNvSpPr>
          <p:nvPr>
            <p:ph type="body" sz="quarter" idx="10" hasCustomPrompt="1"/>
          </p:nvPr>
        </p:nvSpPr>
        <p:spPr>
          <a:xfrm>
            <a:off x="1546039" y="1789562"/>
            <a:ext cx="6099667" cy="2859555"/>
          </a:xfrm>
          <a:prstGeom prst="rect">
            <a:avLst/>
          </a:prstGeom>
        </p:spPr>
        <p:txBody>
          <a:bodyPr/>
          <a:lstStyle>
            <a:lvl1pPr marL="0" indent="0">
              <a:lnSpc>
                <a:spcPct val="100000"/>
              </a:lnSpc>
              <a:buNone/>
              <a:defRPr sz="25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7" name="Byline">
            <a:extLst>
              <a:ext uri="{FF2B5EF4-FFF2-40B4-BE49-F238E27FC236}">
                <a16:creationId xmlns:a16="http://schemas.microsoft.com/office/drawing/2014/main" id="{570E02F4-7581-4ED9-7B58-F81AA8F90310}"/>
              </a:ext>
            </a:extLst>
          </p:cNvPr>
          <p:cNvSpPr>
            <a:spLocks noGrp="1"/>
          </p:cNvSpPr>
          <p:nvPr>
            <p:ph type="body" sz="quarter" idx="11" hasCustomPrompt="1"/>
          </p:nvPr>
        </p:nvSpPr>
        <p:spPr>
          <a:xfrm>
            <a:off x="1546039" y="4854034"/>
            <a:ext cx="6099667" cy="431053"/>
          </a:xfrm>
          <a:prstGeom prst="rect">
            <a:avLst/>
          </a:prstGeom>
        </p:spPr>
        <p:txBody>
          <a:bodyPr/>
          <a:lstStyle>
            <a:lvl1pPr marL="0" indent="0">
              <a:lnSpc>
                <a:spcPct val="100000"/>
              </a:lnSpc>
              <a:buNone/>
              <a:defRPr sz="2000" b="1" i="0">
                <a:latin typeface="Montserrat" pitchFamily="2" charset="77"/>
                <a:cs typeface="Poppins SemiBold" pitchFamily="2" charset="77"/>
              </a:defRPr>
            </a:lvl1pPr>
          </a:lstStyle>
          <a:p>
            <a:pPr lvl="0"/>
            <a:r>
              <a:rPr lang="en-US"/>
              <a:t>Name April 2025</a:t>
            </a:r>
          </a:p>
        </p:txBody>
      </p:sp>
      <p:sp>
        <p:nvSpPr>
          <p:cNvPr id="8" name="Picture">
            <a:extLst>
              <a:ext uri="{FF2B5EF4-FFF2-40B4-BE49-F238E27FC236}">
                <a16:creationId xmlns:a16="http://schemas.microsoft.com/office/drawing/2014/main" id="{6410EDD9-FD58-F60F-3959-45191201F504}"/>
              </a:ext>
            </a:extLst>
          </p:cNvPr>
          <p:cNvSpPr>
            <a:spLocks noGrp="1"/>
          </p:cNvSpPr>
          <p:nvPr>
            <p:ph type="pic" sz="quarter" idx="12" hasCustomPrompt="1"/>
          </p:nvPr>
        </p:nvSpPr>
        <p:spPr>
          <a:xfrm>
            <a:off x="7669954" y="1914562"/>
            <a:ext cx="3865851" cy="4134244"/>
          </a:xfrm>
          <a:custGeom>
            <a:avLst/>
            <a:gdLst>
              <a:gd name="connsiteX0" fmla="*/ 2221728 w 3865851"/>
              <a:gd name="connsiteY0" fmla="*/ 939 h 4134244"/>
              <a:gd name="connsiteX1" fmla="*/ 2432076 w 3865851"/>
              <a:gd name="connsiteY1" fmla="*/ 23928 h 4134244"/>
              <a:gd name="connsiteX2" fmla="*/ 3860801 w 3865851"/>
              <a:gd name="connsiteY2" fmla="*/ 1863315 h 4134244"/>
              <a:gd name="connsiteX3" fmla="*/ 3747291 w 3865851"/>
              <a:gd name="connsiteY3" fmla="*/ 3153012 h 4134244"/>
              <a:gd name="connsiteX4" fmla="*/ 3340190 w 3865851"/>
              <a:gd name="connsiteY4" fmla="*/ 4098714 h 4134244"/>
              <a:gd name="connsiteX5" fmla="*/ 2602252 w 3865851"/>
              <a:gd name="connsiteY5" fmla="*/ 4033877 h 4134244"/>
              <a:gd name="connsiteX6" fmla="*/ 571801 w 3865851"/>
              <a:gd name="connsiteY6" fmla="*/ 3676480 h 4134244"/>
              <a:gd name="connsiteX7" fmla="*/ 180151 w 3865851"/>
              <a:gd name="connsiteY7" fmla="*/ 3516579 h 4134244"/>
              <a:gd name="connsiteX8" fmla="*/ 18775 w 3865851"/>
              <a:gd name="connsiteY8" fmla="*/ 2954957 h 4134244"/>
              <a:gd name="connsiteX9" fmla="*/ 929605 w 3865851"/>
              <a:gd name="connsiteY9" fmla="*/ 570634 h 4134244"/>
              <a:gd name="connsiteX10" fmla="*/ 2221728 w 3865851"/>
              <a:gd name="connsiteY10" fmla="*/ 939 h 413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5851" h="4134244">
                <a:moveTo>
                  <a:pt x="2221728" y="939"/>
                </a:moveTo>
                <a:cubicBezTo>
                  <a:pt x="2291469" y="3444"/>
                  <a:pt x="2361684" y="10991"/>
                  <a:pt x="2432076" y="23928"/>
                </a:cubicBezTo>
                <a:cubicBezTo>
                  <a:pt x="3356027" y="193732"/>
                  <a:pt x="3813755" y="1029073"/>
                  <a:pt x="3860801" y="1863315"/>
                </a:cubicBezTo>
                <a:cubicBezTo>
                  <a:pt x="3884895" y="2290771"/>
                  <a:pt x="3818788" y="2732616"/>
                  <a:pt x="3747291" y="3153012"/>
                </a:cubicBezTo>
                <a:cubicBezTo>
                  <a:pt x="3702937" y="3415266"/>
                  <a:pt x="3648419" y="3956843"/>
                  <a:pt x="3340190" y="4098714"/>
                </a:cubicBezTo>
                <a:cubicBezTo>
                  <a:pt x="3158139" y="4182765"/>
                  <a:pt x="2917572" y="4099845"/>
                  <a:pt x="2602252" y="4033877"/>
                </a:cubicBezTo>
                <a:cubicBezTo>
                  <a:pt x="1839499" y="3874067"/>
                  <a:pt x="1339126" y="3811416"/>
                  <a:pt x="571801" y="3676480"/>
                </a:cubicBezTo>
                <a:cubicBezTo>
                  <a:pt x="506389" y="3665012"/>
                  <a:pt x="317457" y="3604300"/>
                  <a:pt x="180151" y="3516579"/>
                </a:cubicBezTo>
                <a:cubicBezTo>
                  <a:pt x="-20761" y="3388137"/>
                  <a:pt x="-16714" y="3140594"/>
                  <a:pt x="18775" y="2954957"/>
                </a:cubicBezTo>
                <a:cubicBezTo>
                  <a:pt x="181159" y="2107224"/>
                  <a:pt x="309262" y="1224989"/>
                  <a:pt x="929605" y="570634"/>
                </a:cubicBezTo>
                <a:cubicBezTo>
                  <a:pt x="1268643" y="212956"/>
                  <a:pt x="1733545" y="-16594"/>
                  <a:pt x="2221728" y="939"/>
                </a:cubicBezTo>
                <a:close/>
              </a:path>
            </a:pathLst>
          </a:custGeom>
          <a:solidFill>
            <a:srgbClr val="D7DAE9"/>
          </a:solidFill>
        </p:spPr>
        <p:txBody>
          <a:bodyPr wrap="square" anchor="ctr">
            <a:noAutofit/>
          </a:bodyPr>
          <a:lstStyle>
            <a:lvl1pPr marL="0" indent="0" algn="ctr">
              <a:buNone/>
              <a:defRPr sz="2000" b="0" i="0">
                <a:latin typeface="Montserrat" pitchFamily="2" charset="77"/>
              </a:defRPr>
            </a:lvl1pPr>
          </a:lstStyle>
          <a:p>
            <a:r>
              <a:rPr lang="en-US"/>
              <a:t>Insert</a:t>
            </a:r>
            <a:br>
              <a:rPr lang="en-US"/>
            </a:br>
            <a:r>
              <a:rPr lang="en-US"/>
              <a:t>picture here</a:t>
            </a:r>
          </a:p>
        </p:txBody>
      </p:sp>
      <p:pic>
        <p:nvPicPr>
          <p:cNvPr id="5" name="NDCS logo">
            <a:extLst>
              <a:ext uri="{FF2B5EF4-FFF2-40B4-BE49-F238E27FC236}">
                <a16:creationId xmlns:a16="http://schemas.microsoft.com/office/drawing/2014/main" id="{3E481A04-B357-F6E3-8159-22C0DDF4BB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4212230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aquamarine">
    <p:bg>
      <p:bgPr>
        <a:solidFill>
          <a:srgbClr val="F1F0F8"/>
        </a:solid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69C7A01D-4CD0-A600-A427-628D5434D2CD}"/>
              </a:ext>
            </a:extLst>
          </p:cNvPr>
          <p:cNvPicPr>
            <a:picLocks noChangeAspect="1"/>
          </p:cNvPicPr>
          <p:nvPr userDrawn="1"/>
        </p:nvPicPr>
        <p:blipFill>
          <a:blip r:embed="rId2"/>
          <a:srcRect/>
          <a:stretch/>
        </p:blipFill>
        <p:spPr>
          <a:xfrm>
            <a:off x="0" y="0"/>
            <a:ext cx="12192000" cy="6858000"/>
          </a:xfrm>
          <a:prstGeom prst="rect">
            <a:avLst/>
          </a:prstGeom>
        </p:spPr>
      </p:pic>
      <p:sp>
        <p:nvSpPr>
          <p:cNvPr id="5" name="Quote">
            <a:extLst>
              <a:ext uri="{FF2B5EF4-FFF2-40B4-BE49-F238E27FC236}">
                <a16:creationId xmlns:a16="http://schemas.microsoft.com/office/drawing/2014/main" id="{7C93932B-CAD0-B94E-B436-846805F936C3}"/>
              </a:ext>
            </a:extLst>
          </p:cNvPr>
          <p:cNvSpPr>
            <a:spLocks noGrp="1"/>
          </p:cNvSpPr>
          <p:nvPr>
            <p:ph type="body" sz="quarter" idx="10" hasCustomPrompt="1"/>
          </p:nvPr>
        </p:nvSpPr>
        <p:spPr>
          <a:xfrm>
            <a:off x="1546039" y="2710572"/>
            <a:ext cx="8888879" cy="2098488"/>
          </a:xfrm>
          <a:prstGeom prst="rect">
            <a:avLst/>
          </a:prstGeom>
        </p:spPr>
        <p:txBody>
          <a:bodyPr/>
          <a:lstStyle>
            <a:lvl1pPr marL="0" indent="0">
              <a:lnSpc>
                <a:spcPct val="100000"/>
              </a:lnSpc>
              <a:buNone/>
              <a:defRPr sz="25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6" name="Byline">
            <a:extLst>
              <a:ext uri="{FF2B5EF4-FFF2-40B4-BE49-F238E27FC236}">
                <a16:creationId xmlns:a16="http://schemas.microsoft.com/office/drawing/2014/main" id="{8C1D5ADB-BF87-5659-2C99-2F26A063BFA5}"/>
              </a:ext>
            </a:extLst>
          </p:cNvPr>
          <p:cNvSpPr>
            <a:spLocks noGrp="1"/>
          </p:cNvSpPr>
          <p:nvPr>
            <p:ph type="body" sz="quarter" idx="11" hasCustomPrompt="1"/>
          </p:nvPr>
        </p:nvSpPr>
        <p:spPr>
          <a:xfrm>
            <a:off x="1546039" y="5025896"/>
            <a:ext cx="8888879" cy="431053"/>
          </a:xfrm>
          <a:prstGeom prst="rect">
            <a:avLst/>
          </a:prstGeom>
        </p:spPr>
        <p:txBody>
          <a:bodyPr/>
          <a:lstStyle>
            <a:lvl1pPr marL="0" indent="0">
              <a:lnSpc>
                <a:spcPct val="100000"/>
              </a:lnSpc>
              <a:buNone/>
              <a:defRPr sz="2000" b="1" i="0">
                <a:latin typeface="Montserrat" pitchFamily="2" charset="77"/>
                <a:cs typeface="Poppins SemiBold" pitchFamily="2" charset="77"/>
              </a:defRPr>
            </a:lvl1pPr>
          </a:lstStyle>
          <a:p>
            <a:pPr lvl="0"/>
            <a:r>
              <a:rPr lang="en-US"/>
              <a:t>Name April 2025</a:t>
            </a:r>
          </a:p>
        </p:txBody>
      </p:sp>
      <p:pic>
        <p:nvPicPr>
          <p:cNvPr id="7" name="NDCS logo">
            <a:extLst>
              <a:ext uri="{FF2B5EF4-FFF2-40B4-BE49-F238E27FC236}">
                <a16:creationId xmlns:a16="http://schemas.microsoft.com/office/drawing/2014/main" id="{4BD30229-2D8E-CA5A-3120-9BE161D590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268252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option 1 - ultraviolet">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7A3865D9-1B64-16E3-1535-574AB05ED5A4}"/>
              </a:ext>
            </a:extLst>
          </p:cNvPr>
          <p:cNvPicPr>
            <a:picLocks noChangeAspect="1"/>
          </p:cNvPicPr>
          <p:nvPr userDrawn="1"/>
        </p:nvPicPr>
        <p:blipFill>
          <a:blip r:embed="rId2"/>
          <a:srcRect/>
          <a:stretch/>
        </p:blipFill>
        <p:spPr>
          <a:xfrm>
            <a:off x="0" y="0"/>
            <a:ext cx="12192000" cy="6858000"/>
          </a:xfrm>
          <a:prstGeom prst="rect">
            <a:avLst/>
          </a:prstGeom>
        </p:spPr>
      </p:pic>
      <p:sp>
        <p:nvSpPr>
          <p:cNvPr id="18" name="Number">
            <a:extLst>
              <a:ext uri="{FF2B5EF4-FFF2-40B4-BE49-F238E27FC236}">
                <a16:creationId xmlns:a16="http://schemas.microsoft.com/office/drawing/2014/main" id="{AA14F834-CD97-6E68-AEB0-150E4CAF1CDF}"/>
              </a:ext>
            </a:extLst>
          </p:cNvPr>
          <p:cNvSpPr>
            <a:spLocks noGrp="1"/>
          </p:cNvSpPr>
          <p:nvPr>
            <p:ph type="body" sz="quarter" idx="10" hasCustomPrompt="1"/>
          </p:nvPr>
        </p:nvSpPr>
        <p:spPr>
          <a:xfrm>
            <a:off x="5219261" y="1659573"/>
            <a:ext cx="1753480" cy="1769427"/>
          </a:xfrm>
          <a:prstGeom prst="rect">
            <a:avLst/>
          </a:prstGeom>
        </p:spPr>
        <p:txBody>
          <a:bodyPr lIns="90000" tIns="108000" anchor="ctr"/>
          <a:lstStyle>
            <a:lvl1pPr marL="0" indent="0" algn="ctr">
              <a:buNone/>
              <a:defRPr sz="7400" b="1" i="0">
                <a:latin typeface="Montserrat" pitchFamily="2" charset="77"/>
                <a:cs typeface="Poppins" pitchFamily="2" charset="77"/>
              </a:defRPr>
            </a:lvl1pPr>
          </a:lstStyle>
          <a:p>
            <a:pPr lvl="0"/>
            <a:r>
              <a:rPr lang="en-US"/>
              <a:t>1</a:t>
            </a:r>
          </a:p>
        </p:txBody>
      </p:sp>
      <p:sp>
        <p:nvSpPr>
          <p:cNvPr id="2" name="Title">
            <a:extLst>
              <a:ext uri="{FF2B5EF4-FFF2-40B4-BE49-F238E27FC236}">
                <a16:creationId xmlns:a16="http://schemas.microsoft.com/office/drawing/2014/main" id="{B0143D69-9C94-CC4C-C154-1D285D4DE4E6}"/>
              </a:ext>
            </a:extLst>
          </p:cNvPr>
          <p:cNvSpPr>
            <a:spLocks noGrp="1"/>
          </p:cNvSpPr>
          <p:nvPr>
            <p:ph type="title" hasCustomPrompt="1"/>
          </p:nvPr>
        </p:nvSpPr>
        <p:spPr>
          <a:xfrm>
            <a:off x="2455164" y="3596005"/>
            <a:ext cx="7281672" cy="1325563"/>
          </a:xfrm>
          <a:prstGeom prst="rect">
            <a:avLst/>
          </a:prstGeom>
        </p:spPr>
        <p:txBody>
          <a:bodyPr lIns="90000"/>
          <a:lstStyle>
            <a:lvl1pPr algn="ctr">
              <a:lnSpc>
                <a:spcPct val="100000"/>
              </a:lnSpc>
              <a:defRPr b="1" i="0">
                <a:solidFill>
                  <a:schemeClr val="bg1"/>
                </a:solidFill>
                <a:latin typeface="Montserrat" pitchFamily="2" charset="77"/>
                <a:cs typeface="Poppins" pitchFamily="2" charset="77"/>
              </a:defRPr>
            </a:lvl1pPr>
          </a:lstStyle>
          <a:p>
            <a:r>
              <a:rPr lang="en-GB"/>
              <a:t>Section title</a:t>
            </a:r>
            <a:br>
              <a:rPr lang="en-GB"/>
            </a:br>
            <a:r>
              <a:rPr lang="en-GB"/>
              <a:t>goes here</a:t>
            </a:r>
            <a:endParaRPr lang="en-US"/>
          </a:p>
        </p:txBody>
      </p:sp>
    </p:spTree>
    <p:extLst>
      <p:ext uri="{BB962C8B-B14F-4D97-AF65-F5344CB8AC3E}">
        <p14:creationId xmlns:p14="http://schemas.microsoft.com/office/powerpoint/2010/main" val="500280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with image aquamarine">
    <p:bg>
      <p:bgPr>
        <a:solidFill>
          <a:srgbClr val="F1F0F8"/>
        </a:solid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D8B32284-8FF0-42E7-1755-EC6EF7B171A0}"/>
              </a:ext>
            </a:extLst>
          </p:cNvPr>
          <p:cNvPicPr>
            <a:picLocks noChangeAspect="1"/>
          </p:cNvPicPr>
          <p:nvPr userDrawn="1"/>
        </p:nvPicPr>
        <p:blipFill>
          <a:blip r:embed="rId2"/>
          <a:srcRect/>
          <a:stretch/>
        </p:blipFill>
        <p:spPr>
          <a:xfrm>
            <a:off x="0" y="0"/>
            <a:ext cx="12192000" cy="6858000"/>
          </a:xfrm>
          <a:prstGeom prst="rect">
            <a:avLst/>
          </a:prstGeom>
        </p:spPr>
      </p:pic>
      <p:sp>
        <p:nvSpPr>
          <p:cNvPr id="6" name="Quote">
            <a:extLst>
              <a:ext uri="{FF2B5EF4-FFF2-40B4-BE49-F238E27FC236}">
                <a16:creationId xmlns:a16="http://schemas.microsoft.com/office/drawing/2014/main" id="{55259831-4F1F-9A7E-C5C8-4ED06D7707F6}"/>
              </a:ext>
            </a:extLst>
          </p:cNvPr>
          <p:cNvSpPr>
            <a:spLocks noGrp="1"/>
          </p:cNvSpPr>
          <p:nvPr>
            <p:ph type="body" sz="quarter" idx="10" hasCustomPrompt="1"/>
          </p:nvPr>
        </p:nvSpPr>
        <p:spPr>
          <a:xfrm>
            <a:off x="1546039" y="1789562"/>
            <a:ext cx="6099667" cy="2859555"/>
          </a:xfrm>
          <a:prstGeom prst="rect">
            <a:avLst/>
          </a:prstGeom>
        </p:spPr>
        <p:txBody>
          <a:bodyPr/>
          <a:lstStyle>
            <a:lvl1pPr marL="0" indent="0">
              <a:lnSpc>
                <a:spcPct val="100000"/>
              </a:lnSpc>
              <a:buNone/>
              <a:defRPr sz="25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7" name="Byline">
            <a:extLst>
              <a:ext uri="{FF2B5EF4-FFF2-40B4-BE49-F238E27FC236}">
                <a16:creationId xmlns:a16="http://schemas.microsoft.com/office/drawing/2014/main" id="{2C880FE1-1598-6A04-BE91-C9E938BDD3F4}"/>
              </a:ext>
            </a:extLst>
          </p:cNvPr>
          <p:cNvSpPr>
            <a:spLocks noGrp="1"/>
          </p:cNvSpPr>
          <p:nvPr>
            <p:ph type="body" sz="quarter" idx="11" hasCustomPrompt="1"/>
          </p:nvPr>
        </p:nvSpPr>
        <p:spPr>
          <a:xfrm>
            <a:off x="1546039" y="4854034"/>
            <a:ext cx="6099667" cy="431053"/>
          </a:xfrm>
          <a:prstGeom prst="rect">
            <a:avLst/>
          </a:prstGeom>
        </p:spPr>
        <p:txBody>
          <a:bodyPr/>
          <a:lstStyle>
            <a:lvl1pPr marL="0" indent="0">
              <a:lnSpc>
                <a:spcPct val="100000"/>
              </a:lnSpc>
              <a:buNone/>
              <a:defRPr sz="2000" b="1" i="0">
                <a:latin typeface="Montserrat" pitchFamily="2" charset="77"/>
                <a:cs typeface="Poppins SemiBold" pitchFamily="2" charset="77"/>
              </a:defRPr>
            </a:lvl1pPr>
          </a:lstStyle>
          <a:p>
            <a:pPr lvl="0"/>
            <a:r>
              <a:rPr lang="en-US"/>
              <a:t>Name April 2025</a:t>
            </a:r>
          </a:p>
        </p:txBody>
      </p:sp>
      <p:sp>
        <p:nvSpPr>
          <p:cNvPr id="8" name="Picture">
            <a:extLst>
              <a:ext uri="{FF2B5EF4-FFF2-40B4-BE49-F238E27FC236}">
                <a16:creationId xmlns:a16="http://schemas.microsoft.com/office/drawing/2014/main" id="{C4738127-3821-582B-5C7D-B1C07BF56999}"/>
              </a:ext>
            </a:extLst>
          </p:cNvPr>
          <p:cNvSpPr>
            <a:spLocks noGrp="1"/>
          </p:cNvSpPr>
          <p:nvPr>
            <p:ph type="pic" sz="quarter" idx="12" hasCustomPrompt="1"/>
          </p:nvPr>
        </p:nvSpPr>
        <p:spPr>
          <a:xfrm>
            <a:off x="7669954" y="1914562"/>
            <a:ext cx="3865851" cy="4134244"/>
          </a:xfrm>
          <a:custGeom>
            <a:avLst/>
            <a:gdLst>
              <a:gd name="connsiteX0" fmla="*/ 2221728 w 3865851"/>
              <a:gd name="connsiteY0" fmla="*/ 939 h 4134244"/>
              <a:gd name="connsiteX1" fmla="*/ 2432076 w 3865851"/>
              <a:gd name="connsiteY1" fmla="*/ 23928 h 4134244"/>
              <a:gd name="connsiteX2" fmla="*/ 3860801 w 3865851"/>
              <a:gd name="connsiteY2" fmla="*/ 1863315 h 4134244"/>
              <a:gd name="connsiteX3" fmla="*/ 3747291 w 3865851"/>
              <a:gd name="connsiteY3" fmla="*/ 3153012 h 4134244"/>
              <a:gd name="connsiteX4" fmla="*/ 3340190 w 3865851"/>
              <a:gd name="connsiteY4" fmla="*/ 4098714 h 4134244"/>
              <a:gd name="connsiteX5" fmla="*/ 2602252 w 3865851"/>
              <a:gd name="connsiteY5" fmla="*/ 4033877 h 4134244"/>
              <a:gd name="connsiteX6" fmla="*/ 571801 w 3865851"/>
              <a:gd name="connsiteY6" fmla="*/ 3676480 h 4134244"/>
              <a:gd name="connsiteX7" fmla="*/ 180151 w 3865851"/>
              <a:gd name="connsiteY7" fmla="*/ 3516579 h 4134244"/>
              <a:gd name="connsiteX8" fmla="*/ 18775 w 3865851"/>
              <a:gd name="connsiteY8" fmla="*/ 2954957 h 4134244"/>
              <a:gd name="connsiteX9" fmla="*/ 929605 w 3865851"/>
              <a:gd name="connsiteY9" fmla="*/ 570634 h 4134244"/>
              <a:gd name="connsiteX10" fmla="*/ 2221728 w 3865851"/>
              <a:gd name="connsiteY10" fmla="*/ 939 h 413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5851" h="4134244">
                <a:moveTo>
                  <a:pt x="2221728" y="939"/>
                </a:moveTo>
                <a:cubicBezTo>
                  <a:pt x="2291469" y="3444"/>
                  <a:pt x="2361684" y="10991"/>
                  <a:pt x="2432076" y="23928"/>
                </a:cubicBezTo>
                <a:cubicBezTo>
                  <a:pt x="3356027" y="193732"/>
                  <a:pt x="3813755" y="1029073"/>
                  <a:pt x="3860801" y="1863315"/>
                </a:cubicBezTo>
                <a:cubicBezTo>
                  <a:pt x="3884895" y="2290771"/>
                  <a:pt x="3818788" y="2732616"/>
                  <a:pt x="3747291" y="3153012"/>
                </a:cubicBezTo>
                <a:cubicBezTo>
                  <a:pt x="3702937" y="3415266"/>
                  <a:pt x="3648419" y="3956843"/>
                  <a:pt x="3340190" y="4098714"/>
                </a:cubicBezTo>
                <a:cubicBezTo>
                  <a:pt x="3158139" y="4182765"/>
                  <a:pt x="2917572" y="4099845"/>
                  <a:pt x="2602252" y="4033877"/>
                </a:cubicBezTo>
                <a:cubicBezTo>
                  <a:pt x="1839499" y="3874067"/>
                  <a:pt x="1339126" y="3811416"/>
                  <a:pt x="571801" y="3676480"/>
                </a:cubicBezTo>
                <a:cubicBezTo>
                  <a:pt x="506389" y="3665012"/>
                  <a:pt x="317457" y="3604300"/>
                  <a:pt x="180151" y="3516579"/>
                </a:cubicBezTo>
                <a:cubicBezTo>
                  <a:pt x="-20761" y="3388137"/>
                  <a:pt x="-16714" y="3140594"/>
                  <a:pt x="18775" y="2954957"/>
                </a:cubicBezTo>
                <a:cubicBezTo>
                  <a:pt x="181159" y="2107224"/>
                  <a:pt x="309262" y="1224989"/>
                  <a:pt x="929605" y="570634"/>
                </a:cubicBezTo>
                <a:cubicBezTo>
                  <a:pt x="1268643" y="212956"/>
                  <a:pt x="1733545" y="-16594"/>
                  <a:pt x="2221728" y="939"/>
                </a:cubicBezTo>
                <a:close/>
              </a:path>
            </a:pathLst>
          </a:custGeom>
          <a:solidFill>
            <a:srgbClr val="D7DAE9"/>
          </a:solidFill>
        </p:spPr>
        <p:txBody>
          <a:bodyPr wrap="square" anchor="ctr">
            <a:noAutofit/>
          </a:bodyPr>
          <a:lstStyle>
            <a:lvl1pPr marL="0" indent="0" algn="ctr">
              <a:buNone/>
              <a:defRPr sz="2000" b="0" i="0">
                <a:latin typeface="Montserrat" pitchFamily="2" charset="77"/>
              </a:defRPr>
            </a:lvl1pPr>
          </a:lstStyle>
          <a:p>
            <a:r>
              <a:rPr lang="en-US"/>
              <a:t>Insert</a:t>
            </a:r>
            <a:br>
              <a:rPr lang="en-US"/>
            </a:br>
            <a:r>
              <a:rPr lang="en-US"/>
              <a:t>picture here</a:t>
            </a:r>
          </a:p>
        </p:txBody>
      </p:sp>
      <p:pic>
        <p:nvPicPr>
          <p:cNvPr id="5" name="NDCS logo">
            <a:extLst>
              <a:ext uri="{FF2B5EF4-FFF2-40B4-BE49-F238E27FC236}">
                <a16:creationId xmlns:a16="http://schemas.microsoft.com/office/drawing/2014/main" id="{52998A44-6C88-9E6F-2307-767ECA3A16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1920073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mustard">
    <p:bg>
      <p:bgPr>
        <a:solidFill>
          <a:srgbClr val="F1F0F8"/>
        </a:solid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CF7A474A-A6B3-95B5-60AA-BBA19C332B13}"/>
              </a:ext>
            </a:extLst>
          </p:cNvPr>
          <p:cNvPicPr>
            <a:picLocks noChangeAspect="1"/>
          </p:cNvPicPr>
          <p:nvPr userDrawn="1"/>
        </p:nvPicPr>
        <p:blipFill>
          <a:blip r:embed="rId2"/>
          <a:srcRect/>
          <a:stretch/>
        </p:blipFill>
        <p:spPr>
          <a:xfrm>
            <a:off x="0" y="0"/>
            <a:ext cx="12192000" cy="6858000"/>
          </a:xfrm>
          <a:prstGeom prst="rect">
            <a:avLst/>
          </a:prstGeom>
        </p:spPr>
      </p:pic>
      <p:sp>
        <p:nvSpPr>
          <p:cNvPr id="5" name="Quote">
            <a:extLst>
              <a:ext uri="{FF2B5EF4-FFF2-40B4-BE49-F238E27FC236}">
                <a16:creationId xmlns:a16="http://schemas.microsoft.com/office/drawing/2014/main" id="{9384E28F-E175-743A-0E4C-DB6188E40D2E}"/>
              </a:ext>
            </a:extLst>
          </p:cNvPr>
          <p:cNvSpPr>
            <a:spLocks noGrp="1"/>
          </p:cNvSpPr>
          <p:nvPr>
            <p:ph type="body" sz="quarter" idx="10" hasCustomPrompt="1"/>
          </p:nvPr>
        </p:nvSpPr>
        <p:spPr>
          <a:xfrm>
            <a:off x="1546039" y="2710572"/>
            <a:ext cx="8888879" cy="2098488"/>
          </a:xfrm>
          <a:prstGeom prst="rect">
            <a:avLst/>
          </a:prstGeom>
        </p:spPr>
        <p:txBody>
          <a:bodyPr/>
          <a:lstStyle>
            <a:lvl1pPr marL="0" indent="0">
              <a:lnSpc>
                <a:spcPct val="100000"/>
              </a:lnSpc>
              <a:buNone/>
              <a:defRPr sz="25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6" name="Byline">
            <a:extLst>
              <a:ext uri="{FF2B5EF4-FFF2-40B4-BE49-F238E27FC236}">
                <a16:creationId xmlns:a16="http://schemas.microsoft.com/office/drawing/2014/main" id="{3CDC401D-F2CF-A02C-6A52-EE81A40B2F62}"/>
              </a:ext>
            </a:extLst>
          </p:cNvPr>
          <p:cNvSpPr>
            <a:spLocks noGrp="1"/>
          </p:cNvSpPr>
          <p:nvPr>
            <p:ph type="body" sz="quarter" idx="11" hasCustomPrompt="1"/>
          </p:nvPr>
        </p:nvSpPr>
        <p:spPr>
          <a:xfrm>
            <a:off x="1546039" y="5025896"/>
            <a:ext cx="8888879" cy="431053"/>
          </a:xfrm>
          <a:prstGeom prst="rect">
            <a:avLst/>
          </a:prstGeom>
        </p:spPr>
        <p:txBody>
          <a:bodyPr/>
          <a:lstStyle>
            <a:lvl1pPr marL="0" indent="0">
              <a:lnSpc>
                <a:spcPct val="100000"/>
              </a:lnSpc>
              <a:buNone/>
              <a:defRPr sz="2000" b="1" i="0">
                <a:latin typeface="Montserrat" pitchFamily="2" charset="77"/>
                <a:cs typeface="Poppins SemiBold" pitchFamily="2" charset="77"/>
              </a:defRPr>
            </a:lvl1pPr>
          </a:lstStyle>
          <a:p>
            <a:pPr lvl="0"/>
            <a:r>
              <a:rPr lang="en-US"/>
              <a:t>Name April 2025</a:t>
            </a:r>
          </a:p>
        </p:txBody>
      </p:sp>
      <p:pic>
        <p:nvPicPr>
          <p:cNvPr id="7" name="NDCS logo">
            <a:extLst>
              <a:ext uri="{FF2B5EF4-FFF2-40B4-BE49-F238E27FC236}">
                <a16:creationId xmlns:a16="http://schemas.microsoft.com/office/drawing/2014/main" id="{5D46357B-41DE-53D3-4D9C-91F8A87E8D6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1546937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with image mustard">
    <p:bg>
      <p:bgPr>
        <a:solidFill>
          <a:srgbClr val="F1F0F8"/>
        </a:solid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C5E4A46D-D51A-B93D-8681-563E241B9141}"/>
              </a:ext>
            </a:extLst>
          </p:cNvPr>
          <p:cNvPicPr>
            <a:picLocks noChangeAspect="1"/>
          </p:cNvPicPr>
          <p:nvPr userDrawn="1"/>
        </p:nvPicPr>
        <p:blipFill>
          <a:blip r:embed="rId2"/>
          <a:srcRect/>
          <a:stretch/>
        </p:blipFill>
        <p:spPr>
          <a:xfrm>
            <a:off x="0" y="0"/>
            <a:ext cx="12192000" cy="6858000"/>
          </a:xfrm>
          <a:prstGeom prst="rect">
            <a:avLst/>
          </a:prstGeom>
        </p:spPr>
      </p:pic>
      <p:sp>
        <p:nvSpPr>
          <p:cNvPr id="6" name="Quote">
            <a:extLst>
              <a:ext uri="{FF2B5EF4-FFF2-40B4-BE49-F238E27FC236}">
                <a16:creationId xmlns:a16="http://schemas.microsoft.com/office/drawing/2014/main" id="{6C5D4F7B-296D-BDF1-203C-1F1D162C0820}"/>
              </a:ext>
            </a:extLst>
          </p:cNvPr>
          <p:cNvSpPr>
            <a:spLocks noGrp="1"/>
          </p:cNvSpPr>
          <p:nvPr>
            <p:ph type="body" sz="quarter" idx="10" hasCustomPrompt="1"/>
          </p:nvPr>
        </p:nvSpPr>
        <p:spPr>
          <a:xfrm>
            <a:off x="1546039" y="1789562"/>
            <a:ext cx="6099667" cy="2859555"/>
          </a:xfrm>
          <a:prstGeom prst="rect">
            <a:avLst/>
          </a:prstGeom>
        </p:spPr>
        <p:txBody>
          <a:bodyPr/>
          <a:lstStyle>
            <a:lvl1pPr marL="0" indent="0">
              <a:lnSpc>
                <a:spcPct val="100000"/>
              </a:lnSpc>
              <a:buNone/>
              <a:defRPr sz="2500" b="0" i="0">
                <a:latin typeface="Montserrat" pitchFamily="2" charset="77"/>
                <a:cs typeface="Poppi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7" name="Byline">
            <a:extLst>
              <a:ext uri="{FF2B5EF4-FFF2-40B4-BE49-F238E27FC236}">
                <a16:creationId xmlns:a16="http://schemas.microsoft.com/office/drawing/2014/main" id="{E4E2E5A0-467A-CF92-6F83-673A25983DF1}"/>
              </a:ext>
            </a:extLst>
          </p:cNvPr>
          <p:cNvSpPr>
            <a:spLocks noGrp="1"/>
          </p:cNvSpPr>
          <p:nvPr>
            <p:ph type="body" sz="quarter" idx="11" hasCustomPrompt="1"/>
          </p:nvPr>
        </p:nvSpPr>
        <p:spPr>
          <a:xfrm>
            <a:off x="1546039" y="4854034"/>
            <a:ext cx="6099667" cy="431053"/>
          </a:xfrm>
          <a:prstGeom prst="rect">
            <a:avLst/>
          </a:prstGeom>
        </p:spPr>
        <p:txBody>
          <a:bodyPr/>
          <a:lstStyle>
            <a:lvl1pPr marL="0" indent="0">
              <a:lnSpc>
                <a:spcPct val="100000"/>
              </a:lnSpc>
              <a:buNone/>
              <a:defRPr sz="2000" b="1" i="0">
                <a:latin typeface="Montserrat" pitchFamily="2" charset="77"/>
                <a:cs typeface="Poppins SemiBold" pitchFamily="2" charset="77"/>
              </a:defRPr>
            </a:lvl1pPr>
          </a:lstStyle>
          <a:p>
            <a:pPr lvl="0"/>
            <a:r>
              <a:rPr lang="en-US"/>
              <a:t>Name April 2025</a:t>
            </a:r>
          </a:p>
        </p:txBody>
      </p:sp>
      <p:sp>
        <p:nvSpPr>
          <p:cNvPr id="8" name="Picture">
            <a:extLst>
              <a:ext uri="{FF2B5EF4-FFF2-40B4-BE49-F238E27FC236}">
                <a16:creationId xmlns:a16="http://schemas.microsoft.com/office/drawing/2014/main" id="{F274396F-5183-FBEC-6010-D91829D6ACB7}"/>
              </a:ext>
            </a:extLst>
          </p:cNvPr>
          <p:cNvSpPr>
            <a:spLocks noGrp="1"/>
          </p:cNvSpPr>
          <p:nvPr>
            <p:ph type="pic" sz="quarter" idx="12" hasCustomPrompt="1"/>
          </p:nvPr>
        </p:nvSpPr>
        <p:spPr>
          <a:xfrm>
            <a:off x="7669954" y="1914562"/>
            <a:ext cx="3865851" cy="4134244"/>
          </a:xfrm>
          <a:custGeom>
            <a:avLst/>
            <a:gdLst>
              <a:gd name="connsiteX0" fmla="*/ 2221728 w 3865851"/>
              <a:gd name="connsiteY0" fmla="*/ 939 h 4134244"/>
              <a:gd name="connsiteX1" fmla="*/ 2432076 w 3865851"/>
              <a:gd name="connsiteY1" fmla="*/ 23928 h 4134244"/>
              <a:gd name="connsiteX2" fmla="*/ 3860801 w 3865851"/>
              <a:gd name="connsiteY2" fmla="*/ 1863315 h 4134244"/>
              <a:gd name="connsiteX3" fmla="*/ 3747291 w 3865851"/>
              <a:gd name="connsiteY3" fmla="*/ 3153012 h 4134244"/>
              <a:gd name="connsiteX4" fmla="*/ 3340190 w 3865851"/>
              <a:gd name="connsiteY4" fmla="*/ 4098714 h 4134244"/>
              <a:gd name="connsiteX5" fmla="*/ 2602252 w 3865851"/>
              <a:gd name="connsiteY5" fmla="*/ 4033877 h 4134244"/>
              <a:gd name="connsiteX6" fmla="*/ 571801 w 3865851"/>
              <a:gd name="connsiteY6" fmla="*/ 3676480 h 4134244"/>
              <a:gd name="connsiteX7" fmla="*/ 180151 w 3865851"/>
              <a:gd name="connsiteY7" fmla="*/ 3516579 h 4134244"/>
              <a:gd name="connsiteX8" fmla="*/ 18775 w 3865851"/>
              <a:gd name="connsiteY8" fmla="*/ 2954957 h 4134244"/>
              <a:gd name="connsiteX9" fmla="*/ 929605 w 3865851"/>
              <a:gd name="connsiteY9" fmla="*/ 570634 h 4134244"/>
              <a:gd name="connsiteX10" fmla="*/ 2221728 w 3865851"/>
              <a:gd name="connsiteY10" fmla="*/ 939 h 413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5851" h="4134244">
                <a:moveTo>
                  <a:pt x="2221728" y="939"/>
                </a:moveTo>
                <a:cubicBezTo>
                  <a:pt x="2291469" y="3444"/>
                  <a:pt x="2361684" y="10991"/>
                  <a:pt x="2432076" y="23928"/>
                </a:cubicBezTo>
                <a:cubicBezTo>
                  <a:pt x="3356027" y="193732"/>
                  <a:pt x="3813755" y="1029073"/>
                  <a:pt x="3860801" y="1863315"/>
                </a:cubicBezTo>
                <a:cubicBezTo>
                  <a:pt x="3884895" y="2290771"/>
                  <a:pt x="3818788" y="2732616"/>
                  <a:pt x="3747291" y="3153012"/>
                </a:cubicBezTo>
                <a:cubicBezTo>
                  <a:pt x="3702937" y="3415266"/>
                  <a:pt x="3648419" y="3956843"/>
                  <a:pt x="3340190" y="4098714"/>
                </a:cubicBezTo>
                <a:cubicBezTo>
                  <a:pt x="3158139" y="4182765"/>
                  <a:pt x="2917572" y="4099845"/>
                  <a:pt x="2602252" y="4033877"/>
                </a:cubicBezTo>
                <a:cubicBezTo>
                  <a:pt x="1839499" y="3874067"/>
                  <a:pt x="1339126" y="3811416"/>
                  <a:pt x="571801" y="3676480"/>
                </a:cubicBezTo>
                <a:cubicBezTo>
                  <a:pt x="506389" y="3665012"/>
                  <a:pt x="317457" y="3604300"/>
                  <a:pt x="180151" y="3516579"/>
                </a:cubicBezTo>
                <a:cubicBezTo>
                  <a:pt x="-20761" y="3388137"/>
                  <a:pt x="-16714" y="3140594"/>
                  <a:pt x="18775" y="2954957"/>
                </a:cubicBezTo>
                <a:cubicBezTo>
                  <a:pt x="181159" y="2107224"/>
                  <a:pt x="309262" y="1224989"/>
                  <a:pt x="929605" y="570634"/>
                </a:cubicBezTo>
                <a:cubicBezTo>
                  <a:pt x="1268643" y="212956"/>
                  <a:pt x="1733545" y="-16594"/>
                  <a:pt x="2221728" y="939"/>
                </a:cubicBezTo>
                <a:close/>
              </a:path>
            </a:pathLst>
          </a:custGeom>
          <a:solidFill>
            <a:srgbClr val="D7DAE9"/>
          </a:solidFill>
        </p:spPr>
        <p:txBody>
          <a:bodyPr wrap="square" anchor="ctr">
            <a:noAutofit/>
          </a:bodyPr>
          <a:lstStyle>
            <a:lvl1pPr marL="0" indent="0" algn="ctr">
              <a:buNone/>
              <a:defRPr sz="2000" b="0" i="0">
                <a:latin typeface="Montserrat" pitchFamily="2" charset="77"/>
              </a:defRPr>
            </a:lvl1pPr>
          </a:lstStyle>
          <a:p>
            <a:r>
              <a:rPr lang="en-US"/>
              <a:t>Insert</a:t>
            </a:r>
            <a:br>
              <a:rPr lang="en-US"/>
            </a:br>
            <a:r>
              <a:rPr lang="en-US"/>
              <a:t>picture here</a:t>
            </a:r>
          </a:p>
        </p:txBody>
      </p:sp>
      <p:pic>
        <p:nvPicPr>
          <p:cNvPr id="5" name="NDCS logo">
            <a:extLst>
              <a:ext uri="{FF2B5EF4-FFF2-40B4-BE49-F238E27FC236}">
                <a16:creationId xmlns:a16="http://schemas.microsoft.com/office/drawing/2014/main" id="{1D1B7DC7-DFFE-A255-69E0-1BAA6B0D2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3999" y="535126"/>
            <a:ext cx="2412807" cy="719311"/>
          </a:xfrm>
          <a:prstGeom prst="rect">
            <a:avLst/>
          </a:prstGeom>
        </p:spPr>
      </p:pic>
    </p:spTree>
    <p:extLst>
      <p:ext uri="{BB962C8B-B14F-4D97-AF65-F5344CB8AC3E}">
        <p14:creationId xmlns:p14="http://schemas.microsoft.com/office/powerpoint/2010/main" val="3014583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F1F0F8"/>
        </a:solidFill>
        <a:effectLst/>
      </p:bgPr>
    </p:bg>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8344946F-DBDE-CB0A-3A15-02DF2995B0D0}"/>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a:extLst>
              <a:ext uri="{FF2B5EF4-FFF2-40B4-BE49-F238E27FC236}">
                <a16:creationId xmlns:a16="http://schemas.microsoft.com/office/drawing/2014/main" id="{2DC05468-A422-82D6-3C86-02D8205256EC}"/>
              </a:ext>
            </a:extLst>
          </p:cNvPr>
          <p:cNvSpPr>
            <a:spLocks noGrp="1"/>
          </p:cNvSpPr>
          <p:nvPr>
            <p:ph type="title" hasCustomPrompt="1"/>
          </p:nvPr>
        </p:nvSpPr>
        <p:spPr>
          <a:xfrm>
            <a:off x="2828698" y="3596005"/>
            <a:ext cx="6534600" cy="1325563"/>
          </a:xfrm>
          <a:prstGeom prst="rect">
            <a:avLst/>
          </a:prstGeom>
        </p:spPr>
        <p:txBody>
          <a:bodyPr lIns="90000"/>
          <a:lstStyle>
            <a:lvl1pPr algn="ctr">
              <a:lnSpc>
                <a:spcPct val="100000"/>
              </a:lnSpc>
              <a:defRPr b="1" i="0">
                <a:solidFill>
                  <a:schemeClr val="tx1"/>
                </a:solidFill>
                <a:latin typeface="Montserrat" pitchFamily="2" charset="77"/>
                <a:cs typeface="Poppins" pitchFamily="2" charset="77"/>
              </a:defRPr>
            </a:lvl1pPr>
          </a:lstStyle>
          <a:p>
            <a:r>
              <a:rPr lang="en-GB"/>
              <a:t>Are there any questions</a:t>
            </a:r>
            <a:endParaRPr lang="en-US"/>
          </a:p>
        </p:txBody>
      </p:sp>
      <p:pic>
        <p:nvPicPr>
          <p:cNvPr id="9" name="Question marks">
            <a:extLst>
              <a:ext uri="{FF2B5EF4-FFF2-40B4-BE49-F238E27FC236}">
                <a16:creationId xmlns:a16="http://schemas.microsoft.com/office/drawing/2014/main" id="{B2E3FFC4-49E7-407E-E80F-F924A72566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48795" y="1262130"/>
            <a:ext cx="2494405" cy="2494405"/>
          </a:xfrm>
          <a:prstGeom prst="rect">
            <a:avLst/>
          </a:prstGeom>
        </p:spPr>
      </p:pic>
    </p:spTree>
    <p:extLst>
      <p:ext uri="{BB962C8B-B14F-4D97-AF65-F5344CB8AC3E}">
        <p14:creationId xmlns:p14="http://schemas.microsoft.com/office/powerpoint/2010/main" val="1555124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1F0F8"/>
        </a:solidFill>
        <a:effectLst/>
      </p:bgPr>
    </p:bg>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C8493F44-0B40-353F-E330-FB7FFE14F244}"/>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a:extLst>
              <a:ext uri="{FF2B5EF4-FFF2-40B4-BE49-F238E27FC236}">
                <a16:creationId xmlns:a16="http://schemas.microsoft.com/office/drawing/2014/main" id="{1420B553-3F90-16BE-DAFD-E860C7E76826}"/>
              </a:ext>
            </a:extLst>
          </p:cNvPr>
          <p:cNvSpPr>
            <a:spLocks noGrp="1"/>
          </p:cNvSpPr>
          <p:nvPr>
            <p:ph type="title" hasCustomPrompt="1"/>
          </p:nvPr>
        </p:nvSpPr>
        <p:spPr>
          <a:xfrm>
            <a:off x="2828698" y="3596005"/>
            <a:ext cx="6534600" cy="1325563"/>
          </a:xfrm>
          <a:prstGeom prst="rect">
            <a:avLst/>
          </a:prstGeom>
        </p:spPr>
        <p:txBody>
          <a:bodyPr lIns="90000"/>
          <a:lstStyle>
            <a:lvl1pPr algn="ctr">
              <a:lnSpc>
                <a:spcPct val="100000"/>
              </a:lnSpc>
              <a:defRPr b="1" i="0">
                <a:solidFill>
                  <a:schemeClr val="bg1"/>
                </a:solidFill>
                <a:latin typeface="Montserrat" pitchFamily="2" charset="77"/>
                <a:cs typeface="Poppins" pitchFamily="2" charset="77"/>
              </a:defRPr>
            </a:lvl1pPr>
          </a:lstStyle>
          <a:p>
            <a:r>
              <a:rPr lang="en-GB"/>
              <a:t>Thank you </a:t>
            </a:r>
            <a:br>
              <a:rPr lang="en-GB"/>
            </a:br>
            <a:r>
              <a:rPr lang="en-GB"/>
              <a:t>for your time</a:t>
            </a:r>
            <a:endParaRPr lang="en-US"/>
          </a:p>
        </p:txBody>
      </p:sp>
      <p:pic>
        <p:nvPicPr>
          <p:cNvPr id="11" name="Hand holding heart">
            <a:extLst>
              <a:ext uri="{FF2B5EF4-FFF2-40B4-BE49-F238E27FC236}">
                <a16:creationId xmlns:a16="http://schemas.microsoft.com/office/drawing/2014/main" id="{895A939C-BCB0-ACE7-CD3A-4FBE78BB9E0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2070" y="1013552"/>
            <a:ext cx="2847860" cy="2847860"/>
          </a:xfrm>
          <a:prstGeom prst="rect">
            <a:avLst/>
          </a:prstGeom>
        </p:spPr>
      </p:pic>
    </p:spTree>
    <p:extLst>
      <p:ext uri="{BB962C8B-B14F-4D97-AF65-F5344CB8AC3E}">
        <p14:creationId xmlns:p14="http://schemas.microsoft.com/office/powerpoint/2010/main" val="1179181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A83D2052-7269-D55C-5A36-F7CCD1FA1744}"/>
              </a:ext>
            </a:extLst>
          </p:cNvPr>
          <p:cNvPicPr>
            <a:picLocks noChangeAspect="1"/>
          </p:cNvPicPr>
          <p:nvPr userDrawn="1"/>
        </p:nvPicPr>
        <p:blipFill>
          <a:blip r:embed="rId2"/>
          <a:srcRect/>
          <a:stretch/>
        </p:blipFill>
        <p:spPr>
          <a:xfrm>
            <a:off x="0" y="0"/>
            <a:ext cx="12192000" cy="6858000"/>
          </a:xfrm>
          <a:prstGeom prst="rect">
            <a:avLst/>
          </a:prstGeom>
        </p:spPr>
      </p:pic>
      <p:pic>
        <p:nvPicPr>
          <p:cNvPr id="8" name="NDCS logo">
            <a:extLst>
              <a:ext uri="{FF2B5EF4-FFF2-40B4-BE49-F238E27FC236}">
                <a16:creationId xmlns:a16="http://schemas.microsoft.com/office/drawing/2014/main" id="{242514F5-37B6-3B20-DA71-28263D670E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6682" y="639512"/>
            <a:ext cx="3274305" cy="976142"/>
          </a:xfrm>
          <a:prstGeom prst="rect">
            <a:avLst/>
          </a:prstGeom>
        </p:spPr>
      </p:pic>
      <p:sp>
        <p:nvSpPr>
          <p:cNvPr id="9" name="Title">
            <a:extLst>
              <a:ext uri="{FF2B5EF4-FFF2-40B4-BE49-F238E27FC236}">
                <a16:creationId xmlns:a16="http://schemas.microsoft.com/office/drawing/2014/main" id="{39869CC5-F072-313F-7FF2-75AA0305422C}"/>
              </a:ext>
            </a:extLst>
          </p:cNvPr>
          <p:cNvSpPr>
            <a:spLocks noGrp="1"/>
          </p:cNvSpPr>
          <p:nvPr>
            <p:ph type="title" hasCustomPrompt="1"/>
          </p:nvPr>
        </p:nvSpPr>
        <p:spPr>
          <a:xfrm>
            <a:off x="5420756" y="629029"/>
            <a:ext cx="6230957" cy="986625"/>
          </a:xfrm>
          <a:prstGeom prst="rect">
            <a:avLst/>
          </a:prstGeom>
        </p:spPr>
        <p:txBody>
          <a:bodyPr/>
          <a:lstStyle>
            <a:lvl1pPr algn="r">
              <a:defRPr sz="3300" b="1" i="0">
                <a:solidFill>
                  <a:schemeClr val="bg1"/>
                </a:solidFill>
                <a:latin typeface="Montserrat" pitchFamily="2" charset="77"/>
              </a:defRPr>
            </a:lvl1pPr>
          </a:lstStyle>
          <a:p>
            <a:r>
              <a:rPr lang="en-GB"/>
              <a:t>For every deaf child, with any level of hearing loss</a:t>
            </a:r>
            <a:endParaRPr lang="en-US"/>
          </a:p>
        </p:txBody>
      </p:sp>
      <p:cxnSp>
        <p:nvCxnSpPr>
          <p:cNvPr id="17" name="Dotted divider">
            <a:extLst>
              <a:ext uri="{FF2B5EF4-FFF2-40B4-BE49-F238E27FC236}">
                <a16:creationId xmlns:a16="http://schemas.microsoft.com/office/drawing/2014/main" id="{78284470-7287-9626-8871-A92E609B489E}"/>
              </a:ext>
            </a:extLst>
          </p:cNvPr>
          <p:cNvCxnSpPr>
            <a:cxnSpLocks/>
          </p:cNvCxnSpPr>
          <p:nvPr userDrawn="1"/>
        </p:nvCxnSpPr>
        <p:spPr>
          <a:xfrm flipH="1">
            <a:off x="6671725" y="1912638"/>
            <a:ext cx="4816518" cy="0"/>
          </a:xfrm>
          <a:prstGeom prst="line">
            <a:avLst/>
          </a:prstGeom>
          <a:ln w="44450"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5" name="Contact details">
            <a:extLst>
              <a:ext uri="{FF2B5EF4-FFF2-40B4-BE49-F238E27FC236}">
                <a16:creationId xmlns:a16="http://schemas.microsoft.com/office/drawing/2014/main" id="{33F56FD1-EA64-D425-4CE1-D2ABC513685C}"/>
              </a:ext>
            </a:extLst>
          </p:cNvPr>
          <p:cNvSpPr>
            <a:spLocks noGrp="1"/>
          </p:cNvSpPr>
          <p:nvPr>
            <p:ph type="body" sz="quarter" idx="11" hasCustomPrompt="1"/>
          </p:nvPr>
        </p:nvSpPr>
        <p:spPr>
          <a:xfrm>
            <a:off x="6671725" y="2244683"/>
            <a:ext cx="4979988" cy="1443037"/>
          </a:xfrm>
          <a:prstGeom prst="rect">
            <a:avLst/>
          </a:prstGeom>
        </p:spPr>
        <p:txBody>
          <a:bodyPr/>
          <a:lstStyle>
            <a:lvl1pPr marL="0" indent="0" algn="r">
              <a:buNone/>
              <a:defRPr sz="2000" b="0" i="0">
                <a:solidFill>
                  <a:schemeClr val="bg1"/>
                </a:solidFill>
                <a:latin typeface="Montserrat" pitchFamily="2" charset="77"/>
              </a:defRPr>
            </a:lvl1pPr>
          </a:lstStyle>
          <a:p>
            <a:pPr lvl="0"/>
            <a:r>
              <a:rPr lang="en-US"/>
              <a:t>Freephone Helpline 0808 800 8880</a:t>
            </a:r>
            <a:br>
              <a:rPr lang="en-US"/>
            </a:br>
            <a:r>
              <a:rPr lang="en-US" err="1"/>
              <a:t>helpline@ndcs.org.uk</a:t>
            </a:r>
            <a:br>
              <a:rPr lang="en-US"/>
            </a:br>
            <a:r>
              <a:rPr lang="en-US" err="1"/>
              <a:t>ndcs.org.uk</a:t>
            </a:r>
            <a:endParaRPr lang="en-US"/>
          </a:p>
        </p:txBody>
      </p:sp>
      <p:pic>
        <p:nvPicPr>
          <p:cNvPr id="21" name="Star 1">
            <a:extLst>
              <a:ext uri="{FF2B5EF4-FFF2-40B4-BE49-F238E27FC236}">
                <a16:creationId xmlns:a16="http://schemas.microsoft.com/office/drawing/2014/main" id="{52B36EF8-2C90-551E-4303-819D54DD26C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388906" y="3839343"/>
            <a:ext cx="557958" cy="552931"/>
          </a:xfrm>
          <a:prstGeom prst="rect">
            <a:avLst/>
          </a:prstGeom>
        </p:spPr>
      </p:pic>
      <p:pic>
        <p:nvPicPr>
          <p:cNvPr id="22" name="Star 2">
            <a:extLst>
              <a:ext uri="{FF2B5EF4-FFF2-40B4-BE49-F238E27FC236}">
                <a16:creationId xmlns:a16="http://schemas.microsoft.com/office/drawing/2014/main" id="{2454C6E7-DA1C-45FD-F131-06B2D760598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128756" y="4242954"/>
            <a:ext cx="429657" cy="425786"/>
          </a:xfrm>
          <a:prstGeom prst="rect">
            <a:avLst/>
          </a:prstGeom>
        </p:spPr>
      </p:pic>
      <p:pic>
        <p:nvPicPr>
          <p:cNvPr id="23" name="Star 3">
            <a:extLst>
              <a:ext uri="{FF2B5EF4-FFF2-40B4-BE49-F238E27FC236}">
                <a16:creationId xmlns:a16="http://schemas.microsoft.com/office/drawing/2014/main" id="{811A5400-EE70-D740-B6BB-6389025A77B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051638" y="3537875"/>
            <a:ext cx="315326" cy="312485"/>
          </a:xfrm>
          <a:prstGeom prst="rect">
            <a:avLst/>
          </a:prstGeom>
        </p:spPr>
      </p:pic>
      <p:sp>
        <p:nvSpPr>
          <p:cNvPr id="11" name="Registered charity details">
            <a:extLst>
              <a:ext uri="{FF2B5EF4-FFF2-40B4-BE49-F238E27FC236}">
                <a16:creationId xmlns:a16="http://schemas.microsoft.com/office/drawing/2014/main" id="{9902AA8C-E411-9B3A-2F94-8E7F7DA45801}"/>
              </a:ext>
            </a:extLst>
          </p:cNvPr>
          <p:cNvSpPr>
            <a:spLocks noGrp="1"/>
          </p:cNvSpPr>
          <p:nvPr>
            <p:ph type="body" sz="quarter" idx="10" hasCustomPrompt="1"/>
          </p:nvPr>
        </p:nvSpPr>
        <p:spPr>
          <a:xfrm>
            <a:off x="545170" y="5827063"/>
            <a:ext cx="6621463" cy="518654"/>
          </a:xfrm>
          <a:prstGeom prst="rect">
            <a:avLst/>
          </a:prstGeom>
        </p:spPr>
        <p:txBody>
          <a:bodyPr/>
          <a:lstStyle>
            <a:lvl1pPr marL="0" indent="0">
              <a:buNone/>
              <a:defRPr sz="1500" b="0" i="0">
                <a:solidFill>
                  <a:schemeClr val="bg1"/>
                </a:solidFill>
                <a:latin typeface="Montserrat" pitchFamily="2" charset="77"/>
              </a:defRPr>
            </a:lvl1pPr>
          </a:lstStyle>
          <a:p>
            <a:pPr lvl="0"/>
            <a:r>
              <a:rPr lang="en-US"/>
              <a:t>The National Deaf Children’s Society is a registered charity in England and Wales no. 1016532 and in Scotland no. SC040779.</a:t>
            </a:r>
          </a:p>
        </p:txBody>
      </p:sp>
      <p:pic>
        <p:nvPicPr>
          <p:cNvPr id="13" name="Fundraising regulator logo" descr="A black and white sign with white text&#10;&#10;AI-generated content may be incorrect.">
            <a:extLst>
              <a:ext uri="{FF2B5EF4-FFF2-40B4-BE49-F238E27FC236}">
                <a16:creationId xmlns:a16="http://schemas.microsoft.com/office/drawing/2014/main" id="{C7B9A1B5-2948-11FF-3442-442E2077A7C7}"/>
              </a:ext>
            </a:extLst>
          </p:cNvPr>
          <p:cNvPicPr>
            <a:picLocks noChangeAspect="1"/>
          </p:cNvPicPr>
          <p:nvPr userDrawn="1"/>
        </p:nvPicPr>
        <p:blipFill>
          <a:blip r:embed="rId11"/>
          <a:stretch>
            <a:fillRect/>
          </a:stretch>
        </p:blipFill>
        <p:spPr>
          <a:xfrm>
            <a:off x="9254169" y="5693828"/>
            <a:ext cx="2291508" cy="699620"/>
          </a:xfrm>
          <a:prstGeom prst="rect">
            <a:avLst/>
          </a:prstGeom>
        </p:spPr>
      </p:pic>
    </p:spTree>
    <p:extLst>
      <p:ext uri="{BB962C8B-B14F-4D97-AF65-F5344CB8AC3E}">
        <p14:creationId xmlns:p14="http://schemas.microsoft.com/office/powerpoint/2010/main" val="4194124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layout no logo">
    <p:bg>
      <p:bgPr>
        <a:solidFill>
          <a:srgbClr val="F1F0F8"/>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0E11D558-AF25-F966-498F-F2F85B1A68A6}"/>
              </a:ext>
            </a:extLst>
          </p:cNvPr>
          <p:cNvSpPr>
            <a:spLocks noGrp="1"/>
          </p:cNvSpPr>
          <p:nvPr>
            <p:ph type="title" hasCustomPrompt="1"/>
          </p:nvPr>
        </p:nvSpPr>
        <p:spPr>
          <a:xfrm>
            <a:off x="553193" y="567005"/>
            <a:ext cx="6191991" cy="525525"/>
          </a:xfrm>
          <a:prstGeom prst="rect">
            <a:avLst/>
          </a:prstGeom>
        </p:spPr>
        <p:txBody>
          <a:bodyPr/>
          <a:lstStyle>
            <a:lvl1pPr>
              <a:defRPr sz="3500" b="1" i="0">
                <a:latin typeface="Montserrat" pitchFamily="2" charset="77"/>
                <a:cs typeface="Poppins" pitchFamily="2" charset="77"/>
              </a:defRPr>
            </a:lvl1pPr>
          </a:lstStyle>
          <a:p>
            <a:r>
              <a:rPr lang="en-GB"/>
              <a:t>Page title goes here</a:t>
            </a:r>
            <a:endParaRPr lang="en-US"/>
          </a:p>
        </p:txBody>
      </p:sp>
    </p:spTree>
    <p:extLst>
      <p:ext uri="{BB962C8B-B14F-4D97-AF65-F5344CB8AC3E}">
        <p14:creationId xmlns:p14="http://schemas.microsoft.com/office/powerpoint/2010/main" val="478037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option 1 - aquamarine">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D2B90473-CE44-2784-4B66-2FE72EB328AA}"/>
              </a:ext>
            </a:extLst>
          </p:cNvPr>
          <p:cNvPicPr>
            <a:picLocks noChangeAspect="1"/>
          </p:cNvPicPr>
          <p:nvPr userDrawn="1"/>
        </p:nvPicPr>
        <p:blipFill>
          <a:blip r:embed="rId2"/>
          <a:srcRect/>
          <a:stretch/>
        </p:blipFill>
        <p:spPr>
          <a:xfrm>
            <a:off x="0" y="0"/>
            <a:ext cx="12192000" cy="6858000"/>
          </a:xfrm>
          <a:prstGeom prst="rect">
            <a:avLst/>
          </a:prstGeom>
        </p:spPr>
      </p:pic>
      <p:sp>
        <p:nvSpPr>
          <p:cNvPr id="5" name="Number">
            <a:extLst>
              <a:ext uri="{FF2B5EF4-FFF2-40B4-BE49-F238E27FC236}">
                <a16:creationId xmlns:a16="http://schemas.microsoft.com/office/drawing/2014/main" id="{ECE34077-2298-CB0D-D5F8-2EB735D23128}"/>
              </a:ext>
            </a:extLst>
          </p:cNvPr>
          <p:cNvSpPr>
            <a:spLocks noGrp="1"/>
          </p:cNvSpPr>
          <p:nvPr>
            <p:ph type="body" sz="quarter" idx="10" hasCustomPrompt="1"/>
          </p:nvPr>
        </p:nvSpPr>
        <p:spPr>
          <a:xfrm>
            <a:off x="5219261" y="1659573"/>
            <a:ext cx="1753480" cy="1769427"/>
          </a:xfrm>
          <a:prstGeom prst="rect">
            <a:avLst/>
          </a:prstGeom>
        </p:spPr>
        <p:txBody>
          <a:bodyPr lIns="90000" tIns="108000" anchor="ctr"/>
          <a:lstStyle>
            <a:lvl1pPr marL="0" indent="0" algn="ctr">
              <a:buNone/>
              <a:defRPr sz="7400" b="1" i="0">
                <a:latin typeface="Montserrat" pitchFamily="2" charset="77"/>
                <a:cs typeface="Poppins" pitchFamily="2" charset="77"/>
              </a:defRPr>
            </a:lvl1pPr>
          </a:lstStyle>
          <a:p>
            <a:pPr lvl="0"/>
            <a:r>
              <a:rPr lang="en-US"/>
              <a:t>2</a:t>
            </a:r>
          </a:p>
        </p:txBody>
      </p:sp>
      <p:sp>
        <p:nvSpPr>
          <p:cNvPr id="2" name="Title">
            <a:extLst>
              <a:ext uri="{FF2B5EF4-FFF2-40B4-BE49-F238E27FC236}">
                <a16:creationId xmlns:a16="http://schemas.microsoft.com/office/drawing/2014/main" id="{B0143D69-9C94-CC4C-C154-1D285D4DE4E6}"/>
              </a:ext>
            </a:extLst>
          </p:cNvPr>
          <p:cNvSpPr>
            <a:spLocks noGrp="1"/>
          </p:cNvSpPr>
          <p:nvPr>
            <p:ph type="title" hasCustomPrompt="1"/>
          </p:nvPr>
        </p:nvSpPr>
        <p:spPr>
          <a:xfrm>
            <a:off x="2455164" y="3596005"/>
            <a:ext cx="7281672" cy="1325563"/>
          </a:xfrm>
          <a:prstGeom prst="rect">
            <a:avLst/>
          </a:prstGeom>
        </p:spPr>
        <p:txBody>
          <a:bodyPr lIns="90000"/>
          <a:lstStyle>
            <a:lvl1pPr algn="ctr">
              <a:lnSpc>
                <a:spcPct val="100000"/>
              </a:lnSpc>
              <a:defRPr b="1" i="0">
                <a:solidFill>
                  <a:schemeClr val="tx1"/>
                </a:solidFill>
                <a:latin typeface="Montserrat" pitchFamily="2" charset="77"/>
                <a:cs typeface="Poppins" pitchFamily="2" charset="77"/>
              </a:defRPr>
            </a:lvl1pPr>
          </a:lstStyle>
          <a:p>
            <a:r>
              <a:rPr lang="en-GB"/>
              <a:t>Section title</a:t>
            </a:r>
            <a:br>
              <a:rPr lang="en-GB"/>
            </a:br>
            <a:r>
              <a:rPr lang="en-GB"/>
              <a:t>goes here</a:t>
            </a:r>
            <a:endParaRPr lang="en-US"/>
          </a:p>
        </p:txBody>
      </p:sp>
    </p:spTree>
    <p:extLst>
      <p:ext uri="{BB962C8B-B14F-4D97-AF65-F5344CB8AC3E}">
        <p14:creationId xmlns:p14="http://schemas.microsoft.com/office/powerpoint/2010/main" val="293309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option 1 - raspberry">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1DE9148C-A2B5-00B4-9918-E48AF3BCD1FD}"/>
              </a:ext>
            </a:extLst>
          </p:cNvPr>
          <p:cNvPicPr>
            <a:picLocks noChangeAspect="1"/>
          </p:cNvPicPr>
          <p:nvPr userDrawn="1"/>
        </p:nvPicPr>
        <p:blipFill>
          <a:blip r:embed="rId2"/>
          <a:srcRect/>
          <a:stretch/>
        </p:blipFill>
        <p:spPr>
          <a:xfrm>
            <a:off x="0" y="0"/>
            <a:ext cx="12192000" cy="6858000"/>
          </a:xfrm>
          <a:prstGeom prst="rect">
            <a:avLst/>
          </a:prstGeom>
        </p:spPr>
      </p:pic>
      <p:sp>
        <p:nvSpPr>
          <p:cNvPr id="6" name="Number">
            <a:extLst>
              <a:ext uri="{FF2B5EF4-FFF2-40B4-BE49-F238E27FC236}">
                <a16:creationId xmlns:a16="http://schemas.microsoft.com/office/drawing/2014/main" id="{4C806513-430E-6CB4-92C0-820A688CF96F}"/>
              </a:ext>
            </a:extLst>
          </p:cNvPr>
          <p:cNvSpPr>
            <a:spLocks noGrp="1"/>
          </p:cNvSpPr>
          <p:nvPr>
            <p:ph type="body" sz="quarter" idx="10" hasCustomPrompt="1"/>
          </p:nvPr>
        </p:nvSpPr>
        <p:spPr>
          <a:xfrm>
            <a:off x="5219261" y="1659573"/>
            <a:ext cx="1753480" cy="1769427"/>
          </a:xfrm>
          <a:prstGeom prst="rect">
            <a:avLst/>
          </a:prstGeom>
        </p:spPr>
        <p:txBody>
          <a:bodyPr lIns="90000" tIns="108000" anchor="ctr"/>
          <a:lstStyle>
            <a:lvl1pPr marL="0" indent="0" algn="ctr">
              <a:buNone/>
              <a:defRPr sz="7400" b="1" i="0">
                <a:latin typeface="Montserrat" pitchFamily="2" charset="77"/>
                <a:cs typeface="Poppins" pitchFamily="2" charset="77"/>
              </a:defRPr>
            </a:lvl1pPr>
          </a:lstStyle>
          <a:p>
            <a:pPr lvl="0"/>
            <a:r>
              <a:rPr lang="en-US"/>
              <a:t>3</a:t>
            </a:r>
          </a:p>
        </p:txBody>
      </p:sp>
      <p:sp>
        <p:nvSpPr>
          <p:cNvPr id="2" name="Title">
            <a:extLst>
              <a:ext uri="{FF2B5EF4-FFF2-40B4-BE49-F238E27FC236}">
                <a16:creationId xmlns:a16="http://schemas.microsoft.com/office/drawing/2014/main" id="{B0143D69-9C94-CC4C-C154-1D285D4DE4E6}"/>
              </a:ext>
            </a:extLst>
          </p:cNvPr>
          <p:cNvSpPr>
            <a:spLocks noGrp="1"/>
          </p:cNvSpPr>
          <p:nvPr>
            <p:ph type="title" hasCustomPrompt="1"/>
          </p:nvPr>
        </p:nvSpPr>
        <p:spPr>
          <a:xfrm>
            <a:off x="2455164" y="3596005"/>
            <a:ext cx="7281672" cy="1325563"/>
          </a:xfrm>
          <a:prstGeom prst="rect">
            <a:avLst/>
          </a:prstGeom>
        </p:spPr>
        <p:txBody>
          <a:bodyPr lIns="90000"/>
          <a:lstStyle>
            <a:lvl1pPr algn="ctr">
              <a:lnSpc>
                <a:spcPct val="100000"/>
              </a:lnSpc>
              <a:defRPr b="1" i="0">
                <a:solidFill>
                  <a:schemeClr val="bg1"/>
                </a:solidFill>
                <a:latin typeface="Montserrat" pitchFamily="2" charset="77"/>
                <a:cs typeface="Poppins" pitchFamily="2" charset="77"/>
              </a:defRPr>
            </a:lvl1pPr>
          </a:lstStyle>
          <a:p>
            <a:r>
              <a:rPr lang="en-GB"/>
              <a:t>Section title</a:t>
            </a:r>
            <a:br>
              <a:rPr lang="en-GB"/>
            </a:br>
            <a:r>
              <a:rPr lang="en-GB"/>
              <a:t>goes here</a:t>
            </a:r>
            <a:endParaRPr lang="en-US"/>
          </a:p>
        </p:txBody>
      </p:sp>
    </p:spTree>
    <p:extLst>
      <p:ext uri="{BB962C8B-B14F-4D97-AF65-F5344CB8AC3E}">
        <p14:creationId xmlns:p14="http://schemas.microsoft.com/office/powerpoint/2010/main" val="232784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option 1 - mustard">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AFE6EE1A-C594-3D9D-678E-E49B220DE392}"/>
              </a:ext>
            </a:extLst>
          </p:cNvPr>
          <p:cNvPicPr>
            <a:picLocks noChangeAspect="1"/>
          </p:cNvPicPr>
          <p:nvPr userDrawn="1"/>
        </p:nvPicPr>
        <p:blipFill>
          <a:blip r:embed="rId2"/>
          <a:srcRect/>
          <a:stretch/>
        </p:blipFill>
        <p:spPr>
          <a:xfrm>
            <a:off x="0" y="0"/>
            <a:ext cx="12192000" cy="6858000"/>
          </a:xfrm>
          <a:prstGeom prst="rect">
            <a:avLst/>
          </a:prstGeom>
        </p:spPr>
      </p:pic>
      <p:sp>
        <p:nvSpPr>
          <p:cNvPr id="6" name="Number">
            <a:extLst>
              <a:ext uri="{FF2B5EF4-FFF2-40B4-BE49-F238E27FC236}">
                <a16:creationId xmlns:a16="http://schemas.microsoft.com/office/drawing/2014/main" id="{C1062569-6269-1503-BEC0-4054AD821DF6}"/>
              </a:ext>
            </a:extLst>
          </p:cNvPr>
          <p:cNvSpPr>
            <a:spLocks noGrp="1"/>
          </p:cNvSpPr>
          <p:nvPr>
            <p:ph type="body" sz="quarter" idx="10" hasCustomPrompt="1"/>
          </p:nvPr>
        </p:nvSpPr>
        <p:spPr>
          <a:xfrm>
            <a:off x="5219261" y="1659573"/>
            <a:ext cx="1753480" cy="1769427"/>
          </a:xfrm>
          <a:prstGeom prst="rect">
            <a:avLst/>
          </a:prstGeom>
        </p:spPr>
        <p:txBody>
          <a:bodyPr tIns="108000" anchor="ctr"/>
          <a:lstStyle>
            <a:lvl1pPr marL="0" indent="0" algn="ctr">
              <a:buNone/>
              <a:defRPr sz="7400" b="1" i="0">
                <a:latin typeface="Montserrat" pitchFamily="2" charset="77"/>
                <a:cs typeface="Poppins" pitchFamily="2" charset="77"/>
              </a:defRPr>
            </a:lvl1pPr>
          </a:lstStyle>
          <a:p>
            <a:pPr lvl="0"/>
            <a:r>
              <a:rPr lang="en-US"/>
              <a:t>4</a:t>
            </a:r>
          </a:p>
        </p:txBody>
      </p:sp>
      <p:sp>
        <p:nvSpPr>
          <p:cNvPr id="2" name="Title">
            <a:extLst>
              <a:ext uri="{FF2B5EF4-FFF2-40B4-BE49-F238E27FC236}">
                <a16:creationId xmlns:a16="http://schemas.microsoft.com/office/drawing/2014/main" id="{B0143D69-9C94-CC4C-C154-1D285D4DE4E6}"/>
              </a:ext>
            </a:extLst>
          </p:cNvPr>
          <p:cNvSpPr>
            <a:spLocks noGrp="1"/>
          </p:cNvSpPr>
          <p:nvPr>
            <p:ph type="title" hasCustomPrompt="1"/>
          </p:nvPr>
        </p:nvSpPr>
        <p:spPr>
          <a:xfrm>
            <a:off x="2455164" y="3596005"/>
            <a:ext cx="7281672" cy="1325563"/>
          </a:xfrm>
          <a:prstGeom prst="rect">
            <a:avLst/>
          </a:prstGeom>
        </p:spPr>
        <p:txBody>
          <a:bodyPr lIns="90000"/>
          <a:lstStyle>
            <a:lvl1pPr algn="ctr">
              <a:lnSpc>
                <a:spcPct val="100000"/>
              </a:lnSpc>
              <a:defRPr b="1" i="0">
                <a:solidFill>
                  <a:schemeClr val="tx1"/>
                </a:solidFill>
                <a:latin typeface="Montserrat" pitchFamily="2" charset="77"/>
                <a:cs typeface="Poppins" pitchFamily="2" charset="77"/>
              </a:defRPr>
            </a:lvl1pPr>
          </a:lstStyle>
          <a:p>
            <a:r>
              <a:rPr lang="en-GB"/>
              <a:t>Section title</a:t>
            </a:r>
            <a:br>
              <a:rPr lang="en-GB"/>
            </a:br>
            <a:r>
              <a:rPr lang="en-GB"/>
              <a:t>goes here</a:t>
            </a:r>
            <a:endParaRPr lang="en-US"/>
          </a:p>
        </p:txBody>
      </p:sp>
    </p:spTree>
    <p:extLst>
      <p:ext uri="{BB962C8B-B14F-4D97-AF65-F5344CB8AC3E}">
        <p14:creationId xmlns:p14="http://schemas.microsoft.com/office/powerpoint/2010/main" val="311695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option 2 - ultraviolet">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AA70AE3A-9678-5400-B812-B02BDEC2C651}"/>
              </a:ext>
            </a:extLst>
          </p:cNvPr>
          <p:cNvPicPr>
            <a:picLocks noChangeAspect="1"/>
          </p:cNvPicPr>
          <p:nvPr userDrawn="1"/>
        </p:nvPicPr>
        <p:blipFill>
          <a:blip r:embed="rId2"/>
          <a:srcRect/>
          <a:stretch/>
        </p:blipFill>
        <p:spPr>
          <a:xfrm>
            <a:off x="0" y="0"/>
            <a:ext cx="12192000" cy="6858000"/>
          </a:xfrm>
          <a:prstGeom prst="rect">
            <a:avLst/>
          </a:prstGeom>
        </p:spPr>
      </p:pic>
      <p:sp>
        <p:nvSpPr>
          <p:cNvPr id="17" name="Number">
            <a:extLst>
              <a:ext uri="{FF2B5EF4-FFF2-40B4-BE49-F238E27FC236}">
                <a16:creationId xmlns:a16="http://schemas.microsoft.com/office/drawing/2014/main" id="{769F23EC-BC24-B7C2-8DA8-0F0D2BCBC5A0}"/>
              </a:ext>
            </a:extLst>
          </p:cNvPr>
          <p:cNvSpPr>
            <a:spLocks noGrp="1"/>
          </p:cNvSpPr>
          <p:nvPr>
            <p:ph type="body" sz="quarter" idx="10" hasCustomPrompt="1"/>
          </p:nvPr>
        </p:nvSpPr>
        <p:spPr>
          <a:xfrm>
            <a:off x="5219261" y="988054"/>
            <a:ext cx="1753480" cy="1769427"/>
          </a:xfrm>
          <a:prstGeom prst="rect">
            <a:avLst/>
          </a:prstGeom>
        </p:spPr>
        <p:txBody>
          <a:bodyPr lIns="90000" tIns="108000" anchor="ctr"/>
          <a:lstStyle>
            <a:lvl1pPr marL="0" indent="0" algn="ctr">
              <a:buNone/>
              <a:defRPr sz="7400" b="1" i="0">
                <a:latin typeface="Montserrat" pitchFamily="2" charset="77"/>
                <a:cs typeface="Poppins" pitchFamily="2" charset="77"/>
              </a:defRPr>
            </a:lvl1pPr>
          </a:lstStyle>
          <a:p>
            <a:pPr lvl="0"/>
            <a:r>
              <a:rPr lang="en-US"/>
              <a:t>1</a:t>
            </a:r>
          </a:p>
        </p:txBody>
      </p:sp>
      <p:sp>
        <p:nvSpPr>
          <p:cNvPr id="14" name="Title">
            <a:extLst>
              <a:ext uri="{FF2B5EF4-FFF2-40B4-BE49-F238E27FC236}">
                <a16:creationId xmlns:a16="http://schemas.microsoft.com/office/drawing/2014/main" id="{F449E578-4695-DED1-31C4-D752E17C97C0}"/>
              </a:ext>
            </a:extLst>
          </p:cNvPr>
          <p:cNvSpPr>
            <a:spLocks noGrp="1"/>
          </p:cNvSpPr>
          <p:nvPr>
            <p:ph type="title" hasCustomPrompt="1"/>
          </p:nvPr>
        </p:nvSpPr>
        <p:spPr>
          <a:xfrm>
            <a:off x="2455164" y="2924487"/>
            <a:ext cx="7281672" cy="740232"/>
          </a:xfrm>
          <a:prstGeom prst="rect">
            <a:avLst/>
          </a:prstGeom>
        </p:spPr>
        <p:txBody>
          <a:bodyPr lIns="90000"/>
          <a:lstStyle>
            <a:lvl1pPr algn="ctr">
              <a:lnSpc>
                <a:spcPct val="100000"/>
              </a:lnSpc>
              <a:defRPr b="1" i="0">
                <a:solidFill>
                  <a:schemeClr val="bg1"/>
                </a:solidFill>
                <a:latin typeface="Montserrat" pitchFamily="2" charset="77"/>
                <a:cs typeface="Poppins" pitchFamily="2" charset="77"/>
              </a:defRPr>
            </a:lvl1pPr>
          </a:lstStyle>
          <a:p>
            <a:r>
              <a:rPr lang="en-GB"/>
              <a:t>Section title goes here</a:t>
            </a:r>
            <a:endParaRPr lang="en-US"/>
          </a:p>
        </p:txBody>
      </p:sp>
    </p:spTree>
    <p:extLst>
      <p:ext uri="{BB962C8B-B14F-4D97-AF65-F5344CB8AC3E}">
        <p14:creationId xmlns:p14="http://schemas.microsoft.com/office/powerpoint/2010/main" val="278463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option 2 - aquamarine">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9FA8ED57-A02A-6C0E-356E-AF21C980A513}"/>
              </a:ext>
            </a:extLst>
          </p:cNvPr>
          <p:cNvPicPr>
            <a:picLocks noChangeAspect="1"/>
          </p:cNvPicPr>
          <p:nvPr userDrawn="1"/>
        </p:nvPicPr>
        <p:blipFill>
          <a:blip r:embed="rId2"/>
          <a:srcRect/>
          <a:stretch/>
        </p:blipFill>
        <p:spPr>
          <a:xfrm>
            <a:off x="0" y="0"/>
            <a:ext cx="12192000" cy="6858000"/>
          </a:xfrm>
          <a:prstGeom prst="rect">
            <a:avLst/>
          </a:prstGeom>
        </p:spPr>
      </p:pic>
      <p:sp>
        <p:nvSpPr>
          <p:cNvPr id="8" name="Number">
            <a:extLst>
              <a:ext uri="{FF2B5EF4-FFF2-40B4-BE49-F238E27FC236}">
                <a16:creationId xmlns:a16="http://schemas.microsoft.com/office/drawing/2014/main" id="{067A0A2C-5A15-6494-4379-273E471E29F3}"/>
              </a:ext>
            </a:extLst>
          </p:cNvPr>
          <p:cNvSpPr>
            <a:spLocks noGrp="1"/>
          </p:cNvSpPr>
          <p:nvPr>
            <p:ph type="body" sz="quarter" idx="10" hasCustomPrompt="1"/>
          </p:nvPr>
        </p:nvSpPr>
        <p:spPr>
          <a:xfrm>
            <a:off x="5219261" y="988054"/>
            <a:ext cx="1753480" cy="1769427"/>
          </a:xfrm>
          <a:prstGeom prst="rect">
            <a:avLst/>
          </a:prstGeom>
        </p:spPr>
        <p:txBody>
          <a:bodyPr lIns="90000" tIns="108000" anchor="ctr"/>
          <a:lstStyle>
            <a:lvl1pPr marL="0" indent="0" algn="ctr">
              <a:buNone/>
              <a:defRPr sz="7400" b="1" i="0">
                <a:latin typeface="Montserrat" pitchFamily="2" charset="77"/>
                <a:cs typeface="Poppins" pitchFamily="2" charset="77"/>
              </a:defRPr>
            </a:lvl1pPr>
          </a:lstStyle>
          <a:p>
            <a:pPr lvl="0"/>
            <a:r>
              <a:rPr lang="en-US"/>
              <a:t>2</a:t>
            </a:r>
          </a:p>
        </p:txBody>
      </p:sp>
      <p:sp>
        <p:nvSpPr>
          <p:cNvPr id="5" name="Title">
            <a:extLst>
              <a:ext uri="{FF2B5EF4-FFF2-40B4-BE49-F238E27FC236}">
                <a16:creationId xmlns:a16="http://schemas.microsoft.com/office/drawing/2014/main" id="{2592B546-7CD1-2725-302F-A72B6735138F}"/>
              </a:ext>
            </a:extLst>
          </p:cNvPr>
          <p:cNvSpPr>
            <a:spLocks noGrp="1"/>
          </p:cNvSpPr>
          <p:nvPr>
            <p:ph type="title" hasCustomPrompt="1"/>
          </p:nvPr>
        </p:nvSpPr>
        <p:spPr>
          <a:xfrm>
            <a:off x="2455164" y="2924487"/>
            <a:ext cx="7281672" cy="740232"/>
          </a:xfrm>
          <a:prstGeom prst="rect">
            <a:avLst/>
          </a:prstGeom>
        </p:spPr>
        <p:txBody>
          <a:bodyPr lIns="90000"/>
          <a:lstStyle>
            <a:lvl1pPr algn="ctr">
              <a:lnSpc>
                <a:spcPct val="100000"/>
              </a:lnSpc>
              <a:defRPr b="1" i="0">
                <a:solidFill>
                  <a:schemeClr val="tx1"/>
                </a:solidFill>
                <a:latin typeface="Montserrat" pitchFamily="2" charset="77"/>
                <a:cs typeface="Poppins" pitchFamily="2" charset="77"/>
              </a:defRPr>
            </a:lvl1pPr>
          </a:lstStyle>
          <a:p>
            <a:r>
              <a:rPr lang="en-GB"/>
              <a:t>Section title goes here</a:t>
            </a:r>
            <a:endParaRPr lang="en-US"/>
          </a:p>
        </p:txBody>
      </p:sp>
    </p:spTree>
    <p:extLst>
      <p:ext uri="{BB962C8B-B14F-4D97-AF65-F5344CB8AC3E}">
        <p14:creationId xmlns:p14="http://schemas.microsoft.com/office/powerpoint/2010/main" val="214098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option 2 - raspberry">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1E0A7166-C9B1-F820-356F-1D6E67E607E8}"/>
              </a:ext>
            </a:extLst>
          </p:cNvPr>
          <p:cNvPicPr>
            <a:picLocks noChangeAspect="1"/>
          </p:cNvPicPr>
          <p:nvPr userDrawn="1"/>
        </p:nvPicPr>
        <p:blipFill>
          <a:blip r:embed="rId2"/>
          <a:srcRect/>
          <a:stretch/>
        </p:blipFill>
        <p:spPr>
          <a:xfrm>
            <a:off x="0" y="0"/>
            <a:ext cx="12192000" cy="6858000"/>
          </a:xfrm>
          <a:prstGeom prst="rect">
            <a:avLst/>
          </a:prstGeom>
        </p:spPr>
      </p:pic>
      <p:sp>
        <p:nvSpPr>
          <p:cNvPr id="8" name="Number">
            <a:extLst>
              <a:ext uri="{FF2B5EF4-FFF2-40B4-BE49-F238E27FC236}">
                <a16:creationId xmlns:a16="http://schemas.microsoft.com/office/drawing/2014/main" id="{455ED4C9-77F9-9303-A121-A26416BF8A18}"/>
              </a:ext>
            </a:extLst>
          </p:cNvPr>
          <p:cNvSpPr>
            <a:spLocks noGrp="1"/>
          </p:cNvSpPr>
          <p:nvPr>
            <p:ph type="body" sz="quarter" idx="10" hasCustomPrompt="1"/>
          </p:nvPr>
        </p:nvSpPr>
        <p:spPr>
          <a:xfrm>
            <a:off x="5219261" y="988054"/>
            <a:ext cx="1753480" cy="1769427"/>
          </a:xfrm>
          <a:prstGeom prst="rect">
            <a:avLst/>
          </a:prstGeom>
        </p:spPr>
        <p:txBody>
          <a:bodyPr lIns="90000" tIns="108000" anchor="ctr"/>
          <a:lstStyle>
            <a:lvl1pPr marL="0" indent="0" algn="ctr">
              <a:buNone/>
              <a:defRPr sz="7400" b="1" i="0">
                <a:latin typeface="Montserrat" pitchFamily="2" charset="77"/>
                <a:cs typeface="Poppins" pitchFamily="2" charset="77"/>
              </a:defRPr>
            </a:lvl1pPr>
          </a:lstStyle>
          <a:p>
            <a:pPr lvl="0"/>
            <a:r>
              <a:rPr lang="en-US"/>
              <a:t>3</a:t>
            </a:r>
          </a:p>
        </p:txBody>
      </p:sp>
      <p:sp>
        <p:nvSpPr>
          <p:cNvPr id="5" name="Title">
            <a:extLst>
              <a:ext uri="{FF2B5EF4-FFF2-40B4-BE49-F238E27FC236}">
                <a16:creationId xmlns:a16="http://schemas.microsoft.com/office/drawing/2014/main" id="{AFE49B7D-6829-62C5-C5B5-DA7CCA21287E}"/>
              </a:ext>
            </a:extLst>
          </p:cNvPr>
          <p:cNvSpPr>
            <a:spLocks noGrp="1"/>
          </p:cNvSpPr>
          <p:nvPr>
            <p:ph type="title" hasCustomPrompt="1"/>
          </p:nvPr>
        </p:nvSpPr>
        <p:spPr>
          <a:xfrm>
            <a:off x="2455164" y="2924487"/>
            <a:ext cx="7281672" cy="740232"/>
          </a:xfrm>
          <a:prstGeom prst="rect">
            <a:avLst/>
          </a:prstGeom>
        </p:spPr>
        <p:txBody>
          <a:bodyPr lIns="90000"/>
          <a:lstStyle>
            <a:lvl1pPr algn="ctr">
              <a:lnSpc>
                <a:spcPct val="100000"/>
              </a:lnSpc>
              <a:defRPr b="1" i="0">
                <a:solidFill>
                  <a:schemeClr val="bg1"/>
                </a:solidFill>
                <a:latin typeface="Montserrat" pitchFamily="2" charset="77"/>
                <a:cs typeface="Poppins" pitchFamily="2" charset="77"/>
              </a:defRPr>
            </a:lvl1pPr>
          </a:lstStyle>
          <a:p>
            <a:r>
              <a:rPr lang="en-GB"/>
              <a:t>Section title goes here</a:t>
            </a:r>
            <a:endParaRPr lang="en-US"/>
          </a:p>
        </p:txBody>
      </p:sp>
    </p:spTree>
    <p:extLst>
      <p:ext uri="{BB962C8B-B14F-4D97-AF65-F5344CB8AC3E}">
        <p14:creationId xmlns:p14="http://schemas.microsoft.com/office/powerpoint/2010/main" val="7868051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100333"/>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658" r:id="rId3"/>
    <p:sldLayoutId id="2147483659" r:id="rId4"/>
    <p:sldLayoutId id="2147483660" r:id="rId5"/>
    <p:sldLayoutId id="2147483661" r:id="rId6"/>
    <p:sldLayoutId id="2147483680" r:id="rId7"/>
    <p:sldLayoutId id="2147483681" r:id="rId8"/>
    <p:sldLayoutId id="2147483682" r:id="rId9"/>
    <p:sldLayoutId id="2147483683"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88" r:id="rId19"/>
    <p:sldLayoutId id="2147483689" r:id="rId20"/>
    <p:sldLayoutId id="2147483690" r:id="rId21"/>
    <p:sldLayoutId id="2147483691"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5" r:id="rId33"/>
    <p:sldLayoutId id="2147483686" r:id="rId34"/>
    <p:sldLayoutId id="2147483687"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9.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5.svg"/><Relationship Id="rId5" Type="http://schemas.openxmlformats.org/officeDocument/2006/relationships/image" Target="../media/image37.png"/><Relationship Id="rId4" Type="http://schemas.openxmlformats.org/officeDocument/2006/relationships/image" Target="../media/image4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39.png"/><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8" Type="http://schemas.openxmlformats.org/officeDocument/2006/relationships/hyperlink" Target="https://www.benefitsandwork.co.uk/" TargetMode="External"/><Relationship Id="rId3" Type="http://schemas.openxmlformats.org/officeDocument/2006/relationships/hyperlink" Target="https://www.legislation.gov.uk/uksi/2008/2685/contents" TargetMode="External"/><Relationship Id="rId7" Type="http://schemas.openxmlformats.org/officeDocument/2006/relationships/hyperlink" Target="https://www.disabilityrightsuk.org/"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hyperlink" Target="https://cpag.org.uk/" TargetMode="External"/><Relationship Id="rId5" Type="http://schemas.openxmlformats.org/officeDocument/2006/relationships/hyperlink" Target="https://www.lag.org.uk/" TargetMode="External"/><Relationship Id="rId4" Type="http://schemas.openxmlformats.org/officeDocument/2006/relationships/hyperlink" Target="https://www.legislation.gov.uk/uksi/2008/2699/contents" TargetMode="External"/><Relationship Id="rId9" Type="http://schemas.openxmlformats.org/officeDocument/2006/relationships/hyperlink" Target="https://www.benefitstraining.co.u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35.png"/><Relationship Id="rId4" Type="http://schemas.openxmlformats.org/officeDocument/2006/relationships/image" Target="../media/image45.svg"/><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svg"/><Relationship Id="rId11" Type="http://schemas.openxmlformats.org/officeDocument/2006/relationships/image" Target="../media/image2.png"/><Relationship Id="rId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50.sv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997DD27E-7B89-CF87-1966-44D7D4025119}"/>
              </a:ext>
            </a:extLst>
          </p:cNvPr>
          <p:cNvSpPr>
            <a:spLocks noGrp="1"/>
          </p:cNvSpPr>
          <p:nvPr>
            <p:ph type="title"/>
          </p:nvPr>
        </p:nvSpPr>
        <p:spPr>
          <a:xfrm>
            <a:off x="909320" y="3429001"/>
            <a:ext cx="4729480" cy="1682645"/>
          </a:xfrm>
        </p:spPr>
        <p:txBody>
          <a:bodyPr/>
          <a:lstStyle/>
          <a:p>
            <a:r>
              <a:rPr lang="en-US" dirty="0">
                <a:latin typeface="Montserrat" pitchFamily="2" charset="77"/>
              </a:rPr>
              <a:t>Life jackets and hard hats</a:t>
            </a:r>
          </a:p>
        </p:txBody>
      </p:sp>
      <p:sp>
        <p:nvSpPr>
          <p:cNvPr id="7" name="Subtitle">
            <a:extLst>
              <a:ext uri="{FF2B5EF4-FFF2-40B4-BE49-F238E27FC236}">
                <a16:creationId xmlns:a16="http://schemas.microsoft.com/office/drawing/2014/main" id="{89EE1048-6373-2A0E-EE80-30B259A3AD23}"/>
              </a:ext>
            </a:extLst>
          </p:cNvPr>
          <p:cNvSpPr>
            <a:spLocks noGrp="1"/>
          </p:cNvSpPr>
          <p:nvPr>
            <p:ph type="body" sz="quarter" idx="10"/>
          </p:nvPr>
        </p:nvSpPr>
        <p:spPr>
          <a:xfrm>
            <a:off x="909320" y="4871803"/>
            <a:ext cx="3971925" cy="1295317"/>
          </a:xfrm>
        </p:spPr>
        <p:txBody>
          <a:bodyPr/>
          <a:lstStyle/>
          <a:p>
            <a:r>
              <a:rPr lang="en-US" dirty="0"/>
              <a:t>Appellant and  representative experiences in the F-tier Tribunal</a:t>
            </a:r>
            <a:endParaRPr lang="en-US" dirty="0">
              <a:latin typeface="Montserrat" pitchFamily="2" charset="77"/>
            </a:endParaRPr>
          </a:p>
        </p:txBody>
      </p:sp>
      <p:pic>
        <p:nvPicPr>
          <p:cNvPr id="11" name="Picture">
            <a:extLst>
              <a:ext uri="{FF2B5EF4-FFF2-40B4-BE49-F238E27FC236}">
                <a16:creationId xmlns:a16="http://schemas.microsoft.com/office/drawing/2014/main" id="{A3601F15-C088-938E-6FB4-DB82B3995115}"/>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rcRect l="3522" r="3522"/>
          <a:stretch/>
        </p:blipFill>
        <p:spPr>
          <a:xfrm>
            <a:off x="5662550" y="0"/>
            <a:ext cx="6635088" cy="7090347"/>
          </a:xfrm>
        </p:spPr>
      </p:pic>
      <p:pic>
        <p:nvPicPr>
          <p:cNvPr id="9" name="Wavy line">
            <a:extLst>
              <a:ext uri="{FF2B5EF4-FFF2-40B4-BE49-F238E27FC236}">
                <a16:creationId xmlns:a16="http://schemas.microsoft.com/office/drawing/2014/main" id="{08E878B0-5985-D01D-15DA-3B087E177C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5662550" y="0"/>
            <a:ext cx="520938" cy="6858000"/>
          </a:xfrm>
          <a:prstGeom prst="rect">
            <a:avLst/>
          </a:prstGeom>
        </p:spPr>
      </p:pic>
    </p:spTree>
    <p:extLst>
      <p:ext uri="{BB962C8B-B14F-4D97-AF65-F5344CB8AC3E}">
        <p14:creationId xmlns:p14="http://schemas.microsoft.com/office/powerpoint/2010/main" val="105205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ircle">
            <a:extLst>
              <a:ext uri="{FF2B5EF4-FFF2-40B4-BE49-F238E27FC236}">
                <a16:creationId xmlns:a16="http://schemas.microsoft.com/office/drawing/2014/main" id="{33468D25-37FC-2104-323B-8AA54EDEDC7A}"/>
              </a:ext>
            </a:extLst>
          </p:cNvPr>
          <p:cNvSpPr/>
          <p:nvPr/>
        </p:nvSpPr>
        <p:spPr>
          <a:xfrm>
            <a:off x="5219260" y="1659573"/>
            <a:ext cx="1753480" cy="1749570"/>
          </a:xfrm>
          <a:custGeom>
            <a:avLst/>
            <a:gdLst>
              <a:gd name="connsiteX0" fmla="*/ 1753480 w 1753480"/>
              <a:gd name="connsiteY0" fmla="*/ 899427 h 1749570"/>
              <a:gd name="connsiteX1" fmla="*/ 1483960 w 1753480"/>
              <a:gd name="connsiteY1" fmla="*/ 1510853 h 1749570"/>
              <a:gd name="connsiteX2" fmla="*/ 872535 w 1753480"/>
              <a:gd name="connsiteY2" fmla="*/ 1749571 h 1749570"/>
              <a:gd name="connsiteX3" fmla="*/ 236467 w 1753480"/>
              <a:gd name="connsiteY3" fmla="*/ 1535613 h 1749570"/>
              <a:gd name="connsiteX4" fmla="*/ 0 w 1753480"/>
              <a:gd name="connsiteY4" fmla="*/ 899427 h 1749570"/>
              <a:gd name="connsiteX5" fmla="*/ 275207 w 1753480"/>
              <a:gd name="connsiteY5" fmla="*/ 302100 h 1749570"/>
              <a:gd name="connsiteX6" fmla="*/ 872535 w 1753480"/>
              <a:gd name="connsiteY6" fmla="*/ 0 h 1749570"/>
              <a:gd name="connsiteX7" fmla="*/ 1490950 w 1753480"/>
              <a:gd name="connsiteY7" fmla="*/ 281012 h 1749570"/>
              <a:gd name="connsiteX8" fmla="*/ 1753480 w 1753480"/>
              <a:gd name="connsiteY8" fmla="*/ 899427 h 174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480" h="1749570">
                <a:moveTo>
                  <a:pt x="1753480" y="899427"/>
                </a:moveTo>
                <a:cubicBezTo>
                  <a:pt x="1753480" y="1141462"/>
                  <a:pt x="1642592" y="1352221"/>
                  <a:pt x="1483960" y="1510853"/>
                </a:cubicBezTo>
                <a:cubicBezTo>
                  <a:pt x="1325329" y="1669485"/>
                  <a:pt x="1114570" y="1749571"/>
                  <a:pt x="872535" y="1749571"/>
                </a:cubicBezTo>
                <a:cubicBezTo>
                  <a:pt x="630500" y="1749571"/>
                  <a:pt x="395099" y="1694245"/>
                  <a:pt x="236467" y="1535613"/>
                </a:cubicBezTo>
                <a:cubicBezTo>
                  <a:pt x="77835" y="1376863"/>
                  <a:pt x="0" y="1141462"/>
                  <a:pt x="0" y="899427"/>
                </a:cubicBezTo>
                <a:cubicBezTo>
                  <a:pt x="0" y="657392"/>
                  <a:pt x="116575" y="460731"/>
                  <a:pt x="275207" y="302100"/>
                </a:cubicBezTo>
                <a:cubicBezTo>
                  <a:pt x="433957" y="143468"/>
                  <a:pt x="630500" y="0"/>
                  <a:pt x="872535" y="0"/>
                </a:cubicBezTo>
                <a:cubicBezTo>
                  <a:pt x="1114570" y="0"/>
                  <a:pt x="1332200" y="122380"/>
                  <a:pt x="1490950" y="281012"/>
                </a:cubicBezTo>
                <a:cubicBezTo>
                  <a:pt x="1649582" y="439644"/>
                  <a:pt x="1753480" y="657274"/>
                  <a:pt x="1753480" y="899427"/>
                </a:cubicBezTo>
                <a:close/>
              </a:path>
            </a:pathLst>
          </a:custGeom>
          <a:solidFill>
            <a:srgbClr val="FBE4C9"/>
          </a:solidFill>
          <a:ln w="0" cap="flat">
            <a:noFill/>
            <a:prstDash val="solid"/>
            <a:miter/>
          </a:ln>
        </p:spPr>
        <p:txBody>
          <a:bodyPr tIns="108000" rtlCol="0" anchor="ctr"/>
          <a:lstStyle/>
          <a:p>
            <a:pPr algn="ctr"/>
            <a:endParaRPr lang="en-US" sz="7400" b="1" i="0">
              <a:latin typeface="Poppins" pitchFamily="2" charset="77"/>
              <a:cs typeface="Poppins" pitchFamily="2" charset="77"/>
            </a:endParaRPr>
          </a:p>
        </p:txBody>
      </p:sp>
      <p:sp>
        <p:nvSpPr>
          <p:cNvPr id="6" name="Circle outline">
            <a:extLst>
              <a:ext uri="{FF2B5EF4-FFF2-40B4-BE49-F238E27FC236}">
                <a16:creationId xmlns:a16="http://schemas.microsoft.com/office/drawing/2014/main" id="{D5E7415D-1BDD-81A2-5D0D-1408C45EF409}"/>
              </a:ext>
              <a:ext uri="{C183D7F6-B498-43B3-948B-1728B52AA6E4}">
                <adec:decorative xmlns:adec="http://schemas.microsoft.com/office/drawing/2017/decorative" val="1"/>
              </a:ext>
            </a:extLst>
          </p:cNvPr>
          <p:cNvSpPr/>
          <p:nvPr/>
        </p:nvSpPr>
        <p:spPr>
          <a:xfrm>
            <a:off x="5219260" y="1598613"/>
            <a:ext cx="1753480" cy="1749570"/>
          </a:xfrm>
          <a:custGeom>
            <a:avLst/>
            <a:gdLst>
              <a:gd name="connsiteX0" fmla="*/ 1753480 w 1753480"/>
              <a:gd name="connsiteY0" fmla="*/ 899427 h 1749570"/>
              <a:gd name="connsiteX1" fmla="*/ 1483960 w 1753480"/>
              <a:gd name="connsiteY1" fmla="*/ 1510853 h 1749570"/>
              <a:gd name="connsiteX2" fmla="*/ 872535 w 1753480"/>
              <a:gd name="connsiteY2" fmla="*/ 1749571 h 1749570"/>
              <a:gd name="connsiteX3" fmla="*/ 236467 w 1753480"/>
              <a:gd name="connsiteY3" fmla="*/ 1535613 h 1749570"/>
              <a:gd name="connsiteX4" fmla="*/ 0 w 1753480"/>
              <a:gd name="connsiteY4" fmla="*/ 899427 h 1749570"/>
              <a:gd name="connsiteX5" fmla="*/ 275207 w 1753480"/>
              <a:gd name="connsiteY5" fmla="*/ 302100 h 1749570"/>
              <a:gd name="connsiteX6" fmla="*/ 872535 w 1753480"/>
              <a:gd name="connsiteY6" fmla="*/ 0 h 1749570"/>
              <a:gd name="connsiteX7" fmla="*/ 1490950 w 1753480"/>
              <a:gd name="connsiteY7" fmla="*/ 281012 h 1749570"/>
              <a:gd name="connsiteX8" fmla="*/ 1753480 w 1753480"/>
              <a:gd name="connsiteY8" fmla="*/ 899427 h 174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480" h="1749570">
                <a:moveTo>
                  <a:pt x="1753480" y="899427"/>
                </a:moveTo>
                <a:cubicBezTo>
                  <a:pt x="1753480" y="1141462"/>
                  <a:pt x="1642592" y="1352221"/>
                  <a:pt x="1483960" y="1510853"/>
                </a:cubicBezTo>
                <a:cubicBezTo>
                  <a:pt x="1325329" y="1669485"/>
                  <a:pt x="1114570" y="1749571"/>
                  <a:pt x="872535" y="1749571"/>
                </a:cubicBezTo>
                <a:cubicBezTo>
                  <a:pt x="630500" y="1749571"/>
                  <a:pt x="395099" y="1694245"/>
                  <a:pt x="236467" y="1535613"/>
                </a:cubicBezTo>
                <a:cubicBezTo>
                  <a:pt x="77835" y="1376863"/>
                  <a:pt x="0" y="1141462"/>
                  <a:pt x="0" y="899427"/>
                </a:cubicBezTo>
                <a:cubicBezTo>
                  <a:pt x="0" y="657392"/>
                  <a:pt x="116575" y="460731"/>
                  <a:pt x="275207" y="302100"/>
                </a:cubicBezTo>
                <a:cubicBezTo>
                  <a:pt x="433957" y="143468"/>
                  <a:pt x="630500" y="0"/>
                  <a:pt x="872535" y="0"/>
                </a:cubicBezTo>
                <a:cubicBezTo>
                  <a:pt x="1114570" y="0"/>
                  <a:pt x="1332200" y="122380"/>
                  <a:pt x="1490950" y="281012"/>
                </a:cubicBezTo>
                <a:cubicBezTo>
                  <a:pt x="1649582" y="439644"/>
                  <a:pt x="1753480" y="657274"/>
                  <a:pt x="1753480" y="899427"/>
                </a:cubicBezTo>
                <a:close/>
              </a:path>
            </a:pathLst>
          </a:custGeom>
          <a:noFill/>
          <a:ln w="31750" cap="flat">
            <a:solidFill>
              <a:schemeClr val="tx1"/>
            </a:solidFill>
            <a:prstDash val="solid"/>
            <a:miter/>
          </a:ln>
        </p:spPr>
        <p:txBody>
          <a:bodyPr tIns="180000" rtlCol="0" anchor="ctr"/>
          <a:lstStyle/>
          <a:p>
            <a:pPr algn="ctr"/>
            <a:endParaRPr lang="en-US" sz="7400" b="1" i="0">
              <a:latin typeface="Poppins" pitchFamily="2" charset="77"/>
              <a:cs typeface="Poppins" pitchFamily="2" charset="77"/>
            </a:endParaRPr>
          </a:p>
        </p:txBody>
      </p:sp>
      <p:sp>
        <p:nvSpPr>
          <p:cNvPr id="9" name="Number">
            <a:extLst>
              <a:ext uri="{FF2B5EF4-FFF2-40B4-BE49-F238E27FC236}">
                <a16:creationId xmlns:a16="http://schemas.microsoft.com/office/drawing/2014/main" id="{5DA68617-3B58-D92D-BECC-03DF7FDF0A16}"/>
              </a:ext>
            </a:extLst>
          </p:cNvPr>
          <p:cNvSpPr>
            <a:spLocks noGrp="1"/>
          </p:cNvSpPr>
          <p:nvPr>
            <p:ph type="body" sz="quarter" idx="10"/>
          </p:nvPr>
        </p:nvSpPr>
        <p:spPr/>
        <p:txBody>
          <a:bodyPr/>
          <a:lstStyle/>
          <a:p>
            <a:endParaRPr lang="en-US" dirty="0"/>
          </a:p>
        </p:txBody>
      </p:sp>
      <p:sp>
        <p:nvSpPr>
          <p:cNvPr id="8" name="Title">
            <a:extLst>
              <a:ext uri="{FF2B5EF4-FFF2-40B4-BE49-F238E27FC236}">
                <a16:creationId xmlns:a16="http://schemas.microsoft.com/office/drawing/2014/main" id="{6DD01D41-564F-C072-1595-2B31950C6DC4}"/>
              </a:ext>
            </a:extLst>
          </p:cNvPr>
          <p:cNvSpPr>
            <a:spLocks noGrp="1"/>
          </p:cNvSpPr>
          <p:nvPr>
            <p:ph type="title"/>
          </p:nvPr>
        </p:nvSpPr>
        <p:spPr>
          <a:xfrm>
            <a:off x="2455163" y="3596005"/>
            <a:ext cx="8067931" cy="1325563"/>
          </a:xfrm>
        </p:spPr>
        <p:txBody>
          <a:bodyPr/>
          <a:lstStyle/>
          <a:p>
            <a:r>
              <a:rPr lang="en-US" dirty="0"/>
              <a:t>The resilient   representative</a:t>
            </a:r>
          </a:p>
        </p:txBody>
      </p:sp>
      <p:pic>
        <p:nvPicPr>
          <p:cNvPr id="2" name="4 point star 1">
            <a:extLst>
              <a:ext uri="{FF2B5EF4-FFF2-40B4-BE49-F238E27FC236}">
                <a16:creationId xmlns:a16="http://schemas.microsoft.com/office/drawing/2014/main" id="{A30FEC88-AECE-9D04-2491-90125BF83A2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9084" y="2832100"/>
            <a:ext cx="536327" cy="531495"/>
          </a:xfrm>
          <a:prstGeom prst="rect">
            <a:avLst/>
          </a:prstGeom>
        </p:spPr>
      </p:pic>
      <p:pic>
        <p:nvPicPr>
          <p:cNvPr id="3" name="4 point star 2">
            <a:extLst>
              <a:ext uri="{FF2B5EF4-FFF2-40B4-BE49-F238E27FC236}">
                <a16:creationId xmlns:a16="http://schemas.microsoft.com/office/drawing/2014/main" id="{2F9598FE-F938-401A-087F-725BF0F4BA3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88274" y="2495551"/>
            <a:ext cx="294756" cy="292100"/>
          </a:xfrm>
          <a:prstGeom prst="rect">
            <a:avLst/>
          </a:prstGeom>
        </p:spPr>
      </p:pic>
      <p:pic>
        <p:nvPicPr>
          <p:cNvPr id="4" name="4 point star 3">
            <a:extLst>
              <a:ext uri="{FF2B5EF4-FFF2-40B4-BE49-F238E27FC236}">
                <a16:creationId xmlns:a16="http://schemas.microsoft.com/office/drawing/2014/main" id="{1BAB9C17-4AF8-251E-C0CE-221A0B0046D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56074" y="4441087"/>
            <a:ext cx="435724" cy="431798"/>
          </a:xfrm>
          <a:prstGeom prst="rect">
            <a:avLst/>
          </a:prstGeom>
        </p:spPr>
      </p:pic>
    </p:spTree>
    <p:extLst>
      <p:ext uri="{BB962C8B-B14F-4D97-AF65-F5344CB8AC3E}">
        <p14:creationId xmlns:p14="http://schemas.microsoft.com/office/powerpoint/2010/main" val="258817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E876-6422-4248-C71C-A3BDFBCAF71E}"/>
              </a:ext>
            </a:extLst>
          </p:cNvPr>
          <p:cNvSpPr>
            <a:spLocks noGrp="1"/>
          </p:cNvSpPr>
          <p:nvPr>
            <p:ph type="title"/>
          </p:nvPr>
        </p:nvSpPr>
        <p:spPr/>
        <p:txBody>
          <a:bodyPr/>
          <a:lstStyle/>
          <a:p>
            <a:r>
              <a:rPr lang="en-GB" dirty="0"/>
              <a:t>The Tribunal rules </a:t>
            </a:r>
          </a:p>
        </p:txBody>
      </p:sp>
      <p:sp>
        <p:nvSpPr>
          <p:cNvPr id="3" name="TextBox 2">
            <a:extLst>
              <a:ext uri="{FF2B5EF4-FFF2-40B4-BE49-F238E27FC236}">
                <a16:creationId xmlns:a16="http://schemas.microsoft.com/office/drawing/2014/main" id="{E65C0F01-F96B-8B8B-AA92-EF2BF497BD66}"/>
              </a:ext>
            </a:extLst>
          </p:cNvPr>
          <p:cNvSpPr txBox="1"/>
          <p:nvPr/>
        </p:nvSpPr>
        <p:spPr>
          <a:xfrm>
            <a:off x="959370" y="2368446"/>
            <a:ext cx="9893509" cy="1200329"/>
          </a:xfrm>
          <a:prstGeom prst="rect">
            <a:avLst/>
          </a:prstGeom>
          <a:noFill/>
        </p:spPr>
        <p:txBody>
          <a:bodyPr wrap="square" rtlCol="0">
            <a:spAutoFit/>
          </a:bodyPr>
          <a:lstStyle/>
          <a:p>
            <a:r>
              <a:rPr lang="en-GB" sz="2400" dirty="0">
                <a:latin typeface="Montserrat" pitchFamily="2" charset="0"/>
              </a:rPr>
              <a:t>11.—(1) A party may appoint a representative (whether a legal representative or not) to represent that party in the proceedings. </a:t>
            </a:r>
          </a:p>
        </p:txBody>
      </p:sp>
    </p:spTree>
    <p:extLst>
      <p:ext uri="{BB962C8B-B14F-4D97-AF65-F5344CB8AC3E}">
        <p14:creationId xmlns:p14="http://schemas.microsoft.com/office/powerpoint/2010/main" val="225819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A3D9-8D3D-7D1B-C8BD-97B9D8DBC268}"/>
              </a:ext>
            </a:extLst>
          </p:cNvPr>
          <p:cNvSpPr>
            <a:spLocks noGrp="1"/>
          </p:cNvSpPr>
          <p:nvPr>
            <p:ph type="title"/>
          </p:nvPr>
        </p:nvSpPr>
        <p:spPr/>
        <p:txBody>
          <a:bodyPr/>
          <a:lstStyle/>
          <a:p>
            <a:r>
              <a:rPr lang="en-GB" dirty="0"/>
              <a:t>Tribunal practice</a:t>
            </a:r>
          </a:p>
        </p:txBody>
      </p:sp>
      <p:pic>
        <p:nvPicPr>
          <p:cNvPr id="4" name="Picture 3" descr="A book cover of a book&#10;&#10;AI-generated content may be incorrect.">
            <a:extLst>
              <a:ext uri="{FF2B5EF4-FFF2-40B4-BE49-F238E27FC236}">
                <a16:creationId xmlns:a16="http://schemas.microsoft.com/office/drawing/2014/main" id="{20B99882-5151-36E9-A5AB-60C6494416EB}"/>
              </a:ext>
            </a:extLst>
          </p:cNvPr>
          <p:cNvPicPr>
            <a:picLocks noChangeAspect="1"/>
          </p:cNvPicPr>
          <p:nvPr/>
        </p:nvPicPr>
        <p:blipFill>
          <a:blip r:embed="rId3"/>
          <a:stretch>
            <a:fillRect/>
          </a:stretch>
        </p:blipFill>
        <p:spPr>
          <a:xfrm>
            <a:off x="4772025" y="1404937"/>
            <a:ext cx="2647950" cy="4048125"/>
          </a:xfrm>
          <a:prstGeom prst="rect">
            <a:avLst/>
          </a:prstGeom>
        </p:spPr>
      </p:pic>
    </p:spTree>
    <p:extLst>
      <p:ext uri="{BB962C8B-B14F-4D97-AF65-F5344CB8AC3E}">
        <p14:creationId xmlns:p14="http://schemas.microsoft.com/office/powerpoint/2010/main" val="369331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1457EE-2F08-3E65-1CFE-E5417DE8CF8F}"/>
              </a:ext>
            </a:extLst>
          </p:cNvPr>
          <p:cNvSpPr txBox="1"/>
          <p:nvPr/>
        </p:nvSpPr>
        <p:spPr>
          <a:xfrm>
            <a:off x="1154243" y="2158584"/>
            <a:ext cx="10208301" cy="1323439"/>
          </a:xfrm>
          <a:prstGeom prst="rect">
            <a:avLst/>
          </a:prstGeom>
          <a:noFill/>
        </p:spPr>
        <p:txBody>
          <a:bodyPr wrap="square" rtlCol="0">
            <a:spAutoFit/>
          </a:bodyPr>
          <a:lstStyle/>
          <a:p>
            <a:r>
              <a:rPr lang="en-GB" sz="2000" i="1" dirty="0">
                <a:latin typeface="Montserrat" pitchFamily="2" charset="0"/>
              </a:rPr>
              <a:t>The increased case management and legalism among the judiciary and the demand for greater involvement by representatives have yet to be reconciled in theory and practice, with the traditional enabling and inquisitorial approaches of some tribunals</a:t>
            </a:r>
            <a:r>
              <a:rPr lang="en-GB" sz="2000" dirty="0">
                <a:latin typeface="Montserrat" pitchFamily="2" charset="0"/>
              </a:rPr>
              <a:t>.  </a:t>
            </a:r>
          </a:p>
        </p:txBody>
      </p:sp>
      <p:sp>
        <p:nvSpPr>
          <p:cNvPr id="5" name="TextBox 4">
            <a:extLst>
              <a:ext uri="{FF2B5EF4-FFF2-40B4-BE49-F238E27FC236}">
                <a16:creationId xmlns:a16="http://schemas.microsoft.com/office/drawing/2014/main" id="{12CF726C-89DD-D710-4CE3-E4A7279B8671}"/>
              </a:ext>
            </a:extLst>
          </p:cNvPr>
          <p:cNvSpPr txBox="1"/>
          <p:nvPr/>
        </p:nvSpPr>
        <p:spPr>
          <a:xfrm>
            <a:off x="1304144" y="4167266"/>
            <a:ext cx="9848538" cy="369332"/>
          </a:xfrm>
          <a:prstGeom prst="rect">
            <a:avLst/>
          </a:prstGeom>
          <a:noFill/>
        </p:spPr>
        <p:txBody>
          <a:bodyPr wrap="square" rtlCol="0">
            <a:spAutoFit/>
          </a:bodyPr>
          <a:lstStyle/>
          <a:p>
            <a:r>
              <a:rPr lang="en-GB" b="1" dirty="0"/>
              <a:t>TRIBUNAL PRACTICE AND PROCEDURE – Edward </a:t>
            </a:r>
            <a:r>
              <a:rPr lang="en-GB" b="1"/>
              <a:t>Jacobs                                 </a:t>
            </a:r>
            <a:r>
              <a:rPr lang="en-GB" dirty="0"/>
              <a:t>[Introduction para 1.98]</a:t>
            </a:r>
          </a:p>
        </p:txBody>
      </p:sp>
    </p:spTree>
    <p:extLst>
      <p:ext uri="{BB962C8B-B14F-4D97-AF65-F5344CB8AC3E}">
        <p14:creationId xmlns:p14="http://schemas.microsoft.com/office/powerpoint/2010/main" val="210913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a:extLst>
              <a:ext uri="{FF2B5EF4-FFF2-40B4-BE49-F238E27FC236}">
                <a16:creationId xmlns:a16="http://schemas.microsoft.com/office/drawing/2014/main" id="{3D99DC4C-90B3-2256-A5E4-9C7174D67121}"/>
              </a:ext>
            </a:extLst>
          </p:cNvPr>
          <p:cNvSpPr/>
          <p:nvPr/>
        </p:nvSpPr>
        <p:spPr>
          <a:xfrm>
            <a:off x="5219260" y="988054"/>
            <a:ext cx="1753480" cy="1749570"/>
          </a:xfrm>
          <a:custGeom>
            <a:avLst/>
            <a:gdLst>
              <a:gd name="connsiteX0" fmla="*/ 1753480 w 1753480"/>
              <a:gd name="connsiteY0" fmla="*/ 899427 h 1749570"/>
              <a:gd name="connsiteX1" fmla="*/ 1483960 w 1753480"/>
              <a:gd name="connsiteY1" fmla="*/ 1510853 h 1749570"/>
              <a:gd name="connsiteX2" fmla="*/ 872535 w 1753480"/>
              <a:gd name="connsiteY2" fmla="*/ 1749571 h 1749570"/>
              <a:gd name="connsiteX3" fmla="*/ 236467 w 1753480"/>
              <a:gd name="connsiteY3" fmla="*/ 1535613 h 1749570"/>
              <a:gd name="connsiteX4" fmla="*/ 0 w 1753480"/>
              <a:gd name="connsiteY4" fmla="*/ 899427 h 1749570"/>
              <a:gd name="connsiteX5" fmla="*/ 275207 w 1753480"/>
              <a:gd name="connsiteY5" fmla="*/ 302100 h 1749570"/>
              <a:gd name="connsiteX6" fmla="*/ 872535 w 1753480"/>
              <a:gd name="connsiteY6" fmla="*/ 0 h 1749570"/>
              <a:gd name="connsiteX7" fmla="*/ 1490950 w 1753480"/>
              <a:gd name="connsiteY7" fmla="*/ 281012 h 1749570"/>
              <a:gd name="connsiteX8" fmla="*/ 1753480 w 1753480"/>
              <a:gd name="connsiteY8" fmla="*/ 899427 h 174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480" h="1749570">
                <a:moveTo>
                  <a:pt x="1753480" y="899427"/>
                </a:moveTo>
                <a:cubicBezTo>
                  <a:pt x="1753480" y="1141462"/>
                  <a:pt x="1642592" y="1352221"/>
                  <a:pt x="1483960" y="1510853"/>
                </a:cubicBezTo>
                <a:cubicBezTo>
                  <a:pt x="1325329" y="1669485"/>
                  <a:pt x="1114570" y="1749571"/>
                  <a:pt x="872535" y="1749571"/>
                </a:cubicBezTo>
                <a:cubicBezTo>
                  <a:pt x="630500" y="1749571"/>
                  <a:pt x="395099" y="1694245"/>
                  <a:pt x="236467" y="1535613"/>
                </a:cubicBezTo>
                <a:cubicBezTo>
                  <a:pt x="77835" y="1376863"/>
                  <a:pt x="0" y="1141462"/>
                  <a:pt x="0" y="899427"/>
                </a:cubicBezTo>
                <a:cubicBezTo>
                  <a:pt x="0" y="657392"/>
                  <a:pt x="116575" y="460731"/>
                  <a:pt x="275207" y="302100"/>
                </a:cubicBezTo>
                <a:cubicBezTo>
                  <a:pt x="433957" y="143468"/>
                  <a:pt x="630500" y="0"/>
                  <a:pt x="872535" y="0"/>
                </a:cubicBezTo>
                <a:cubicBezTo>
                  <a:pt x="1114570" y="0"/>
                  <a:pt x="1332200" y="122380"/>
                  <a:pt x="1490950" y="281012"/>
                </a:cubicBezTo>
                <a:cubicBezTo>
                  <a:pt x="1649582" y="439644"/>
                  <a:pt x="1753480" y="657274"/>
                  <a:pt x="1753480" y="899427"/>
                </a:cubicBezTo>
                <a:close/>
              </a:path>
            </a:pathLst>
          </a:custGeom>
          <a:solidFill>
            <a:srgbClr val="D6D0E8"/>
          </a:solidFill>
          <a:ln w="0" cap="flat">
            <a:noFill/>
            <a:prstDash val="solid"/>
            <a:miter/>
          </a:ln>
        </p:spPr>
        <p:txBody>
          <a:bodyPr tIns="108000" rtlCol="0" anchor="ctr"/>
          <a:lstStyle/>
          <a:p>
            <a:pPr algn="ctr"/>
            <a:endParaRPr lang="en-US" sz="7400" b="1" i="0" dirty="0">
              <a:latin typeface="Poppins" pitchFamily="2" charset="77"/>
              <a:cs typeface="Poppins" pitchFamily="2" charset="77"/>
            </a:endParaRPr>
          </a:p>
        </p:txBody>
      </p:sp>
      <p:sp>
        <p:nvSpPr>
          <p:cNvPr id="5" name="Circle outline">
            <a:extLst>
              <a:ext uri="{FF2B5EF4-FFF2-40B4-BE49-F238E27FC236}">
                <a16:creationId xmlns:a16="http://schemas.microsoft.com/office/drawing/2014/main" id="{F1DFD5FF-CB6D-BD3D-BD91-9C29624FC36B}"/>
              </a:ext>
              <a:ext uri="{C183D7F6-B498-43B3-948B-1728B52AA6E4}">
                <adec:decorative xmlns:adec="http://schemas.microsoft.com/office/drawing/2017/decorative" val="1"/>
              </a:ext>
            </a:extLst>
          </p:cNvPr>
          <p:cNvSpPr/>
          <p:nvPr/>
        </p:nvSpPr>
        <p:spPr>
          <a:xfrm>
            <a:off x="5219260" y="927094"/>
            <a:ext cx="1753480" cy="1749570"/>
          </a:xfrm>
          <a:custGeom>
            <a:avLst/>
            <a:gdLst>
              <a:gd name="connsiteX0" fmla="*/ 1753480 w 1753480"/>
              <a:gd name="connsiteY0" fmla="*/ 899427 h 1749570"/>
              <a:gd name="connsiteX1" fmla="*/ 1483960 w 1753480"/>
              <a:gd name="connsiteY1" fmla="*/ 1510853 h 1749570"/>
              <a:gd name="connsiteX2" fmla="*/ 872535 w 1753480"/>
              <a:gd name="connsiteY2" fmla="*/ 1749571 h 1749570"/>
              <a:gd name="connsiteX3" fmla="*/ 236467 w 1753480"/>
              <a:gd name="connsiteY3" fmla="*/ 1535613 h 1749570"/>
              <a:gd name="connsiteX4" fmla="*/ 0 w 1753480"/>
              <a:gd name="connsiteY4" fmla="*/ 899427 h 1749570"/>
              <a:gd name="connsiteX5" fmla="*/ 275207 w 1753480"/>
              <a:gd name="connsiteY5" fmla="*/ 302100 h 1749570"/>
              <a:gd name="connsiteX6" fmla="*/ 872535 w 1753480"/>
              <a:gd name="connsiteY6" fmla="*/ 0 h 1749570"/>
              <a:gd name="connsiteX7" fmla="*/ 1490950 w 1753480"/>
              <a:gd name="connsiteY7" fmla="*/ 281012 h 1749570"/>
              <a:gd name="connsiteX8" fmla="*/ 1753480 w 1753480"/>
              <a:gd name="connsiteY8" fmla="*/ 899427 h 174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480" h="1749570">
                <a:moveTo>
                  <a:pt x="1753480" y="899427"/>
                </a:moveTo>
                <a:cubicBezTo>
                  <a:pt x="1753480" y="1141462"/>
                  <a:pt x="1642592" y="1352221"/>
                  <a:pt x="1483960" y="1510853"/>
                </a:cubicBezTo>
                <a:cubicBezTo>
                  <a:pt x="1325329" y="1669485"/>
                  <a:pt x="1114570" y="1749571"/>
                  <a:pt x="872535" y="1749571"/>
                </a:cubicBezTo>
                <a:cubicBezTo>
                  <a:pt x="630500" y="1749571"/>
                  <a:pt x="395099" y="1694245"/>
                  <a:pt x="236467" y="1535613"/>
                </a:cubicBezTo>
                <a:cubicBezTo>
                  <a:pt x="77835" y="1376863"/>
                  <a:pt x="0" y="1141462"/>
                  <a:pt x="0" y="899427"/>
                </a:cubicBezTo>
                <a:cubicBezTo>
                  <a:pt x="0" y="657392"/>
                  <a:pt x="116575" y="460731"/>
                  <a:pt x="275207" y="302100"/>
                </a:cubicBezTo>
                <a:cubicBezTo>
                  <a:pt x="433957" y="143468"/>
                  <a:pt x="630500" y="0"/>
                  <a:pt x="872535" y="0"/>
                </a:cubicBezTo>
                <a:cubicBezTo>
                  <a:pt x="1114570" y="0"/>
                  <a:pt x="1332200" y="122380"/>
                  <a:pt x="1490950" y="281012"/>
                </a:cubicBezTo>
                <a:cubicBezTo>
                  <a:pt x="1649582" y="439644"/>
                  <a:pt x="1753480" y="657274"/>
                  <a:pt x="1753480" y="899427"/>
                </a:cubicBezTo>
                <a:close/>
              </a:path>
            </a:pathLst>
          </a:custGeom>
          <a:noFill/>
          <a:ln w="31750" cap="flat">
            <a:solidFill>
              <a:schemeClr val="tx1"/>
            </a:solidFill>
            <a:prstDash val="solid"/>
            <a:miter/>
          </a:ln>
        </p:spPr>
        <p:txBody>
          <a:bodyPr tIns="180000" rtlCol="0" anchor="ctr"/>
          <a:lstStyle/>
          <a:p>
            <a:pPr algn="ctr"/>
            <a:endParaRPr lang="en-US" sz="7400" b="1" i="0">
              <a:latin typeface="Poppins" pitchFamily="2" charset="77"/>
              <a:cs typeface="Poppins" pitchFamily="2" charset="77"/>
            </a:endParaRPr>
          </a:p>
        </p:txBody>
      </p:sp>
      <p:sp>
        <p:nvSpPr>
          <p:cNvPr id="3" name="Number">
            <a:extLst>
              <a:ext uri="{FF2B5EF4-FFF2-40B4-BE49-F238E27FC236}">
                <a16:creationId xmlns:a16="http://schemas.microsoft.com/office/drawing/2014/main" id="{68FCB446-8FBA-7705-F694-74A4F56209D2}"/>
              </a:ext>
            </a:extLst>
          </p:cNvPr>
          <p:cNvSpPr>
            <a:spLocks noGrp="1"/>
          </p:cNvSpPr>
          <p:nvPr>
            <p:ph type="body" sz="quarter" idx="10"/>
          </p:nvPr>
        </p:nvSpPr>
        <p:spPr/>
        <p:txBody>
          <a:bodyPr/>
          <a:lstStyle/>
          <a:p>
            <a:r>
              <a:rPr lang="en-US" dirty="0"/>
              <a:t>5</a:t>
            </a:r>
          </a:p>
        </p:txBody>
      </p:sp>
      <p:sp>
        <p:nvSpPr>
          <p:cNvPr id="2" name="Title">
            <a:extLst>
              <a:ext uri="{FF2B5EF4-FFF2-40B4-BE49-F238E27FC236}">
                <a16:creationId xmlns:a16="http://schemas.microsoft.com/office/drawing/2014/main" id="{E2158F53-FF12-DE1F-E906-E1C9B686421E}"/>
              </a:ext>
            </a:extLst>
          </p:cNvPr>
          <p:cNvSpPr>
            <a:spLocks noGrp="1"/>
          </p:cNvSpPr>
          <p:nvPr>
            <p:ph type="title"/>
          </p:nvPr>
        </p:nvSpPr>
        <p:spPr/>
        <p:txBody>
          <a:bodyPr/>
          <a:lstStyle/>
          <a:p>
            <a:r>
              <a:rPr lang="en-US" dirty="0"/>
              <a:t>Summary</a:t>
            </a:r>
          </a:p>
        </p:txBody>
      </p:sp>
      <p:pic>
        <p:nvPicPr>
          <p:cNvPr id="6" name="4 point star 1">
            <a:extLst>
              <a:ext uri="{FF2B5EF4-FFF2-40B4-BE49-F238E27FC236}">
                <a16:creationId xmlns:a16="http://schemas.microsoft.com/office/drawing/2014/main" id="{E54AF839-7477-27C9-C64A-9EE18CE3CD7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9096" y="2292583"/>
            <a:ext cx="536327" cy="531495"/>
          </a:xfrm>
          <a:prstGeom prst="rect">
            <a:avLst/>
          </a:prstGeom>
        </p:spPr>
      </p:pic>
      <p:pic>
        <p:nvPicPr>
          <p:cNvPr id="7" name="4 point star 2">
            <a:extLst>
              <a:ext uri="{FF2B5EF4-FFF2-40B4-BE49-F238E27FC236}">
                <a16:creationId xmlns:a16="http://schemas.microsoft.com/office/drawing/2014/main" id="{48F73AB6-62AF-897E-9E14-0E4749D3A50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88286" y="1956034"/>
            <a:ext cx="294756" cy="292100"/>
          </a:xfrm>
          <a:prstGeom prst="rect">
            <a:avLst/>
          </a:prstGeom>
        </p:spPr>
      </p:pic>
      <p:pic>
        <p:nvPicPr>
          <p:cNvPr id="8" name="4 point star 3">
            <a:extLst>
              <a:ext uri="{FF2B5EF4-FFF2-40B4-BE49-F238E27FC236}">
                <a16:creationId xmlns:a16="http://schemas.microsoft.com/office/drawing/2014/main" id="{EAB8F3C4-BAAD-43D7-6C0B-F846F72E9DB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84599" y="3807599"/>
            <a:ext cx="435724" cy="431798"/>
          </a:xfrm>
          <a:prstGeom prst="rect">
            <a:avLst/>
          </a:prstGeom>
        </p:spPr>
      </p:pic>
    </p:spTree>
    <p:extLst>
      <p:ext uri="{BB962C8B-B14F-4D97-AF65-F5344CB8AC3E}">
        <p14:creationId xmlns:p14="http://schemas.microsoft.com/office/powerpoint/2010/main" val="364083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0080-FCF7-FA33-C3AD-3AEB02740147}"/>
              </a:ext>
            </a:extLst>
          </p:cNvPr>
          <p:cNvSpPr>
            <a:spLocks noGrp="1"/>
          </p:cNvSpPr>
          <p:nvPr>
            <p:ph type="title"/>
          </p:nvPr>
        </p:nvSpPr>
        <p:spPr/>
        <p:txBody>
          <a:bodyPr/>
          <a:lstStyle/>
          <a:p>
            <a:r>
              <a:rPr lang="en-GB" sz="2800" dirty="0"/>
              <a:t>Sources/recommendations</a:t>
            </a:r>
          </a:p>
        </p:txBody>
      </p:sp>
      <p:sp>
        <p:nvSpPr>
          <p:cNvPr id="4" name="TextBox 3">
            <a:extLst>
              <a:ext uri="{FF2B5EF4-FFF2-40B4-BE49-F238E27FC236}">
                <a16:creationId xmlns:a16="http://schemas.microsoft.com/office/drawing/2014/main" id="{09E3D991-6C84-B447-7099-3F78A69AA103}"/>
              </a:ext>
            </a:extLst>
          </p:cNvPr>
          <p:cNvSpPr txBox="1"/>
          <p:nvPr/>
        </p:nvSpPr>
        <p:spPr>
          <a:xfrm>
            <a:off x="553193" y="1567543"/>
            <a:ext cx="11056421" cy="631967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306B"/>
                </a:solidFill>
                <a:effectLst/>
                <a:uLnTx/>
                <a:uFillTx/>
                <a:latin typeface="Montserrat" pitchFamily="2" charset="0"/>
                <a:ea typeface="+mn-ea"/>
                <a:cs typeface="Poppins" pitchFamily="2" charset="77"/>
              </a:rPr>
              <a:t>The Tribunal Procedure (First-tier Tribunal) (Social Entitlement Chamber) Rules 2008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hlinkClick r:id="rId3"/>
              </a:rPr>
              <a:t>https://www.legislation.gov.uk/uksi/2008/2685/contents</a:t>
            </a:r>
            <a:endPar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rPr>
              <a:t>The Tribunal Procedure (First-tier Tribunal) (Health, Education and Social Care Chamber) Rules 2008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hlinkClick r:id="rId4"/>
              </a:rPr>
              <a:t>https://www.legislation.gov.uk/uksi/2008/2699/contents</a:t>
            </a:r>
            <a:endPar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srgbClr val="00306B"/>
                </a:solidFill>
                <a:latin typeface="Montserrat" pitchFamily="2" charset="77"/>
                <a:cs typeface="Poppins" pitchFamily="2" charset="77"/>
              </a:rPr>
              <a:t>TRIBUNAL PRACTICE AND PROCEDURE (6</a:t>
            </a:r>
            <a:r>
              <a:rPr lang="en-GB" sz="2000" baseline="30000" dirty="0">
                <a:solidFill>
                  <a:srgbClr val="00306B"/>
                </a:solidFill>
                <a:latin typeface="Montserrat" pitchFamily="2" charset="77"/>
                <a:cs typeface="Poppins" pitchFamily="2" charset="77"/>
              </a:rPr>
              <a:t>th</a:t>
            </a:r>
            <a:r>
              <a:rPr lang="en-GB" sz="2000" dirty="0">
                <a:solidFill>
                  <a:srgbClr val="00306B"/>
                </a:solidFill>
                <a:latin typeface="Montserrat" pitchFamily="2" charset="77"/>
                <a:cs typeface="Poppins" pitchFamily="2" charset="77"/>
              </a:rPr>
              <a:t> Edition) - Edward Jacobs  (LAG books)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srgbClr val="00306B"/>
                </a:solidFill>
                <a:latin typeface="Montserrat" pitchFamily="2" charset="77"/>
                <a:cs typeface="Poppins" pitchFamily="2" charset="77"/>
                <a:hlinkClick r:id="rId5"/>
              </a:rPr>
              <a:t>https://www.lag.org.uk/</a:t>
            </a:r>
            <a:endParaRPr lang="en-GB" sz="2000" dirty="0">
              <a:solidFill>
                <a:srgbClr val="00306B"/>
              </a:solidFill>
              <a:latin typeface="Montserrat" pitchFamily="2" charset="77"/>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rPr>
              <a:t>CHILD POVERTY ACTION GROUP   </a:t>
            </a:r>
            <a:r>
              <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hlinkClick r:id="rId6"/>
              </a:rPr>
              <a:t>https://cpag.org.uk/</a:t>
            </a:r>
            <a:endPar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srgbClr val="00306B"/>
                </a:solidFill>
                <a:latin typeface="Montserrat" pitchFamily="2" charset="77"/>
                <a:cs typeface="Poppins" pitchFamily="2" charset="77"/>
              </a:rPr>
              <a:t>IPSEA   https://www.ipsea.org.uk/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rPr>
              <a:t>Disability Rights UK </a:t>
            </a:r>
            <a:r>
              <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hlinkClick r:id="rId7"/>
              </a:rPr>
              <a:t>https://www.disabilityrightsuk.org/</a:t>
            </a:r>
            <a:endPar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srgbClr val="00306B"/>
                </a:solidFill>
                <a:latin typeface="Montserrat" pitchFamily="2" charset="77"/>
                <a:cs typeface="Poppins" pitchFamily="2" charset="77"/>
              </a:rPr>
              <a:t>Benefits and Work  </a:t>
            </a:r>
            <a:r>
              <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rPr>
              <a:t> </a:t>
            </a:r>
            <a:r>
              <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hlinkClick r:id="rId8"/>
              </a:rPr>
              <a:t>https://www.benefitsandwork.co.uk/</a:t>
            </a:r>
            <a:endPar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srgbClr val="00306B"/>
                </a:solidFill>
                <a:latin typeface="Montserrat" pitchFamily="2" charset="77"/>
                <a:cs typeface="Poppins" pitchFamily="2" charset="77"/>
              </a:rPr>
              <a:t>The Benefits Training Co. </a:t>
            </a:r>
            <a:r>
              <a:rPr lang="en-GB" sz="2000" dirty="0">
                <a:solidFill>
                  <a:srgbClr val="00306B"/>
                </a:solidFill>
                <a:latin typeface="Montserrat" pitchFamily="2" charset="77"/>
                <a:cs typeface="Poppins" pitchFamily="2" charset="77"/>
                <a:hlinkClick r:id="rId9"/>
              </a:rPr>
              <a:t>https://www.benefitstraining.co.uk/</a:t>
            </a:r>
            <a:endParaRPr lang="en-GB" sz="2000" dirty="0">
              <a:solidFill>
                <a:srgbClr val="00306B"/>
              </a:solidFill>
              <a:latin typeface="Montserrat" pitchFamily="2" charset="77"/>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306B"/>
              </a:solidFill>
              <a:effectLst/>
              <a:uLnTx/>
              <a:uFillTx/>
              <a:latin typeface="Montserrat" pitchFamily="2" charset="77"/>
              <a:ea typeface="+mn-ea"/>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solidFill>
                <a:srgbClr val="00306B"/>
              </a:solidFill>
              <a:latin typeface="Montserrat" pitchFamily="2" charset="0"/>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306B"/>
              </a:solidFill>
              <a:effectLst/>
              <a:uLnTx/>
              <a:uFillTx/>
              <a:latin typeface="Montserrat" pitchFamily="2" charset="0"/>
              <a:ea typeface="+mn-ea"/>
              <a:cs typeface="Poppins" pitchFamily="2" charset="77"/>
            </a:endParaRPr>
          </a:p>
        </p:txBody>
      </p:sp>
    </p:spTree>
    <p:extLst>
      <p:ext uri="{BB962C8B-B14F-4D97-AF65-F5344CB8AC3E}">
        <p14:creationId xmlns:p14="http://schemas.microsoft.com/office/powerpoint/2010/main" val="1179906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565A21-CEB9-2BDA-82BB-4FD73F734E7C}"/>
              </a:ext>
            </a:extLst>
          </p:cNvPr>
          <p:cNvSpPr>
            <a:spLocks noGrp="1"/>
          </p:cNvSpPr>
          <p:nvPr>
            <p:ph type="title"/>
          </p:nvPr>
        </p:nvSpPr>
        <p:spPr/>
        <p:txBody>
          <a:bodyPr/>
          <a:lstStyle/>
          <a:p>
            <a:r>
              <a:rPr lang="en-GB" b="1">
                <a:effectLst/>
                <a:latin typeface="Montserrat" pitchFamily="2" charset="77"/>
              </a:rPr>
              <a:t>For every deaf child, with any level of hearing loss</a:t>
            </a:r>
            <a:br>
              <a:rPr lang="en-GB">
                <a:effectLst/>
                <a:latin typeface="Montserrat" pitchFamily="2" charset="77"/>
              </a:rPr>
            </a:br>
            <a:endParaRPr lang="en-US"/>
          </a:p>
        </p:txBody>
      </p:sp>
      <p:sp>
        <p:nvSpPr>
          <p:cNvPr id="4" name="Contact details">
            <a:extLst>
              <a:ext uri="{FF2B5EF4-FFF2-40B4-BE49-F238E27FC236}">
                <a16:creationId xmlns:a16="http://schemas.microsoft.com/office/drawing/2014/main" id="{307CEF98-CE19-FB9C-7EFE-E9B90E51FC00}"/>
              </a:ext>
            </a:extLst>
          </p:cNvPr>
          <p:cNvSpPr>
            <a:spLocks noGrp="1"/>
          </p:cNvSpPr>
          <p:nvPr>
            <p:ph type="body" sz="quarter" idx="11"/>
          </p:nvPr>
        </p:nvSpPr>
        <p:spPr/>
        <p:txBody>
          <a:bodyPr/>
          <a:lstStyle/>
          <a:p>
            <a:pPr algn="r">
              <a:buNone/>
            </a:pPr>
            <a:r>
              <a:rPr lang="en-GB">
                <a:effectLst/>
                <a:latin typeface="Montserrat" pitchFamily="2" charset="77"/>
              </a:rPr>
              <a:t>Freephone Helpline</a:t>
            </a:r>
            <a:r>
              <a:rPr lang="en-GB" b="1">
                <a:effectLst/>
                <a:latin typeface="Montserrat" pitchFamily="2" charset="77"/>
              </a:rPr>
              <a:t> 0808 800 8880</a:t>
            </a:r>
            <a:br>
              <a:rPr lang="en-GB"/>
            </a:br>
            <a:r>
              <a:rPr lang="en-GB" b="1" err="1">
                <a:effectLst/>
                <a:latin typeface="Montserrat" pitchFamily="2" charset="77"/>
              </a:rPr>
              <a:t>helpline@ndcs.org.uk</a:t>
            </a:r>
            <a:br>
              <a:rPr lang="en-GB"/>
            </a:br>
            <a:r>
              <a:rPr lang="en-GB" b="1" err="1">
                <a:effectLst/>
                <a:latin typeface="Montserrat" pitchFamily="2" charset="77"/>
              </a:rPr>
              <a:t>ndcs.org.uk</a:t>
            </a:r>
            <a:endParaRPr lang="en-GB">
              <a:effectLst/>
              <a:latin typeface="Montserrat" pitchFamily="2" charset="77"/>
            </a:endParaRPr>
          </a:p>
          <a:p>
            <a:endParaRPr lang="en-US"/>
          </a:p>
        </p:txBody>
      </p:sp>
      <p:sp>
        <p:nvSpPr>
          <p:cNvPr id="3" name="Registered charity details">
            <a:extLst>
              <a:ext uri="{FF2B5EF4-FFF2-40B4-BE49-F238E27FC236}">
                <a16:creationId xmlns:a16="http://schemas.microsoft.com/office/drawing/2014/main" id="{C9804118-68DD-7638-0981-1CAB303176F3}"/>
              </a:ext>
            </a:extLst>
          </p:cNvPr>
          <p:cNvSpPr>
            <a:spLocks noGrp="1"/>
          </p:cNvSpPr>
          <p:nvPr>
            <p:ph type="body" sz="quarter" idx="10"/>
          </p:nvPr>
        </p:nvSpPr>
        <p:spPr/>
        <p:txBody>
          <a:bodyPr/>
          <a:lstStyle/>
          <a:p>
            <a:r>
              <a:rPr lang="en-GB">
                <a:effectLst/>
                <a:latin typeface="Montserrat" pitchFamily="2" charset="77"/>
              </a:rPr>
              <a:t>The National Deaf Children’s Society is a registered charity in England and Wales no. 1016532 and in Scotland no. SC040779.</a:t>
            </a:r>
          </a:p>
        </p:txBody>
      </p:sp>
    </p:spTree>
    <p:extLst>
      <p:ext uri="{BB962C8B-B14F-4D97-AF65-F5344CB8AC3E}">
        <p14:creationId xmlns:p14="http://schemas.microsoft.com/office/powerpoint/2010/main" val="96267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9DFCA17-F2A5-5926-ADBB-0E582EDC14F7}"/>
              </a:ext>
            </a:extLst>
          </p:cNvPr>
          <p:cNvSpPr>
            <a:spLocks noGrp="1"/>
          </p:cNvSpPr>
          <p:nvPr>
            <p:ph type="title"/>
          </p:nvPr>
        </p:nvSpPr>
        <p:spPr/>
        <p:txBody>
          <a:bodyPr/>
          <a:lstStyle/>
          <a:p>
            <a:r>
              <a:rPr lang="en-US" dirty="0"/>
              <a:t> Presenter</a:t>
            </a:r>
          </a:p>
        </p:txBody>
      </p:sp>
      <p:sp>
        <p:nvSpPr>
          <p:cNvPr id="3" name="Name">
            <a:extLst>
              <a:ext uri="{FF2B5EF4-FFF2-40B4-BE49-F238E27FC236}">
                <a16:creationId xmlns:a16="http://schemas.microsoft.com/office/drawing/2014/main" id="{F77F448F-447F-CC6B-6F53-94B60760A923}"/>
              </a:ext>
            </a:extLst>
          </p:cNvPr>
          <p:cNvSpPr>
            <a:spLocks noGrp="1"/>
          </p:cNvSpPr>
          <p:nvPr>
            <p:ph type="body" sz="quarter" idx="11"/>
          </p:nvPr>
        </p:nvSpPr>
        <p:spPr/>
        <p:txBody>
          <a:bodyPr/>
          <a:lstStyle/>
          <a:p>
            <a:r>
              <a:rPr lang="en-US" dirty="0"/>
              <a:t>Shirley Hayes</a:t>
            </a:r>
          </a:p>
        </p:txBody>
      </p:sp>
      <p:sp>
        <p:nvSpPr>
          <p:cNvPr id="4" name="Job title">
            <a:extLst>
              <a:ext uri="{FF2B5EF4-FFF2-40B4-BE49-F238E27FC236}">
                <a16:creationId xmlns:a16="http://schemas.microsoft.com/office/drawing/2014/main" id="{86275B73-9B12-CE50-09B5-7843A122744B}"/>
              </a:ext>
            </a:extLst>
          </p:cNvPr>
          <p:cNvSpPr>
            <a:spLocks noGrp="1"/>
          </p:cNvSpPr>
          <p:nvPr>
            <p:ph type="body" sz="quarter" idx="12"/>
          </p:nvPr>
        </p:nvSpPr>
        <p:spPr/>
        <p:txBody>
          <a:bodyPr/>
          <a:lstStyle/>
          <a:p>
            <a:r>
              <a:rPr lang="en-US" dirty="0"/>
              <a:t>NDCS subject specialist </a:t>
            </a:r>
          </a:p>
        </p:txBody>
      </p:sp>
      <p:cxnSp>
        <p:nvCxnSpPr>
          <p:cNvPr id="7" name="Dotted divider">
            <a:extLst>
              <a:ext uri="{FF2B5EF4-FFF2-40B4-BE49-F238E27FC236}">
                <a16:creationId xmlns:a16="http://schemas.microsoft.com/office/drawing/2014/main" id="{E0634712-F62E-EDEF-9F3F-0F8AE931CB22}"/>
              </a:ext>
              <a:ext uri="{C183D7F6-B498-43B3-948B-1728B52AA6E4}">
                <adec:decorative xmlns:adec="http://schemas.microsoft.com/office/drawing/2017/decorative" val="1"/>
              </a:ext>
            </a:extLst>
          </p:cNvPr>
          <p:cNvCxnSpPr>
            <a:cxnSpLocks/>
          </p:cNvCxnSpPr>
          <p:nvPr/>
        </p:nvCxnSpPr>
        <p:spPr>
          <a:xfrm flipH="1">
            <a:off x="5363718" y="3355848"/>
            <a:ext cx="5584698" cy="0"/>
          </a:xfrm>
          <a:prstGeom prst="line">
            <a:avLst/>
          </a:prstGeom>
          <a:ln w="44450" cap="rnd">
            <a:solidFill>
              <a:schemeClr val="accent3"/>
            </a:solidFill>
            <a:prstDash val="sysDot"/>
          </a:ln>
        </p:spPr>
        <p:style>
          <a:lnRef idx="2">
            <a:schemeClr val="accent1"/>
          </a:lnRef>
          <a:fillRef idx="0">
            <a:schemeClr val="accent1"/>
          </a:fillRef>
          <a:effectRef idx="1">
            <a:schemeClr val="accent1"/>
          </a:effectRef>
          <a:fontRef idx="minor">
            <a:schemeClr val="tx1"/>
          </a:fontRef>
        </p:style>
      </p:cxnSp>
      <p:sp>
        <p:nvSpPr>
          <p:cNvPr id="6" name="Text">
            <a:extLst>
              <a:ext uri="{FF2B5EF4-FFF2-40B4-BE49-F238E27FC236}">
                <a16:creationId xmlns:a16="http://schemas.microsoft.com/office/drawing/2014/main" id="{C1F7CC9B-F287-B6D1-2E1E-654823D2D237}"/>
              </a:ext>
            </a:extLst>
          </p:cNvPr>
          <p:cNvSpPr>
            <a:spLocks noGrp="1"/>
          </p:cNvSpPr>
          <p:nvPr>
            <p:ph type="body" sz="quarter" idx="14"/>
          </p:nvPr>
        </p:nvSpPr>
        <p:spPr/>
        <p:txBody>
          <a:bodyPr/>
          <a:lstStyle/>
          <a:p>
            <a:r>
              <a:rPr lang="en-GB" dirty="0">
                <a:solidFill>
                  <a:srgbClr val="00306B"/>
                </a:solidFill>
                <a:effectLst/>
                <a:latin typeface="Montserrat" pitchFamily="2" charset="77"/>
              </a:rPr>
              <a:t>Disability Benefits and SEND Appeals </a:t>
            </a:r>
          </a:p>
        </p:txBody>
      </p:sp>
      <p:pic>
        <p:nvPicPr>
          <p:cNvPr id="9" name="4 point star 1">
            <a:extLst>
              <a:ext uri="{FF2B5EF4-FFF2-40B4-BE49-F238E27FC236}">
                <a16:creationId xmlns:a16="http://schemas.microsoft.com/office/drawing/2014/main" id="{2F61CCB6-E714-F286-39DB-1B7FC07DAF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9582438" y="2360500"/>
            <a:ext cx="473069" cy="468807"/>
          </a:xfrm>
          <a:prstGeom prst="rect">
            <a:avLst/>
          </a:prstGeom>
        </p:spPr>
      </p:pic>
      <p:pic>
        <p:nvPicPr>
          <p:cNvPr id="8" name="4 point star 2">
            <a:extLst>
              <a:ext uri="{FF2B5EF4-FFF2-40B4-BE49-F238E27FC236}">
                <a16:creationId xmlns:a16="http://schemas.microsoft.com/office/drawing/2014/main" id="{8E3EE7D8-6DB6-4AAD-9A0A-47E57CC382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10292334" y="1886968"/>
            <a:ext cx="607314" cy="601843"/>
          </a:xfrm>
          <a:prstGeom prst="rect">
            <a:avLst/>
          </a:prstGeom>
        </p:spPr>
      </p:pic>
      <p:pic>
        <p:nvPicPr>
          <p:cNvPr id="10" name="4 point star 3">
            <a:extLst>
              <a:ext uri="{FF2B5EF4-FFF2-40B4-BE49-F238E27FC236}">
                <a16:creationId xmlns:a16="http://schemas.microsoft.com/office/drawing/2014/main" id="{575DAE6E-8A56-0FA6-7F21-F4815F9CE9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9962213" y="1515405"/>
            <a:ext cx="305737" cy="302983"/>
          </a:xfrm>
          <a:prstGeom prst="rect">
            <a:avLst/>
          </a:prstGeom>
        </p:spPr>
      </p:pic>
      <p:pic>
        <p:nvPicPr>
          <p:cNvPr id="12" name="Picture Placeholder 11" descr="A person wearing glasses and a black shirt&#10;&#10;AI-generated content may be incorrect.">
            <a:extLst>
              <a:ext uri="{FF2B5EF4-FFF2-40B4-BE49-F238E27FC236}">
                <a16:creationId xmlns:a16="http://schemas.microsoft.com/office/drawing/2014/main" id="{00F51540-C140-2243-38C7-6938BDD13444}"/>
              </a:ext>
            </a:extLst>
          </p:cNvPr>
          <p:cNvPicPr>
            <a:picLocks noGrp="1" noChangeAspect="1"/>
          </p:cNvPicPr>
          <p:nvPr>
            <p:ph type="pic" sz="quarter" idx="10"/>
          </p:nvPr>
        </p:nvPicPr>
        <p:blipFill>
          <a:blip r:embed="rId9"/>
          <a:srcRect l="2066" r="2066"/>
          <a:stretch>
            <a:fillRect/>
          </a:stretch>
        </p:blipFill>
        <p:spPr/>
      </p:pic>
      <p:sp>
        <p:nvSpPr>
          <p:cNvPr id="13" name="Picture outline">
            <a:extLst>
              <a:ext uri="{FF2B5EF4-FFF2-40B4-BE49-F238E27FC236}">
                <a16:creationId xmlns:a16="http://schemas.microsoft.com/office/drawing/2014/main" id="{B7873C4F-E55B-1E6C-68DE-81756E8FEC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28837" y="1834326"/>
            <a:ext cx="4255980" cy="4246491"/>
          </a:xfrm>
          <a:custGeom>
            <a:avLst/>
            <a:gdLst>
              <a:gd name="connsiteX0" fmla="*/ 4255981 w 4255980"/>
              <a:gd name="connsiteY0" fmla="*/ 2183056 h 4246491"/>
              <a:gd name="connsiteX1" fmla="*/ 3601812 w 4255980"/>
              <a:gd name="connsiteY1" fmla="*/ 3667085 h 4246491"/>
              <a:gd name="connsiteX2" fmla="*/ 2117783 w 4255980"/>
              <a:gd name="connsiteY2" fmla="*/ 4246492 h 4246491"/>
              <a:gd name="connsiteX3" fmla="*/ 573943 w 4255980"/>
              <a:gd name="connsiteY3" fmla="*/ 3727182 h 4246491"/>
              <a:gd name="connsiteX4" fmla="*/ 0 w 4255980"/>
              <a:gd name="connsiteY4" fmla="*/ 2183056 h 4246491"/>
              <a:gd name="connsiteX5" fmla="*/ 667971 w 4255980"/>
              <a:gd name="connsiteY5" fmla="*/ 733244 h 4246491"/>
              <a:gd name="connsiteX6" fmla="*/ 2117783 w 4255980"/>
              <a:gd name="connsiteY6" fmla="*/ 0 h 4246491"/>
              <a:gd name="connsiteX7" fmla="*/ 3618777 w 4255980"/>
              <a:gd name="connsiteY7" fmla="*/ 682061 h 4246491"/>
              <a:gd name="connsiteX8" fmla="*/ 4255981 w 4255980"/>
              <a:gd name="connsiteY8" fmla="*/ 2183056 h 42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5980" h="4246491">
                <a:moveTo>
                  <a:pt x="4255981" y="2183056"/>
                </a:moveTo>
                <a:cubicBezTo>
                  <a:pt x="4255981" y="2770514"/>
                  <a:pt x="3986837" y="3282060"/>
                  <a:pt x="3601812" y="3667085"/>
                </a:cubicBezTo>
                <a:cubicBezTo>
                  <a:pt x="3216787" y="4052110"/>
                  <a:pt x="2705241" y="4246492"/>
                  <a:pt x="2117783" y="4246492"/>
                </a:cubicBezTo>
                <a:cubicBezTo>
                  <a:pt x="1530324" y="4246492"/>
                  <a:pt x="958969" y="4112207"/>
                  <a:pt x="573943" y="3727182"/>
                </a:cubicBezTo>
                <a:cubicBezTo>
                  <a:pt x="188918" y="3341869"/>
                  <a:pt x="0" y="2770514"/>
                  <a:pt x="0" y="2183056"/>
                </a:cubicBezTo>
                <a:cubicBezTo>
                  <a:pt x="0" y="1595597"/>
                  <a:pt x="282946" y="1118270"/>
                  <a:pt x="667971" y="733244"/>
                </a:cubicBezTo>
                <a:cubicBezTo>
                  <a:pt x="1053284" y="348219"/>
                  <a:pt x="1530324" y="0"/>
                  <a:pt x="2117783" y="0"/>
                </a:cubicBezTo>
                <a:cubicBezTo>
                  <a:pt x="2705241" y="0"/>
                  <a:pt x="3233464" y="297036"/>
                  <a:pt x="3618777" y="682061"/>
                </a:cubicBezTo>
                <a:cubicBezTo>
                  <a:pt x="4003802" y="1067086"/>
                  <a:pt x="4255981" y="1595310"/>
                  <a:pt x="4255981" y="2183056"/>
                </a:cubicBezTo>
                <a:close/>
              </a:path>
            </a:pathLst>
          </a:custGeom>
          <a:noFill/>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47783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61F84A35-649E-F56C-BBB9-6C14BBABBC93}"/>
              </a:ext>
            </a:extLst>
          </p:cNvPr>
          <p:cNvSpPr>
            <a:spLocks noGrp="1"/>
          </p:cNvSpPr>
          <p:nvPr>
            <p:ph type="title"/>
          </p:nvPr>
        </p:nvSpPr>
        <p:spPr/>
        <p:txBody>
          <a:bodyPr/>
          <a:lstStyle/>
          <a:p>
            <a:r>
              <a:rPr lang="en-US"/>
              <a:t>Presentation overview</a:t>
            </a:r>
          </a:p>
        </p:txBody>
      </p:sp>
      <p:sp>
        <p:nvSpPr>
          <p:cNvPr id="24" name="Number 1">
            <a:extLst>
              <a:ext uri="{FF2B5EF4-FFF2-40B4-BE49-F238E27FC236}">
                <a16:creationId xmlns:a16="http://schemas.microsoft.com/office/drawing/2014/main" id="{A1260D9B-F9AE-FF4A-447D-42AB72850345}"/>
              </a:ext>
            </a:extLst>
          </p:cNvPr>
          <p:cNvSpPr>
            <a:spLocks noGrp="1"/>
          </p:cNvSpPr>
          <p:nvPr>
            <p:ph type="body" sz="quarter" idx="16"/>
          </p:nvPr>
        </p:nvSpPr>
        <p:spPr/>
        <p:txBody>
          <a:bodyPr/>
          <a:lstStyle/>
          <a:p>
            <a:r>
              <a:rPr lang="en-US"/>
              <a:t>1</a:t>
            </a:r>
          </a:p>
        </p:txBody>
      </p:sp>
      <p:sp>
        <p:nvSpPr>
          <p:cNvPr id="26" name="Number 2">
            <a:extLst>
              <a:ext uri="{FF2B5EF4-FFF2-40B4-BE49-F238E27FC236}">
                <a16:creationId xmlns:a16="http://schemas.microsoft.com/office/drawing/2014/main" id="{BF9C7AA9-90E5-B056-D4C6-6A714651552E}"/>
              </a:ext>
            </a:extLst>
          </p:cNvPr>
          <p:cNvSpPr>
            <a:spLocks noGrp="1"/>
          </p:cNvSpPr>
          <p:nvPr>
            <p:ph type="body" sz="quarter" idx="18"/>
          </p:nvPr>
        </p:nvSpPr>
        <p:spPr/>
        <p:txBody>
          <a:bodyPr/>
          <a:lstStyle/>
          <a:p>
            <a:r>
              <a:rPr lang="en-US"/>
              <a:t>2</a:t>
            </a:r>
          </a:p>
        </p:txBody>
      </p:sp>
      <p:sp>
        <p:nvSpPr>
          <p:cNvPr id="25" name="Text 2">
            <a:extLst>
              <a:ext uri="{FF2B5EF4-FFF2-40B4-BE49-F238E27FC236}">
                <a16:creationId xmlns:a16="http://schemas.microsoft.com/office/drawing/2014/main" id="{D6340E42-0F16-263A-F2BE-D94CFEE404F8}"/>
              </a:ext>
            </a:extLst>
          </p:cNvPr>
          <p:cNvSpPr>
            <a:spLocks noGrp="1"/>
          </p:cNvSpPr>
          <p:nvPr>
            <p:ph type="body" sz="quarter" idx="17"/>
          </p:nvPr>
        </p:nvSpPr>
        <p:spPr/>
        <p:txBody>
          <a:bodyPr/>
          <a:lstStyle/>
          <a:p>
            <a:r>
              <a:rPr lang="en-US" dirty="0"/>
              <a:t>The Tribunal rules - why they matter</a:t>
            </a:r>
          </a:p>
        </p:txBody>
      </p:sp>
      <p:sp>
        <p:nvSpPr>
          <p:cNvPr id="28" name="Number 3">
            <a:extLst>
              <a:ext uri="{FF2B5EF4-FFF2-40B4-BE49-F238E27FC236}">
                <a16:creationId xmlns:a16="http://schemas.microsoft.com/office/drawing/2014/main" id="{F76802F9-E79F-1F91-A2AE-BBE193FD8A56}"/>
              </a:ext>
            </a:extLst>
          </p:cNvPr>
          <p:cNvSpPr>
            <a:spLocks noGrp="1"/>
          </p:cNvSpPr>
          <p:nvPr>
            <p:ph type="body" sz="quarter" idx="20"/>
          </p:nvPr>
        </p:nvSpPr>
        <p:spPr/>
        <p:txBody>
          <a:bodyPr/>
          <a:lstStyle/>
          <a:p>
            <a:r>
              <a:rPr lang="en-US"/>
              <a:t>3</a:t>
            </a:r>
          </a:p>
        </p:txBody>
      </p:sp>
      <p:sp>
        <p:nvSpPr>
          <p:cNvPr id="27" name="Text 3">
            <a:extLst>
              <a:ext uri="{FF2B5EF4-FFF2-40B4-BE49-F238E27FC236}">
                <a16:creationId xmlns:a16="http://schemas.microsoft.com/office/drawing/2014/main" id="{3A54DC60-C358-A057-0298-2406BDE08EE2}"/>
              </a:ext>
            </a:extLst>
          </p:cNvPr>
          <p:cNvSpPr>
            <a:spLocks noGrp="1"/>
          </p:cNvSpPr>
          <p:nvPr>
            <p:ph type="body" sz="quarter" idx="19"/>
          </p:nvPr>
        </p:nvSpPr>
        <p:spPr/>
        <p:txBody>
          <a:bodyPr/>
          <a:lstStyle/>
          <a:p>
            <a:r>
              <a:rPr lang="en-US" dirty="0"/>
              <a:t>DWP and LA practices </a:t>
            </a:r>
          </a:p>
        </p:txBody>
      </p:sp>
      <p:sp>
        <p:nvSpPr>
          <p:cNvPr id="30" name="Number 4">
            <a:extLst>
              <a:ext uri="{FF2B5EF4-FFF2-40B4-BE49-F238E27FC236}">
                <a16:creationId xmlns:a16="http://schemas.microsoft.com/office/drawing/2014/main" id="{E8060112-88EE-3FAF-6B62-43584127C867}"/>
              </a:ext>
            </a:extLst>
          </p:cNvPr>
          <p:cNvSpPr>
            <a:spLocks noGrp="1"/>
          </p:cNvSpPr>
          <p:nvPr>
            <p:ph type="body" sz="quarter" idx="22"/>
          </p:nvPr>
        </p:nvSpPr>
        <p:spPr/>
        <p:txBody>
          <a:bodyPr/>
          <a:lstStyle/>
          <a:p>
            <a:r>
              <a:rPr lang="en-US"/>
              <a:t>4</a:t>
            </a:r>
          </a:p>
        </p:txBody>
      </p:sp>
      <p:sp>
        <p:nvSpPr>
          <p:cNvPr id="29" name="Text 4">
            <a:extLst>
              <a:ext uri="{FF2B5EF4-FFF2-40B4-BE49-F238E27FC236}">
                <a16:creationId xmlns:a16="http://schemas.microsoft.com/office/drawing/2014/main" id="{C62426B3-D874-9A09-4E09-C535226DA3F4}"/>
              </a:ext>
            </a:extLst>
          </p:cNvPr>
          <p:cNvSpPr>
            <a:spLocks noGrp="1"/>
          </p:cNvSpPr>
          <p:nvPr>
            <p:ph type="body" sz="quarter" idx="21"/>
          </p:nvPr>
        </p:nvSpPr>
        <p:spPr/>
        <p:txBody>
          <a:bodyPr/>
          <a:lstStyle/>
          <a:p>
            <a:r>
              <a:rPr lang="en-US" dirty="0"/>
              <a:t>The resilient representative </a:t>
            </a:r>
          </a:p>
        </p:txBody>
      </p:sp>
      <p:sp>
        <p:nvSpPr>
          <p:cNvPr id="32" name="Number 5">
            <a:extLst>
              <a:ext uri="{FF2B5EF4-FFF2-40B4-BE49-F238E27FC236}">
                <a16:creationId xmlns:a16="http://schemas.microsoft.com/office/drawing/2014/main" id="{7181CBC6-FAF8-B9DF-51AE-8BE729D46FBB}"/>
              </a:ext>
            </a:extLst>
          </p:cNvPr>
          <p:cNvSpPr>
            <a:spLocks noGrp="1"/>
          </p:cNvSpPr>
          <p:nvPr>
            <p:ph type="body" sz="quarter" idx="24"/>
          </p:nvPr>
        </p:nvSpPr>
        <p:spPr/>
        <p:txBody>
          <a:bodyPr/>
          <a:lstStyle/>
          <a:p>
            <a:r>
              <a:rPr lang="en-US"/>
              <a:t>5</a:t>
            </a:r>
          </a:p>
        </p:txBody>
      </p:sp>
      <p:sp>
        <p:nvSpPr>
          <p:cNvPr id="34" name="Number 6">
            <a:extLst>
              <a:ext uri="{FF2B5EF4-FFF2-40B4-BE49-F238E27FC236}">
                <a16:creationId xmlns:a16="http://schemas.microsoft.com/office/drawing/2014/main" id="{6D8EFADF-5EE1-9BE2-D059-AAF97004058D}"/>
              </a:ext>
            </a:extLst>
          </p:cNvPr>
          <p:cNvSpPr>
            <a:spLocks noGrp="1"/>
          </p:cNvSpPr>
          <p:nvPr>
            <p:ph type="body" sz="quarter" idx="26"/>
          </p:nvPr>
        </p:nvSpPr>
        <p:spPr/>
        <p:txBody>
          <a:bodyPr/>
          <a:lstStyle/>
          <a:p>
            <a:r>
              <a:rPr lang="en-US"/>
              <a:t>6</a:t>
            </a:r>
          </a:p>
        </p:txBody>
      </p:sp>
      <p:sp>
        <p:nvSpPr>
          <p:cNvPr id="33" name="Text 6">
            <a:extLst>
              <a:ext uri="{FF2B5EF4-FFF2-40B4-BE49-F238E27FC236}">
                <a16:creationId xmlns:a16="http://schemas.microsoft.com/office/drawing/2014/main" id="{C705E279-DCD1-F65D-8CED-7D1E136D9FA2}"/>
              </a:ext>
            </a:extLst>
          </p:cNvPr>
          <p:cNvSpPr>
            <a:spLocks noGrp="1"/>
          </p:cNvSpPr>
          <p:nvPr>
            <p:ph type="body" sz="quarter" idx="25"/>
          </p:nvPr>
        </p:nvSpPr>
        <p:spPr>
          <a:xfrm>
            <a:off x="1166430" y="5240800"/>
            <a:ext cx="5585251" cy="313200"/>
          </a:xfrm>
        </p:spPr>
        <p:txBody>
          <a:bodyPr>
            <a:normAutofit fontScale="92500" lnSpcReduction="20000"/>
          </a:bodyPr>
          <a:lstStyle/>
          <a:p>
            <a:r>
              <a:rPr lang="en-US" dirty="0"/>
              <a:t>Sources and recommendations</a:t>
            </a:r>
          </a:p>
        </p:txBody>
      </p:sp>
      <p:pic>
        <p:nvPicPr>
          <p:cNvPr id="8" name="Picture">
            <a:extLst>
              <a:ext uri="{FF2B5EF4-FFF2-40B4-BE49-F238E27FC236}">
                <a16:creationId xmlns:a16="http://schemas.microsoft.com/office/drawing/2014/main" id="{6B851C22-2CB4-1A21-6655-AC67177356E8}"/>
              </a:ext>
            </a:extLst>
          </p:cNvPr>
          <p:cNvPicPr>
            <a:picLocks noGrp="1" noChangeAspect="1"/>
          </p:cNvPicPr>
          <p:nvPr>
            <p:ph type="pic" sz="quarter" idx="27"/>
          </p:nvPr>
        </p:nvPicPr>
        <p:blipFill>
          <a:blip r:embed="rId3">
            <a:extLst>
              <a:ext uri="{96DAC541-7B7A-43D3-8B79-37D633B846F1}">
                <asvg:svgBlip xmlns:asvg="http://schemas.microsoft.com/office/drawing/2016/SVG/main" r:embed="rId4"/>
              </a:ext>
            </a:extLst>
          </a:blip>
          <a:srcRect t="6995" b="6995"/>
          <a:stretch/>
        </p:blipFill>
        <p:spPr>
          <a:xfrm>
            <a:off x="6231010" y="1730996"/>
            <a:ext cx="5960990" cy="5127004"/>
          </a:xfrm>
        </p:spPr>
      </p:pic>
      <p:pic>
        <p:nvPicPr>
          <p:cNvPr id="14" name="Picture border">
            <a:extLst>
              <a:ext uri="{FF2B5EF4-FFF2-40B4-BE49-F238E27FC236}">
                <a16:creationId xmlns:a16="http://schemas.microsoft.com/office/drawing/2014/main" id="{A639369C-2667-607E-EB38-C78FA3E899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25684" y="1617200"/>
            <a:ext cx="5866315" cy="5240800"/>
          </a:xfrm>
          <a:prstGeom prst="rect">
            <a:avLst/>
          </a:prstGeom>
        </p:spPr>
      </p:pic>
      <p:pic>
        <p:nvPicPr>
          <p:cNvPr id="21" name="Ring Shape">
            <a:extLst>
              <a:ext uri="{FF2B5EF4-FFF2-40B4-BE49-F238E27FC236}">
                <a16:creationId xmlns:a16="http://schemas.microsoft.com/office/drawing/2014/main" id="{91FBDD3E-7175-9C8F-129F-13808163E2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7153477" y="2113525"/>
            <a:ext cx="681672" cy="687548"/>
          </a:xfrm>
          <a:prstGeom prst="rect">
            <a:avLst/>
          </a:prstGeom>
        </p:spPr>
      </p:pic>
      <p:pic>
        <p:nvPicPr>
          <p:cNvPr id="37" name="Star 4 point shape">
            <a:extLst>
              <a:ext uri="{FF2B5EF4-FFF2-40B4-BE49-F238E27FC236}">
                <a16:creationId xmlns:a16="http://schemas.microsoft.com/office/drawing/2014/main" id="{CB3AB149-F460-05DD-F3FC-09307D2FEF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6652606" y="1560351"/>
            <a:ext cx="545475" cy="540561"/>
          </a:xfrm>
          <a:prstGeom prst="rect">
            <a:avLst/>
          </a:prstGeom>
        </p:spPr>
      </p:pic>
      <p:pic>
        <p:nvPicPr>
          <p:cNvPr id="39" name="Circle shape">
            <a:extLst>
              <a:ext uri="{FF2B5EF4-FFF2-40B4-BE49-F238E27FC236}">
                <a16:creationId xmlns:a16="http://schemas.microsoft.com/office/drawing/2014/main" id="{B1A9F032-5D52-1FF1-5C99-389382C154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tretch>
            <a:fillRect/>
          </a:stretch>
        </p:blipFill>
        <p:spPr>
          <a:xfrm>
            <a:off x="6325683" y="2345377"/>
            <a:ext cx="279245" cy="279245"/>
          </a:xfrm>
          <a:prstGeom prst="rect">
            <a:avLst/>
          </a:prstGeom>
        </p:spPr>
      </p:pic>
      <p:sp>
        <p:nvSpPr>
          <p:cNvPr id="7" name="Text Placeholder 6">
            <a:extLst>
              <a:ext uri="{FF2B5EF4-FFF2-40B4-BE49-F238E27FC236}">
                <a16:creationId xmlns:a16="http://schemas.microsoft.com/office/drawing/2014/main" id="{41E63B1E-629B-E540-BD1E-358E7662F5D2}"/>
              </a:ext>
            </a:extLst>
          </p:cNvPr>
          <p:cNvSpPr>
            <a:spLocks noGrp="1"/>
          </p:cNvSpPr>
          <p:nvPr>
            <p:ph type="body" sz="quarter" idx="10"/>
          </p:nvPr>
        </p:nvSpPr>
        <p:spPr/>
        <p:txBody>
          <a:bodyPr/>
          <a:lstStyle/>
          <a:p>
            <a:r>
              <a:rPr lang="en-GB" dirty="0"/>
              <a:t>The appellant – what’s at stake?</a:t>
            </a:r>
          </a:p>
        </p:txBody>
      </p:sp>
      <p:sp>
        <p:nvSpPr>
          <p:cNvPr id="3" name="Text Placeholder 2">
            <a:extLst>
              <a:ext uri="{FF2B5EF4-FFF2-40B4-BE49-F238E27FC236}">
                <a16:creationId xmlns:a16="http://schemas.microsoft.com/office/drawing/2014/main" id="{423C5641-05F5-0129-B567-B3DAFB1213D1}"/>
              </a:ext>
            </a:extLst>
          </p:cNvPr>
          <p:cNvSpPr>
            <a:spLocks noGrp="1"/>
          </p:cNvSpPr>
          <p:nvPr>
            <p:ph type="body" sz="quarter" idx="23"/>
          </p:nvPr>
        </p:nvSpPr>
        <p:spPr/>
        <p:txBody>
          <a:bodyPr/>
          <a:lstStyle/>
          <a:p>
            <a:r>
              <a:rPr lang="en-GB" dirty="0"/>
              <a:t>Summary</a:t>
            </a:r>
          </a:p>
        </p:txBody>
      </p:sp>
    </p:spTree>
    <p:extLst>
      <p:ext uri="{BB962C8B-B14F-4D97-AF65-F5344CB8AC3E}">
        <p14:creationId xmlns:p14="http://schemas.microsoft.com/office/powerpoint/2010/main" val="345137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a:extLst>
              <a:ext uri="{FF2B5EF4-FFF2-40B4-BE49-F238E27FC236}">
                <a16:creationId xmlns:a16="http://schemas.microsoft.com/office/drawing/2014/main" id="{078F1D71-BD7C-FE0F-53E1-A38EAAF2C0C8}"/>
              </a:ext>
            </a:extLst>
          </p:cNvPr>
          <p:cNvSpPr>
            <a:spLocks noGrp="1"/>
          </p:cNvSpPr>
          <p:nvPr>
            <p:ph type="body" sz="quarter" idx="10"/>
          </p:nvPr>
        </p:nvSpPr>
        <p:spPr/>
        <p:txBody>
          <a:bodyPr/>
          <a:lstStyle/>
          <a:p>
            <a:pPr>
              <a:lnSpc>
                <a:spcPct val="107000"/>
              </a:lnSpc>
              <a:spcAft>
                <a:spcPts val="800"/>
              </a:spcAft>
            </a:pPr>
            <a:r>
              <a:rPr lang="en-GB" sz="2400" kern="100" dirty="0">
                <a:effectLst/>
                <a:latin typeface="Montserrat" pitchFamily="2" charset="0"/>
                <a:ea typeface="Aptos" panose="020B0004020202020204" pitchFamily="34" charset="0"/>
                <a:cs typeface="Times New Roman" panose="02020603050405020304" pitchFamily="18" charset="0"/>
              </a:rPr>
              <a:t>You have been a life jacket when I've felt like I am drowning. You've answered every question (even though I questioned absolutely everything) and explained every step.  You stood up for what was right ….. alone I would have gone insane!! </a:t>
            </a:r>
          </a:p>
          <a:p>
            <a:endParaRPr lang="en-GB" dirty="0">
              <a:solidFill>
                <a:srgbClr val="00306B"/>
              </a:solidFill>
              <a:effectLst/>
              <a:latin typeface="Montserrat" pitchFamily="2" charset="77"/>
            </a:endParaRPr>
          </a:p>
        </p:txBody>
      </p:sp>
      <p:sp>
        <p:nvSpPr>
          <p:cNvPr id="3" name="Byline">
            <a:extLst>
              <a:ext uri="{FF2B5EF4-FFF2-40B4-BE49-F238E27FC236}">
                <a16:creationId xmlns:a16="http://schemas.microsoft.com/office/drawing/2014/main" id="{0A039C31-2459-9D65-6214-8F26F9F1439C}"/>
              </a:ext>
            </a:extLst>
          </p:cNvPr>
          <p:cNvSpPr>
            <a:spLocks noGrp="1"/>
          </p:cNvSpPr>
          <p:nvPr>
            <p:ph type="body" sz="quarter" idx="11"/>
          </p:nvPr>
        </p:nvSpPr>
        <p:spPr/>
        <p:txBody>
          <a:bodyPr/>
          <a:lstStyle/>
          <a:p>
            <a:r>
              <a:rPr lang="en-US" dirty="0"/>
              <a:t>Parent - section B,F,I SEND appeal</a:t>
            </a:r>
          </a:p>
        </p:txBody>
      </p:sp>
    </p:spTree>
    <p:extLst>
      <p:ext uri="{BB962C8B-B14F-4D97-AF65-F5344CB8AC3E}">
        <p14:creationId xmlns:p14="http://schemas.microsoft.com/office/powerpoint/2010/main" val="350539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1F0DF5-7E85-9834-30DB-05CF4666D38D}"/>
              </a:ext>
            </a:extLst>
          </p:cNvPr>
          <p:cNvSpPr>
            <a:spLocks noGrp="1"/>
          </p:cNvSpPr>
          <p:nvPr>
            <p:ph type="body" sz="quarter" idx="10"/>
          </p:nvPr>
        </p:nvSpPr>
        <p:spPr/>
        <p:txBody>
          <a:bodyPr/>
          <a:lstStyle/>
          <a:p>
            <a:pPr>
              <a:lnSpc>
                <a:spcPct val="107000"/>
              </a:lnSpc>
              <a:spcAft>
                <a:spcPts val="800"/>
              </a:spcAft>
              <a:buNone/>
            </a:pPr>
            <a:r>
              <a:rPr lang="en-GB" sz="2400" kern="100" dirty="0">
                <a:effectLst/>
                <a:latin typeface="Montserrat" pitchFamily="2" charset="0"/>
                <a:ea typeface="Aptos" panose="020B0004020202020204" pitchFamily="34" charset="0"/>
                <a:cs typeface="Times New Roman" panose="02020603050405020304" pitchFamily="18" charset="0"/>
              </a:rPr>
              <a:t>Without your help and the help of others, I know she wouldn't be where she is now. It is hard work for all of us, and as this situation showed, sometimes it feels like I don't have the strength to keep fighting for what is right and what should be normal for her and all. </a:t>
            </a:r>
          </a:p>
          <a:p>
            <a:endParaRPr lang="en-GB" dirty="0"/>
          </a:p>
        </p:txBody>
      </p:sp>
      <p:sp>
        <p:nvSpPr>
          <p:cNvPr id="3" name="Text Placeholder 2">
            <a:extLst>
              <a:ext uri="{FF2B5EF4-FFF2-40B4-BE49-F238E27FC236}">
                <a16:creationId xmlns:a16="http://schemas.microsoft.com/office/drawing/2014/main" id="{934899F2-D257-AAE0-BEE0-1C529FE96EEA}"/>
              </a:ext>
            </a:extLst>
          </p:cNvPr>
          <p:cNvSpPr>
            <a:spLocks noGrp="1"/>
          </p:cNvSpPr>
          <p:nvPr>
            <p:ph type="body" sz="quarter" idx="11"/>
          </p:nvPr>
        </p:nvSpPr>
        <p:spPr/>
        <p:txBody>
          <a:bodyPr/>
          <a:lstStyle/>
          <a:p>
            <a:r>
              <a:rPr lang="en-GB" dirty="0"/>
              <a:t>Parent of young person – Post 16 section I SEND appeal  </a:t>
            </a:r>
          </a:p>
        </p:txBody>
      </p:sp>
    </p:spTree>
    <p:extLst>
      <p:ext uri="{BB962C8B-B14F-4D97-AF65-F5344CB8AC3E}">
        <p14:creationId xmlns:p14="http://schemas.microsoft.com/office/powerpoint/2010/main" val="202589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DDB3C-B586-3596-C78A-6DBDA4B0CA2B}"/>
              </a:ext>
            </a:extLst>
          </p:cNvPr>
          <p:cNvSpPr>
            <a:spLocks noGrp="1"/>
          </p:cNvSpPr>
          <p:nvPr>
            <p:ph type="body" sz="quarter" idx="10"/>
          </p:nvPr>
        </p:nvSpPr>
        <p:spPr/>
        <p:txBody>
          <a:bodyPr/>
          <a:lstStyle/>
          <a:p>
            <a:endParaRPr lang="en-GB" sz="2000" dirty="0"/>
          </a:p>
          <a:p>
            <a:r>
              <a:rPr lang="en-GB" sz="2400" dirty="0"/>
              <a:t>Our appreciation for Alex and her team is beyond words. They didn’t just help us win a case – they helped us reclaim our voice.</a:t>
            </a:r>
          </a:p>
        </p:txBody>
      </p:sp>
      <p:sp>
        <p:nvSpPr>
          <p:cNvPr id="3" name="Text Placeholder 2">
            <a:extLst>
              <a:ext uri="{FF2B5EF4-FFF2-40B4-BE49-F238E27FC236}">
                <a16:creationId xmlns:a16="http://schemas.microsoft.com/office/drawing/2014/main" id="{1BFD40CE-D7FE-A63B-DE78-3093A0844537}"/>
              </a:ext>
            </a:extLst>
          </p:cNvPr>
          <p:cNvSpPr>
            <a:spLocks noGrp="1"/>
          </p:cNvSpPr>
          <p:nvPr>
            <p:ph type="body" sz="quarter" idx="11"/>
          </p:nvPr>
        </p:nvSpPr>
        <p:spPr/>
        <p:txBody>
          <a:bodyPr/>
          <a:lstStyle/>
          <a:p>
            <a:r>
              <a:rPr lang="en-GB" dirty="0"/>
              <a:t>Parent - DLA appeal represented pro bono by Cooley LLP</a:t>
            </a:r>
          </a:p>
        </p:txBody>
      </p:sp>
    </p:spTree>
    <p:extLst>
      <p:ext uri="{BB962C8B-B14F-4D97-AF65-F5344CB8AC3E}">
        <p14:creationId xmlns:p14="http://schemas.microsoft.com/office/powerpoint/2010/main" val="252768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aded photograph of a smiling child standing beside a plastic toy kitchen. &#10;&#10;">
            <a:extLst>
              <a:ext uri="{FF2B5EF4-FFF2-40B4-BE49-F238E27FC236}">
                <a16:creationId xmlns:a16="http://schemas.microsoft.com/office/drawing/2014/main" id="{62C7577D-2B13-8081-AE49-DA94F7B134EF}"/>
              </a:ext>
            </a:extLst>
          </p:cNvPr>
          <p:cNvPicPr>
            <a:picLocks noChangeAspect="1"/>
          </p:cNvPicPr>
          <p:nvPr/>
        </p:nvPicPr>
        <p:blipFill>
          <a:blip r:embed="rId3"/>
          <a:stretch>
            <a:fillRect/>
          </a:stretch>
        </p:blipFill>
        <p:spPr>
          <a:xfrm>
            <a:off x="0" y="0"/>
            <a:ext cx="6023158" cy="6858000"/>
          </a:xfrm>
          <a:prstGeom prst="rect">
            <a:avLst/>
          </a:prstGeom>
        </p:spPr>
      </p:pic>
      <p:sp>
        <p:nvSpPr>
          <p:cNvPr id="2" name="TextBox 1">
            <a:extLst>
              <a:ext uri="{FF2B5EF4-FFF2-40B4-BE49-F238E27FC236}">
                <a16:creationId xmlns:a16="http://schemas.microsoft.com/office/drawing/2014/main" id="{34C1A224-21E4-6A99-1D4A-8436AC069BD0}"/>
              </a:ext>
            </a:extLst>
          </p:cNvPr>
          <p:cNvSpPr txBox="1"/>
          <p:nvPr/>
        </p:nvSpPr>
        <p:spPr>
          <a:xfrm>
            <a:off x="6835515" y="2533338"/>
            <a:ext cx="4856813" cy="1015663"/>
          </a:xfrm>
          <a:prstGeom prst="rect">
            <a:avLst/>
          </a:prstGeom>
          <a:noFill/>
        </p:spPr>
        <p:txBody>
          <a:bodyPr wrap="square" rtlCol="0">
            <a:spAutoFit/>
          </a:bodyPr>
          <a:lstStyle/>
          <a:p>
            <a:pPr algn="just"/>
            <a:r>
              <a:rPr lang="en-GB" sz="2000" dirty="0">
                <a:latin typeface="Montserrat" pitchFamily="2" charset="0"/>
              </a:rPr>
              <a:t>A parent uses social media to express their feelings about the SEND system</a:t>
            </a:r>
          </a:p>
        </p:txBody>
      </p:sp>
    </p:spTree>
    <p:extLst>
      <p:ext uri="{BB962C8B-B14F-4D97-AF65-F5344CB8AC3E}">
        <p14:creationId xmlns:p14="http://schemas.microsoft.com/office/powerpoint/2010/main" val="264455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FA33-386E-83A5-5A47-2BC296CFFD36}"/>
              </a:ext>
            </a:extLst>
          </p:cNvPr>
          <p:cNvSpPr>
            <a:spLocks noGrp="1"/>
          </p:cNvSpPr>
          <p:nvPr>
            <p:ph type="title"/>
          </p:nvPr>
        </p:nvSpPr>
        <p:spPr/>
        <p:txBody>
          <a:bodyPr/>
          <a:lstStyle/>
          <a:p>
            <a:r>
              <a:rPr lang="en-GB" dirty="0"/>
              <a:t>The Tribunal rules </a:t>
            </a:r>
          </a:p>
        </p:txBody>
      </p:sp>
      <p:sp>
        <p:nvSpPr>
          <p:cNvPr id="4" name="TextBox 3">
            <a:extLst>
              <a:ext uri="{FF2B5EF4-FFF2-40B4-BE49-F238E27FC236}">
                <a16:creationId xmlns:a16="http://schemas.microsoft.com/office/drawing/2014/main" id="{ACF44903-B3B6-A2F4-4679-E3E77194F0D5}"/>
              </a:ext>
            </a:extLst>
          </p:cNvPr>
          <p:cNvSpPr txBox="1"/>
          <p:nvPr/>
        </p:nvSpPr>
        <p:spPr>
          <a:xfrm>
            <a:off x="809469" y="2203554"/>
            <a:ext cx="10732957" cy="4801314"/>
          </a:xfrm>
          <a:prstGeom prst="rect">
            <a:avLst/>
          </a:prstGeom>
          <a:noFill/>
        </p:spPr>
        <p:txBody>
          <a:bodyPr wrap="square" rtlCol="0">
            <a:spAutoFit/>
          </a:bodyPr>
          <a:lstStyle/>
          <a:p>
            <a:pPr algn="just">
              <a:buNone/>
            </a:pPr>
            <a:r>
              <a:rPr lang="en-GB" i="0" dirty="0">
                <a:effectLst/>
                <a:latin typeface="Montserrat" pitchFamily="2" charset="0"/>
              </a:rPr>
              <a:t>2.—(1) The overriding objective of these Rules is to enable the Tribunal to deal with cases fairly and justly.</a:t>
            </a:r>
          </a:p>
          <a:p>
            <a:pPr algn="just">
              <a:buNone/>
            </a:pPr>
            <a:endParaRPr lang="en-GB" i="0" dirty="0">
              <a:effectLst/>
              <a:latin typeface="Montserrat" pitchFamily="2" charset="0"/>
            </a:endParaRPr>
          </a:p>
          <a:p>
            <a:pPr algn="just">
              <a:buNone/>
            </a:pPr>
            <a:r>
              <a:rPr lang="en-GB" i="0" dirty="0">
                <a:effectLst/>
                <a:latin typeface="Montserrat" pitchFamily="2" charset="0"/>
              </a:rPr>
              <a:t>(2) Dealing with a case fairly and justly includes—</a:t>
            </a:r>
          </a:p>
          <a:p>
            <a:pPr algn="just">
              <a:buNone/>
            </a:pPr>
            <a:endParaRPr lang="en-GB" dirty="0">
              <a:latin typeface="Montserrat" pitchFamily="2" charset="0"/>
            </a:endParaRPr>
          </a:p>
          <a:p>
            <a:pPr algn="just">
              <a:buNone/>
            </a:pPr>
            <a:r>
              <a:rPr lang="en-GB" b="1" i="0" dirty="0">
                <a:effectLst/>
                <a:latin typeface="Montserrat" pitchFamily="2" charset="0"/>
              </a:rPr>
              <a:t>(b) avoiding unnecessary formality and seeking flexibility in the proceedings;</a:t>
            </a:r>
          </a:p>
          <a:p>
            <a:pPr algn="just">
              <a:buNone/>
            </a:pPr>
            <a:endParaRPr lang="en-GB" b="1" dirty="0">
              <a:latin typeface="Montserrat" pitchFamily="2" charset="0"/>
            </a:endParaRPr>
          </a:p>
          <a:p>
            <a:pPr algn="just">
              <a:buNone/>
            </a:pPr>
            <a:r>
              <a:rPr lang="en-GB" b="1" i="0" dirty="0">
                <a:effectLst/>
                <a:latin typeface="Montserrat" pitchFamily="2" charset="0"/>
              </a:rPr>
              <a:t>(e) avoiding delay, so far as compatible with proper consideration of the issues</a:t>
            </a:r>
          </a:p>
          <a:p>
            <a:pPr algn="just">
              <a:buNone/>
            </a:pPr>
            <a:endParaRPr lang="en-GB" b="1" dirty="0">
              <a:latin typeface="Montserrat" pitchFamily="2" charset="0"/>
            </a:endParaRPr>
          </a:p>
          <a:p>
            <a:pPr algn="just">
              <a:buNone/>
            </a:pPr>
            <a:r>
              <a:rPr lang="en-GB" b="1" i="0" dirty="0">
                <a:effectLst/>
                <a:latin typeface="Montserrat" pitchFamily="2" charset="0"/>
              </a:rPr>
              <a:t>(4) Parties must—</a:t>
            </a:r>
          </a:p>
          <a:p>
            <a:pPr algn="l">
              <a:buNone/>
            </a:pPr>
            <a:r>
              <a:rPr lang="en-GB" b="1" i="0" dirty="0">
                <a:effectLst/>
                <a:latin typeface="Montserrat" pitchFamily="2" charset="0"/>
              </a:rPr>
              <a:t>(a)help the Tribunal to further the overriding objective; and</a:t>
            </a:r>
          </a:p>
          <a:p>
            <a:pPr algn="l">
              <a:buNone/>
            </a:pPr>
            <a:r>
              <a:rPr lang="en-GB" b="1" i="0" dirty="0">
                <a:effectLst/>
                <a:latin typeface="Montserrat" pitchFamily="2" charset="0"/>
              </a:rPr>
              <a:t>(b)co-operate with the Tribunal generally.</a:t>
            </a:r>
          </a:p>
          <a:p>
            <a:pPr algn="just">
              <a:buNone/>
            </a:pPr>
            <a:endParaRPr lang="en-GB" b="1" i="0" dirty="0">
              <a:effectLst/>
              <a:latin typeface="Montserrat" pitchFamily="2" charset="0"/>
            </a:endParaRPr>
          </a:p>
          <a:p>
            <a:pPr algn="just">
              <a:buNone/>
            </a:pPr>
            <a:endParaRPr lang="en-GB" dirty="0">
              <a:solidFill>
                <a:srgbClr val="1E1E1E"/>
              </a:solidFill>
              <a:latin typeface="arial" panose="020B0604020202020204" pitchFamily="34" charset="0"/>
            </a:endParaRPr>
          </a:p>
          <a:p>
            <a:pPr algn="just">
              <a:buNone/>
            </a:pPr>
            <a:endParaRPr lang="en-GB" b="0" i="0" dirty="0">
              <a:solidFill>
                <a:srgbClr val="1E1E1E"/>
              </a:solidFill>
              <a:effectLst/>
              <a:latin typeface="arial" panose="020B0604020202020204" pitchFamily="34" charset="0"/>
            </a:endParaRPr>
          </a:p>
          <a:p>
            <a:pPr algn="just">
              <a:buNone/>
            </a:pPr>
            <a:endParaRPr lang="en-GB" dirty="0">
              <a:solidFill>
                <a:srgbClr val="1E1E1E"/>
              </a:solidFill>
              <a:latin typeface="arial" panose="020B0604020202020204" pitchFamily="34" charset="0"/>
            </a:endParaRPr>
          </a:p>
          <a:p>
            <a:pPr algn="just">
              <a:buNone/>
            </a:pPr>
            <a:endParaRPr lang="en-GB" b="0" i="0" dirty="0">
              <a:solidFill>
                <a:srgbClr val="1E1E1E"/>
              </a:solidFill>
              <a:effectLst/>
              <a:latin typeface="arial" panose="020B0604020202020204" pitchFamily="34" charset="0"/>
            </a:endParaRPr>
          </a:p>
        </p:txBody>
      </p:sp>
    </p:spTree>
    <p:extLst>
      <p:ext uri="{BB962C8B-B14F-4D97-AF65-F5344CB8AC3E}">
        <p14:creationId xmlns:p14="http://schemas.microsoft.com/office/powerpoint/2010/main" val="367373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61B9-CADC-7187-66C7-ACF6E23C5B52}"/>
              </a:ext>
            </a:extLst>
          </p:cNvPr>
          <p:cNvSpPr>
            <a:spLocks noGrp="1"/>
          </p:cNvSpPr>
          <p:nvPr>
            <p:ph type="title"/>
          </p:nvPr>
        </p:nvSpPr>
        <p:spPr/>
        <p:txBody>
          <a:bodyPr/>
          <a:lstStyle/>
          <a:p>
            <a:r>
              <a:rPr lang="en-GB" dirty="0"/>
              <a:t>DWP/LA practices</a:t>
            </a:r>
          </a:p>
        </p:txBody>
      </p:sp>
      <p:sp>
        <p:nvSpPr>
          <p:cNvPr id="3" name="Text Placeholder 2">
            <a:extLst>
              <a:ext uri="{FF2B5EF4-FFF2-40B4-BE49-F238E27FC236}">
                <a16:creationId xmlns:a16="http://schemas.microsoft.com/office/drawing/2014/main" id="{0590169B-EDA0-A000-FB55-D9D9F72FEAB4}"/>
              </a:ext>
            </a:extLst>
          </p:cNvPr>
          <p:cNvSpPr>
            <a:spLocks noGrp="1"/>
          </p:cNvSpPr>
          <p:nvPr>
            <p:ph type="body" sz="quarter" idx="10"/>
          </p:nvPr>
        </p:nvSpPr>
        <p:spPr/>
        <p:txBody>
          <a:bodyPr/>
          <a:lstStyle/>
          <a:p>
            <a:r>
              <a:rPr lang="en-GB" sz="2400" dirty="0"/>
              <a:t>1) Systemic issues – long delays </a:t>
            </a:r>
          </a:p>
        </p:txBody>
      </p:sp>
      <p:sp>
        <p:nvSpPr>
          <p:cNvPr id="4" name="Text Placeholder 3">
            <a:extLst>
              <a:ext uri="{FF2B5EF4-FFF2-40B4-BE49-F238E27FC236}">
                <a16:creationId xmlns:a16="http://schemas.microsoft.com/office/drawing/2014/main" id="{E8F6B99B-546F-C727-3270-8CF3F0E458C2}"/>
              </a:ext>
            </a:extLst>
          </p:cNvPr>
          <p:cNvSpPr>
            <a:spLocks noGrp="1"/>
          </p:cNvSpPr>
          <p:nvPr>
            <p:ph type="body" sz="quarter" idx="11"/>
          </p:nvPr>
        </p:nvSpPr>
        <p:spPr/>
        <p:txBody>
          <a:bodyPr/>
          <a:lstStyle/>
          <a:p>
            <a:r>
              <a:rPr lang="en-GB" sz="2400" dirty="0"/>
              <a:t>2)  DWP  – mandatory reconsideration notices issued later      than outcome</a:t>
            </a:r>
          </a:p>
        </p:txBody>
      </p:sp>
      <p:sp>
        <p:nvSpPr>
          <p:cNvPr id="5" name="Text Placeholder 4">
            <a:extLst>
              <a:ext uri="{FF2B5EF4-FFF2-40B4-BE49-F238E27FC236}">
                <a16:creationId xmlns:a16="http://schemas.microsoft.com/office/drawing/2014/main" id="{E33640CF-1590-348E-8736-C5EE1419DC3A}"/>
              </a:ext>
            </a:extLst>
          </p:cNvPr>
          <p:cNvSpPr>
            <a:spLocks noGrp="1"/>
          </p:cNvSpPr>
          <p:nvPr>
            <p:ph type="body" sz="quarter" idx="12"/>
          </p:nvPr>
        </p:nvSpPr>
        <p:spPr/>
        <p:txBody>
          <a:bodyPr/>
          <a:lstStyle/>
          <a:p>
            <a:r>
              <a:rPr lang="en-GB" sz="2400" dirty="0"/>
              <a:t>3) LA –  variation in approaches to appeals casework </a:t>
            </a:r>
          </a:p>
        </p:txBody>
      </p:sp>
    </p:spTree>
    <p:extLst>
      <p:ext uri="{BB962C8B-B14F-4D97-AF65-F5344CB8AC3E}">
        <p14:creationId xmlns:p14="http://schemas.microsoft.com/office/powerpoint/2010/main" val="3368033171"/>
      </p:ext>
    </p:extLst>
  </p:cSld>
  <p:clrMapOvr>
    <a:masterClrMapping/>
  </p:clrMapOvr>
</p:sld>
</file>

<file path=ppt/theme/theme1.xml><?xml version="1.0" encoding="utf-8"?>
<a:theme xmlns:a="http://schemas.openxmlformats.org/drawingml/2006/main" name="Office Theme">
  <a:themeElements>
    <a:clrScheme name="NDCS New Brand Colour Palette">
      <a:dk1>
        <a:srgbClr val="00306B"/>
      </a:dk1>
      <a:lt1>
        <a:srgbClr val="FFFFFF"/>
      </a:lt1>
      <a:dk2>
        <a:srgbClr val="00306B"/>
      </a:dk2>
      <a:lt2>
        <a:srgbClr val="FFFFFF"/>
      </a:lt2>
      <a:accent1>
        <a:srgbClr val="6650A1"/>
      </a:accent1>
      <a:accent2>
        <a:srgbClr val="00B5B0"/>
      </a:accent2>
      <a:accent3>
        <a:srgbClr val="E2066F"/>
      </a:accent3>
      <a:accent4>
        <a:srgbClr val="EB931B"/>
      </a:accent4>
      <a:accent5>
        <a:srgbClr val="4D90CD"/>
      </a:accent5>
      <a:accent6>
        <a:srgbClr val="689C68"/>
      </a:accent6>
      <a:hlink>
        <a:srgbClr val="0059A6"/>
      </a:hlink>
      <a:folHlink>
        <a:srgbClr val="93B5D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ntranet Document" ma:contentTypeID="0x01010047542CB6076A97469C823D73485BE5620093571FDA8A6C434EB66756BD39AC9145" ma:contentTypeVersion="13" ma:contentTypeDescription="" ma:contentTypeScope="" ma:versionID="2f0d28b929353d64196c337be94eecb7">
  <xsd:schema xmlns:xsd="http://www.w3.org/2001/XMLSchema" xmlns:xs="http://www.w3.org/2001/XMLSchema" xmlns:p="http://schemas.microsoft.com/office/2006/metadata/properties" xmlns:ns2="ee3d78ff-3ba3-4dfe-86ea-92b637b1f45e" targetNamespace="http://schemas.microsoft.com/office/2006/metadata/properties" ma:root="true" ma:fieldsID="23e1d0136027a2b856312f728cd7af73" ns2:_="">
    <xsd:import namespace="ee3d78ff-3ba3-4dfe-86ea-92b637b1f45e"/>
    <xsd:element name="properties">
      <xsd:complexType>
        <xsd:sequence>
          <xsd:element name="documentManagement">
            <xsd:complexType>
              <xsd:all>
                <xsd:element ref="ns2:Review_x0020_Period123" minOccurs="0"/>
                <xsd:element ref="ns2:Next_x0020_Review_x0020_Date12" minOccurs="0"/>
                <xsd:element ref="ns2:Last_x0020_Review_x0020_Date12" minOccurs="0"/>
                <xsd:element ref="ns2:Review_x0020_Status12" minOccurs="0"/>
                <xsd:element ref="ns2:Reviewed_x0020_By1" minOccurs="0"/>
                <xsd:element ref="ns2:d177cf73011e4599b0a4653db14340b2"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d78ff-3ba3-4dfe-86ea-92b637b1f45e" elementFormDefault="qualified">
    <xsd:import namespace="http://schemas.microsoft.com/office/2006/documentManagement/types"/>
    <xsd:import namespace="http://schemas.microsoft.com/office/infopath/2007/PartnerControls"/>
    <xsd:element name="Review_x0020_Period123" ma:index="8" nillable="true" ma:displayName="Review Period" ma:default="12" ma:internalName="Review_x0020_Period123" ma:percentage="FALSE">
      <xsd:simpleType>
        <xsd:restriction base="dms:Number">
          <xsd:maxInclusive value="24"/>
          <xsd:minInclusive value="3"/>
        </xsd:restriction>
      </xsd:simpleType>
    </xsd:element>
    <xsd:element name="Next_x0020_Review_x0020_Date12" ma:index="9" nillable="true" ma:displayName="Next Review Date" ma:format="DateOnly" ma:internalName="Next_x0020_Review_x0020_Date12">
      <xsd:simpleType>
        <xsd:restriction base="dms:DateTime"/>
      </xsd:simpleType>
    </xsd:element>
    <xsd:element name="Last_x0020_Review_x0020_Date12" ma:index="10" nillable="true" ma:displayName="Last Review Date" ma:default="[today]" ma:format="DateOnly" ma:internalName="Last_x0020_Review_x0020_Date12">
      <xsd:simpleType>
        <xsd:restriction base="dms:DateTime"/>
      </xsd:simpleType>
    </xsd:element>
    <xsd:element name="Review_x0020_Status12" ma:index="11" nillable="true" ma:displayName="Review Status" ma:default="Reviewed" ma:format="Dropdown" ma:internalName="Review_x0020_Status12">
      <xsd:simpleType>
        <xsd:restriction base="dms:Choice">
          <xsd:enumeration value="Reviewed"/>
          <xsd:enumeration value="Review Pending"/>
        </xsd:restriction>
      </xsd:simpleType>
    </xsd:element>
    <xsd:element name="Reviewed_x0020_By1" ma:index="12" nillable="true" ma:displayName="Reviewed By" ma:list="UserInfo" ma:internalName="Reviewed_x0020_By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177cf73011e4599b0a4653db14340b2" ma:index="13" nillable="true" ma:taxonomy="true" ma:internalName="d177cf73011e4599b0a4653db14340b2" ma:taxonomyFieldName="Chapter" ma:displayName="Chapter" ma:default="" ma:fieldId="{d177cf73-011e-4599-b0a4-653db14340b2}" ma:sspId="58261e5d-051a-4393-a8d8-2846c10064a5" ma:termSetId="b4bfd14f-e3a0-459e-8cef-3a14a35f245f"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71f4bbad-588e-43b8-9d4f-a7ac7b723ea8}" ma:internalName="TaxCatchAll" ma:showField="CatchAllData" ma:web="46e62b37-5179-4213-ae30-db34da3edb3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71f4bbad-588e-43b8-9d4f-a7ac7b723ea8}" ma:internalName="TaxCatchAllLabel" ma:readOnly="true" ma:showField="CatchAllDataLabel" ma:web="46e62b37-5179-4213-ae30-db34da3edb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st_x0020_Review_x0020_Date12 xmlns="ee3d78ff-3ba3-4dfe-86ea-92b637b1f45e">2025-06-05T23:00:00+00:00</Last_x0020_Review_x0020_Date12>
    <Review_x0020_Status12 xmlns="ee3d78ff-3ba3-4dfe-86ea-92b637b1f45e">Reviewed</Review_x0020_Status12>
    <Review_x0020_Period123 xmlns="ee3d78ff-3ba3-4dfe-86ea-92b637b1f45e">12</Review_x0020_Period123>
    <Reviewed_x0020_By1 xmlns="ee3d78ff-3ba3-4dfe-86ea-92b637b1f45e">
      <UserInfo>
        <DisplayName/>
        <AccountId xsi:nil="true"/>
        <AccountType/>
      </UserInfo>
    </Reviewed_x0020_By1>
    <TaxCatchAll xmlns="ee3d78ff-3ba3-4dfe-86ea-92b637b1f45e" xsi:nil="true"/>
    <d177cf73011e4599b0a4653db14340b2 xmlns="ee3d78ff-3ba3-4dfe-86ea-92b637b1f45e">
      <Terms xmlns="http://schemas.microsoft.com/office/infopath/2007/PartnerControls"/>
    </d177cf73011e4599b0a4653db14340b2>
    <Next_x0020_Review_x0020_Date12 xmlns="ee3d78ff-3ba3-4dfe-86ea-92b637b1f45e">2026-06-05T23:00:00+00:00</Next_x0020_Review_x0020_Date12>
  </documentManagement>
</p:properties>
</file>

<file path=customXml/item3.xml><?xml version="1.0" encoding="utf-8"?>
<?mso-contentType ?>
<SharedContentType xmlns="Microsoft.SharePoint.Taxonomy.ContentTypeSync" SourceId="58261e5d-051a-4393-a8d8-2846c10064a5" ContentTypeId="0x01010047542CB6076A97469C823D73485BE562"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7898E9-0F72-42FB-9350-A5566A6E6903}">
  <ds:schemaRefs>
    <ds:schemaRef ds:uri="ee3d78ff-3ba3-4dfe-86ea-92b637b1f4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B20F87-304E-439F-AE20-2619411EF387}">
  <ds:schemaRefs>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ee3d78ff-3ba3-4dfe-86ea-92b637b1f45e"/>
    <ds:schemaRef ds:uri="http://www.w3.org/XML/1998/namespace"/>
    <ds:schemaRef ds:uri="http://purl.org/dc/terms/"/>
  </ds:schemaRefs>
</ds:datastoreItem>
</file>

<file path=customXml/itemProps3.xml><?xml version="1.0" encoding="utf-8"?>
<ds:datastoreItem xmlns:ds="http://schemas.openxmlformats.org/officeDocument/2006/customXml" ds:itemID="{1ED4F813-86DE-430D-9127-6D0977408E07}">
  <ds:schemaRefs>
    <ds:schemaRef ds:uri="Microsoft.SharePoint.Taxonomy.ContentTypeSync"/>
  </ds:schemaRefs>
</ds:datastoreItem>
</file>

<file path=customXml/itemProps4.xml><?xml version="1.0" encoding="utf-8"?>
<ds:datastoreItem xmlns:ds="http://schemas.openxmlformats.org/officeDocument/2006/customXml" ds:itemID="{84F3AAF5-CBDA-4281-A382-1925A70A2F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890</TotalTime>
  <Words>669</Words>
  <Application>Microsoft Office PowerPoint</Application>
  <PresentationFormat>Widescreen</PresentationFormat>
  <Paragraphs>86</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arial</vt:lpstr>
      <vt:lpstr>Montserrat</vt:lpstr>
      <vt:lpstr>Poppins</vt:lpstr>
      <vt:lpstr>Office Theme</vt:lpstr>
      <vt:lpstr>Life jackets and hard hats</vt:lpstr>
      <vt:lpstr> Presenter</vt:lpstr>
      <vt:lpstr>Presentation overview</vt:lpstr>
      <vt:lpstr>PowerPoint Presentation</vt:lpstr>
      <vt:lpstr>PowerPoint Presentation</vt:lpstr>
      <vt:lpstr>PowerPoint Presentation</vt:lpstr>
      <vt:lpstr>PowerPoint Presentation</vt:lpstr>
      <vt:lpstr>The Tribunal rules </vt:lpstr>
      <vt:lpstr>DWP/LA practices</vt:lpstr>
      <vt:lpstr>The resilient   representative</vt:lpstr>
      <vt:lpstr>The Tribunal rules </vt:lpstr>
      <vt:lpstr>Tribunal practice</vt:lpstr>
      <vt:lpstr>PowerPoint Presentation</vt:lpstr>
      <vt:lpstr>Summary</vt:lpstr>
      <vt:lpstr>Sources/recommendations</vt:lpstr>
      <vt:lpstr>For every deaf child, with any level of hearing loss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G0003 PowerPoint Template - Generic FINAL</dc:title>
  <dc:creator>Rachael Ollive</dc:creator>
  <cp:lastModifiedBy>Shirley Hayes</cp:lastModifiedBy>
  <cp:revision>2</cp:revision>
  <dcterms:created xsi:type="dcterms:W3CDTF">2025-04-01T14:13:16Z</dcterms:created>
  <dcterms:modified xsi:type="dcterms:W3CDTF">2026-05-29T08:26:00Z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0x01010047542CB6076A97469C823D73485BE5620093571FDA8A6C434EB66756BD39AC9145</vt:lpwstr>
  </property>
  <property fmtid="{D5CDD505-2E9C-101B-9397-08002B2CF9AE}" pid="3" name="MediaServiceImageTags">
    <vt:lpwstr/>
  </property>
  <property fmtid="{D5CDD505-2E9C-101B-9397-08002B2CF9AE}" pid="4" name="lcf76f155ced4ddcb4097134ff3c332f">
    <vt:lpwstr/>
  </property>
  <property fmtid="{D5CDD505-2E9C-101B-9397-08002B2CF9AE}" pid="5" name="Chapter">
    <vt:lpwstr/>
  </property>
</Properties>
</file>