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2" r:id="rId4"/>
    <p:sldMasterId id="2147484026" r:id="rId5"/>
  </p:sldMasterIdLst>
  <p:notesMasterIdLst>
    <p:notesMasterId r:id="rId26"/>
  </p:notesMasterIdLst>
  <p:sldIdLst>
    <p:sldId id="256" r:id="rId6"/>
    <p:sldId id="321" r:id="rId7"/>
    <p:sldId id="311" r:id="rId8"/>
    <p:sldId id="322" r:id="rId9"/>
    <p:sldId id="270" r:id="rId10"/>
    <p:sldId id="323" r:id="rId11"/>
    <p:sldId id="325" r:id="rId12"/>
    <p:sldId id="330" r:id="rId13"/>
    <p:sldId id="315" r:id="rId14"/>
    <p:sldId id="326" r:id="rId15"/>
    <p:sldId id="331" r:id="rId16"/>
    <p:sldId id="265" r:id="rId17"/>
    <p:sldId id="328" r:id="rId18"/>
    <p:sldId id="327" r:id="rId19"/>
    <p:sldId id="258" r:id="rId20"/>
    <p:sldId id="312" r:id="rId21"/>
    <p:sldId id="332" r:id="rId22"/>
    <p:sldId id="329" r:id="rId23"/>
    <p:sldId id="333" r:id="rId24"/>
    <p:sldId id="33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50"/>
    <a:srgbClr val="009999"/>
    <a:srgbClr val="008000"/>
    <a:srgbClr val="0033C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image" Target="../media/image14.sv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image" Target="../media/image14.svg"/><Relationship Id="rId5" Type="http://schemas.openxmlformats.org/officeDocument/2006/relationships/image" Target="../media/image18.sv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906751-593C-42C4-8856-ED4F844AE430}" type="doc">
      <dgm:prSet loTypeId="urn:microsoft.com/office/officeart/2005/8/layout/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1E3F5F09-0267-4556-B2BF-0FB3F5C3EA3C}">
      <dgm:prSet phldrT="[Text]" custT="1"/>
      <dgm:spPr/>
      <dgm:t>
        <a:bodyPr/>
        <a:lstStyle/>
        <a:p>
          <a:r>
            <a:rPr lang="en-GB" sz="2000">
              <a:latin typeface="Gill Sans MT" panose="020B0502020104020203" pitchFamily="34" charset="0"/>
            </a:rPr>
            <a:t>1. </a:t>
          </a:r>
          <a:r>
            <a:rPr lang="en-GB" sz="2000">
              <a:latin typeface="+mj-lt"/>
            </a:rPr>
            <a:t>Making</a:t>
          </a:r>
          <a:r>
            <a:rPr lang="en-GB" sz="2000">
              <a:latin typeface="Gill Sans MT" panose="020B0502020104020203" pitchFamily="34" charset="0"/>
            </a:rPr>
            <a:t> a claim</a:t>
          </a:r>
        </a:p>
      </dgm:t>
    </dgm:pt>
    <dgm:pt modelId="{BC3048AB-C309-46E2-92A8-2362C8F6AB13}" type="parTrans" cxnId="{396643DE-72AA-4458-9A89-742CF25941C7}">
      <dgm:prSet/>
      <dgm:spPr/>
      <dgm:t>
        <a:bodyPr/>
        <a:lstStyle/>
        <a:p>
          <a:endParaRPr lang="en-GB" sz="2000"/>
        </a:p>
      </dgm:t>
    </dgm:pt>
    <dgm:pt modelId="{D585DB9E-52D5-40AA-A642-797B57FF319E}" type="sibTrans" cxnId="{396643DE-72AA-4458-9A89-742CF25941C7}">
      <dgm:prSet custT="1"/>
      <dgm:spPr/>
      <dgm:t>
        <a:bodyPr/>
        <a:lstStyle/>
        <a:p>
          <a:endParaRPr lang="en-GB" sz="2000"/>
        </a:p>
      </dgm:t>
    </dgm:pt>
    <dgm:pt modelId="{74D1E0D3-8683-41BE-9040-E2139E66ED37}">
      <dgm:prSet phldrT="[Text]" custT="1"/>
      <dgm:spPr/>
      <dgm:t>
        <a:bodyPr/>
        <a:lstStyle/>
        <a:p>
          <a:pPr rtl="0"/>
          <a:r>
            <a:rPr lang="en-GB" sz="1800">
              <a:latin typeface="Gill Sans MT"/>
            </a:rPr>
            <a:t>I(a). Collect evidence – e.g. Medical assessment (PIP &amp; Work Capability Assessment)</a:t>
          </a:r>
        </a:p>
      </dgm:t>
    </dgm:pt>
    <dgm:pt modelId="{BB9E27F7-293F-4344-9F52-4D03D4CEA018}" type="parTrans" cxnId="{967C22B9-F4B7-4F55-953C-75FF9FEB1187}">
      <dgm:prSet/>
      <dgm:spPr/>
      <dgm:t>
        <a:bodyPr/>
        <a:lstStyle/>
        <a:p>
          <a:endParaRPr lang="en-GB" sz="2000"/>
        </a:p>
      </dgm:t>
    </dgm:pt>
    <dgm:pt modelId="{CDF1E54F-EFFD-42AA-A0E9-A7FCB3F2F177}" type="sibTrans" cxnId="{967C22B9-F4B7-4F55-953C-75FF9FEB1187}">
      <dgm:prSet custT="1"/>
      <dgm:spPr/>
      <dgm:t>
        <a:bodyPr/>
        <a:lstStyle/>
        <a:p>
          <a:endParaRPr lang="en-GB" sz="2000"/>
        </a:p>
      </dgm:t>
    </dgm:pt>
    <dgm:pt modelId="{A9C478A3-4350-439B-A4BA-B4F67018125D}">
      <dgm:prSet phldrT="[Text]" custT="1"/>
      <dgm:spPr/>
      <dgm:t>
        <a:bodyPr/>
        <a:lstStyle/>
        <a:p>
          <a:r>
            <a:rPr lang="en-GB" sz="2000">
              <a:latin typeface="Gill Sans MT"/>
            </a:rPr>
            <a:t>II. </a:t>
          </a:r>
          <a:r>
            <a:rPr lang="en-GB" sz="2000">
              <a:latin typeface="+mj-lt"/>
            </a:rPr>
            <a:t>Making a decision on a claim</a:t>
          </a:r>
        </a:p>
      </dgm:t>
    </dgm:pt>
    <dgm:pt modelId="{4D893D7F-4FD8-434C-87BB-74091E6C9005}" type="parTrans" cxnId="{1A288709-5381-4979-B1B2-DCA36EF7934B}">
      <dgm:prSet/>
      <dgm:spPr/>
      <dgm:t>
        <a:bodyPr/>
        <a:lstStyle/>
        <a:p>
          <a:endParaRPr lang="en-GB" sz="2000"/>
        </a:p>
      </dgm:t>
    </dgm:pt>
    <dgm:pt modelId="{8DCCD3D1-7296-4106-8D5C-22EAC45D3F8D}" type="sibTrans" cxnId="{1A288709-5381-4979-B1B2-DCA36EF7934B}">
      <dgm:prSet custT="1"/>
      <dgm:spPr/>
      <dgm:t>
        <a:bodyPr/>
        <a:lstStyle/>
        <a:p>
          <a:endParaRPr lang="en-GB" sz="2000"/>
        </a:p>
      </dgm:t>
    </dgm:pt>
    <dgm:pt modelId="{CC178B7F-E39D-4461-B68C-5EF9A53EA769}">
      <dgm:prSet phldrT="[Text]" custT="1"/>
      <dgm:spPr/>
      <dgm:t>
        <a:bodyPr/>
        <a:lstStyle/>
        <a:p>
          <a:r>
            <a:rPr lang="en-GB" sz="2000" b="0">
              <a:latin typeface="+mj-lt"/>
            </a:rPr>
            <a:t>III</a:t>
          </a:r>
          <a:r>
            <a:rPr lang="en-GB" sz="1800" b="0">
              <a:latin typeface="+mj-lt"/>
            </a:rPr>
            <a:t>. “Mandatory reconsideration” </a:t>
          </a:r>
          <a:r>
            <a:rPr lang="en-GB" sz="1800" b="0">
              <a:latin typeface="Gill Sans MT" panose="020B0502020104020203" pitchFamily="34" charset="0"/>
            </a:rPr>
            <a:t>*</a:t>
          </a:r>
        </a:p>
      </dgm:t>
    </dgm:pt>
    <dgm:pt modelId="{DEABFBBF-D539-493E-9749-5457EC1A0424}" type="parTrans" cxnId="{FC28F9A8-38FF-47EB-A9AB-4BBA69D0633D}">
      <dgm:prSet/>
      <dgm:spPr/>
      <dgm:t>
        <a:bodyPr/>
        <a:lstStyle/>
        <a:p>
          <a:endParaRPr lang="en-GB" sz="2000"/>
        </a:p>
      </dgm:t>
    </dgm:pt>
    <dgm:pt modelId="{161B30C8-7FCF-479C-B32F-249602C8D20B}" type="sibTrans" cxnId="{FC28F9A8-38FF-47EB-A9AB-4BBA69D0633D}">
      <dgm:prSet custT="1"/>
      <dgm:spPr/>
      <dgm:t>
        <a:bodyPr/>
        <a:lstStyle/>
        <a:p>
          <a:endParaRPr lang="en-GB" sz="2000"/>
        </a:p>
      </dgm:t>
    </dgm:pt>
    <dgm:pt modelId="{587B61A8-BB7A-4092-9A96-DF01CDD3B8D9}">
      <dgm:prSet phldrT="[Text]" custT="1"/>
      <dgm:spPr/>
      <dgm:t>
        <a:bodyPr/>
        <a:lstStyle/>
        <a:p>
          <a:r>
            <a:rPr lang="en-GB" sz="2000" b="0">
              <a:latin typeface="Gill Sans MT" panose="020B0502020104020203" pitchFamily="34" charset="0"/>
            </a:rPr>
            <a:t>IV.  </a:t>
          </a:r>
          <a:r>
            <a:rPr lang="en-GB" sz="2000" b="0">
              <a:latin typeface="+mj-lt"/>
            </a:rPr>
            <a:t>Appeal to the First-tier Tribunal</a:t>
          </a:r>
        </a:p>
      </dgm:t>
    </dgm:pt>
    <dgm:pt modelId="{4DB30AD7-655D-41B5-834E-DC71C228D65E}" type="parTrans" cxnId="{26842835-771F-4070-B696-08D711CEF4F6}">
      <dgm:prSet/>
      <dgm:spPr/>
      <dgm:t>
        <a:bodyPr/>
        <a:lstStyle/>
        <a:p>
          <a:endParaRPr lang="en-GB" sz="2000"/>
        </a:p>
      </dgm:t>
    </dgm:pt>
    <dgm:pt modelId="{002CF4EC-E54A-407B-8A96-6A6465182C49}" type="sibTrans" cxnId="{26842835-771F-4070-B696-08D711CEF4F6}">
      <dgm:prSet/>
      <dgm:spPr/>
      <dgm:t>
        <a:bodyPr/>
        <a:lstStyle/>
        <a:p>
          <a:endParaRPr lang="en-GB" sz="2000"/>
        </a:p>
      </dgm:t>
    </dgm:pt>
    <dgm:pt modelId="{35DC787A-01C6-4887-8BD4-12A2934B0FEB}">
      <dgm:prSet custT="1"/>
      <dgm:spPr>
        <a:solidFill>
          <a:srgbClr val="7030A0"/>
        </a:solidFill>
      </dgm:spPr>
      <dgm:t>
        <a:bodyPr/>
        <a:lstStyle/>
        <a:p>
          <a:r>
            <a:rPr lang="en-GB" sz="2000">
              <a:latin typeface="Gill Sans MT" panose="020B0502020104020203" pitchFamily="34" charset="0"/>
            </a:rPr>
            <a:t>V. </a:t>
          </a:r>
          <a:r>
            <a:rPr lang="en-GB" sz="2000">
              <a:latin typeface="+mj-lt"/>
            </a:rPr>
            <a:t>First-tier Tribunal hearing</a:t>
          </a:r>
        </a:p>
      </dgm:t>
    </dgm:pt>
    <dgm:pt modelId="{2B8FAF61-03EE-4607-A036-7D8E05939DCD}" type="parTrans" cxnId="{AF7925C0-7AAB-4B7F-8683-AE504B1AA7AA}">
      <dgm:prSet/>
      <dgm:spPr/>
      <dgm:t>
        <a:bodyPr/>
        <a:lstStyle/>
        <a:p>
          <a:endParaRPr lang="en-GB"/>
        </a:p>
      </dgm:t>
    </dgm:pt>
    <dgm:pt modelId="{CCE3B11A-F5C8-492F-94D5-74EA83134CF2}" type="sibTrans" cxnId="{AF7925C0-7AAB-4B7F-8683-AE504B1AA7AA}">
      <dgm:prSet/>
      <dgm:spPr/>
      <dgm:t>
        <a:bodyPr/>
        <a:lstStyle/>
        <a:p>
          <a:endParaRPr lang="en-GB"/>
        </a:p>
      </dgm:t>
    </dgm:pt>
    <dgm:pt modelId="{7A0C9476-4996-4123-8953-445DBAEC2081}" type="pres">
      <dgm:prSet presAssocID="{B3906751-593C-42C4-8856-ED4F844AE430}" presName="diagram" presStyleCnt="0">
        <dgm:presLayoutVars>
          <dgm:dir/>
          <dgm:resizeHandles val="exact"/>
        </dgm:presLayoutVars>
      </dgm:prSet>
      <dgm:spPr/>
    </dgm:pt>
    <dgm:pt modelId="{9CD1ECA6-7032-4389-B145-5D8EA8DFA5FF}" type="pres">
      <dgm:prSet presAssocID="{1E3F5F09-0267-4556-B2BF-0FB3F5C3EA3C}" presName="node" presStyleLbl="node1" presStyleIdx="0" presStyleCnt="6" custLinFactNeighborX="8323" custLinFactNeighborY="-1196">
        <dgm:presLayoutVars>
          <dgm:bulletEnabled val="1"/>
        </dgm:presLayoutVars>
      </dgm:prSet>
      <dgm:spPr/>
    </dgm:pt>
    <dgm:pt modelId="{76FC755F-EEEB-4433-9625-9092514E4FBE}" type="pres">
      <dgm:prSet presAssocID="{D585DB9E-52D5-40AA-A642-797B57FF319E}" presName="sibTrans" presStyleLbl="sibTrans2D1" presStyleIdx="0" presStyleCnt="5"/>
      <dgm:spPr/>
    </dgm:pt>
    <dgm:pt modelId="{7B56370F-8A7A-4A07-AEE1-83E06A0AF946}" type="pres">
      <dgm:prSet presAssocID="{D585DB9E-52D5-40AA-A642-797B57FF319E}" presName="connectorText" presStyleLbl="sibTrans2D1" presStyleIdx="0" presStyleCnt="5"/>
      <dgm:spPr/>
    </dgm:pt>
    <dgm:pt modelId="{50DB0B49-3223-4D9C-9DCE-8DDB07BC5F1D}" type="pres">
      <dgm:prSet presAssocID="{74D1E0D3-8683-41BE-9040-E2139E66ED37}" presName="node" presStyleLbl="node1" presStyleIdx="1" presStyleCnt="6">
        <dgm:presLayoutVars>
          <dgm:bulletEnabled val="1"/>
        </dgm:presLayoutVars>
      </dgm:prSet>
      <dgm:spPr/>
    </dgm:pt>
    <dgm:pt modelId="{64B2A29A-ECFC-4115-9085-4725AAE8EB67}" type="pres">
      <dgm:prSet presAssocID="{CDF1E54F-EFFD-42AA-A0E9-A7FCB3F2F177}" presName="sibTrans" presStyleLbl="sibTrans2D1" presStyleIdx="1" presStyleCnt="5"/>
      <dgm:spPr/>
    </dgm:pt>
    <dgm:pt modelId="{00EE9442-0C2D-4E87-B66E-2C4F565E6FA1}" type="pres">
      <dgm:prSet presAssocID="{CDF1E54F-EFFD-42AA-A0E9-A7FCB3F2F177}" presName="connectorText" presStyleLbl="sibTrans2D1" presStyleIdx="1" presStyleCnt="5"/>
      <dgm:spPr/>
    </dgm:pt>
    <dgm:pt modelId="{182245FE-E9CB-4CFF-A42A-8E84A369B867}" type="pres">
      <dgm:prSet presAssocID="{A9C478A3-4350-439B-A4BA-B4F67018125D}" presName="node" presStyleLbl="node1" presStyleIdx="2" presStyleCnt="6" custScaleX="102369" custScaleY="105602" custLinFactNeighborX="-1286" custLinFactNeighborY="714">
        <dgm:presLayoutVars>
          <dgm:bulletEnabled val="1"/>
        </dgm:presLayoutVars>
      </dgm:prSet>
      <dgm:spPr/>
    </dgm:pt>
    <dgm:pt modelId="{6F8318A4-8EE8-42FF-B3EB-2457B0900E6B}" type="pres">
      <dgm:prSet presAssocID="{8DCCD3D1-7296-4106-8D5C-22EAC45D3F8D}" presName="sibTrans" presStyleLbl="sibTrans2D1" presStyleIdx="2" presStyleCnt="5"/>
      <dgm:spPr/>
    </dgm:pt>
    <dgm:pt modelId="{4DC30C12-F450-4DAB-B7FF-545325497796}" type="pres">
      <dgm:prSet presAssocID="{8DCCD3D1-7296-4106-8D5C-22EAC45D3F8D}" presName="connectorText" presStyleLbl="sibTrans2D1" presStyleIdx="2" presStyleCnt="5"/>
      <dgm:spPr/>
    </dgm:pt>
    <dgm:pt modelId="{1DAF7B4E-01BA-45BF-BC3C-DFB356899CDA}" type="pres">
      <dgm:prSet presAssocID="{CC178B7F-E39D-4461-B68C-5EF9A53EA769}" presName="node" presStyleLbl="node1" presStyleIdx="3" presStyleCnt="6">
        <dgm:presLayoutVars>
          <dgm:bulletEnabled val="1"/>
        </dgm:presLayoutVars>
      </dgm:prSet>
      <dgm:spPr/>
    </dgm:pt>
    <dgm:pt modelId="{4A42BA8F-BDF9-45BF-B009-92DBF8FB9AF6}" type="pres">
      <dgm:prSet presAssocID="{161B30C8-7FCF-479C-B32F-249602C8D20B}" presName="sibTrans" presStyleLbl="sibTrans2D1" presStyleIdx="3" presStyleCnt="5"/>
      <dgm:spPr/>
    </dgm:pt>
    <dgm:pt modelId="{55368A6F-3AB2-449B-B3D7-50FF8840E2F0}" type="pres">
      <dgm:prSet presAssocID="{161B30C8-7FCF-479C-B32F-249602C8D20B}" presName="connectorText" presStyleLbl="sibTrans2D1" presStyleIdx="3" presStyleCnt="5"/>
      <dgm:spPr/>
    </dgm:pt>
    <dgm:pt modelId="{F436339D-5EF9-4AB8-BE4D-846B8FDEE4E2}" type="pres">
      <dgm:prSet presAssocID="{587B61A8-BB7A-4092-9A96-DF01CDD3B8D9}" presName="node" presStyleLbl="node1" presStyleIdx="4" presStyleCnt="6">
        <dgm:presLayoutVars>
          <dgm:bulletEnabled val="1"/>
        </dgm:presLayoutVars>
      </dgm:prSet>
      <dgm:spPr/>
    </dgm:pt>
    <dgm:pt modelId="{018B1164-A130-4062-8E01-707A8284DA3A}" type="pres">
      <dgm:prSet presAssocID="{002CF4EC-E54A-407B-8A96-6A6465182C49}" presName="sibTrans" presStyleLbl="sibTrans2D1" presStyleIdx="4" presStyleCnt="5"/>
      <dgm:spPr/>
    </dgm:pt>
    <dgm:pt modelId="{7BF2B2A6-30C2-4A86-8499-3F95FEEB4B22}" type="pres">
      <dgm:prSet presAssocID="{002CF4EC-E54A-407B-8A96-6A6465182C49}" presName="connectorText" presStyleLbl="sibTrans2D1" presStyleIdx="4" presStyleCnt="5"/>
      <dgm:spPr/>
    </dgm:pt>
    <dgm:pt modelId="{52321DEB-3D97-4F27-935B-0F205128EE70}" type="pres">
      <dgm:prSet presAssocID="{35DC787A-01C6-4887-8BD4-12A2934B0FEB}" presName="node" presStyleLbl="node1" presStyleIdx="5" presStyleCnt="6">
        <dgm:presLayoutVars>
          <dgm:bulletEnabled val="1"/>
        </dgm:presLayoutVars>
      </dgm:prSet>
      <dgm:spPr/>
    </dgm:pt>
  </dgm:ptLst>
  <dgm:cxnLst>
    <dgm:cxn modelId="{1A288709-5381-4979-B1B2-DCA36EF7934B}" srcId="{B3906751-593C-42C4-8856-ED4F844AE430}" destId="{A9C478A3-4350-439B-A4BA-B4F67018125D}" srcOrd="2" destOrd="0" parTransId="{4D893D7F-4FD8-434C-87BB-74091E6C9005}" sibTransId="{8DCCD3D1-7296-4106-8D5C-22EAC45D3F8D}"/>
    <dgm:cxn modelId="{D022CE0E-5890-4D2A-A851-32DF67B6A7F6}" type="presOf" srcId="{161B30C8-7FCF-479C-B32F-249602C8D20B}" destId="{55368A6F-3AB2-449B-B3D7-50FF8840E2F0}" srcOrd="1" destOrd="0" presId="urn:microsoft.com/office/officeart/2005/8/layout/process5"/>
    <dgm:cxn modelId="{F7152C1A-E204-48EB-BC6F-8CF296AD27E3}" type="presOf" srcId="{35DC787A-01C6-4887-8BD4-12A2934B0FEB}" destId="{52321DEB-3D97-4F27-935B-0F205128EE70}" srcOrd="0" destOrd="0" presId="urn:microsoft.com/office/officeart/2005/8/layout/process5"/>
    <dgm:cxn modelId="{26842835-771F-4070-B696-08D711CEF4F6}" srcId="{B3906751-593C-42C4-8856-ED4F844AE430}" destId="{587B61A8-BB7A-4092-9A96-DF01CDD3B8D9}" srcOrd="4" destOrd="0" parTransId="{4DB30AD7-655D-41B5-834E-DC71C228D65E}" sibTransId="{002CF4EC-E54A-407B-8A96-6A6465182C49}"/>
    <dgm:cxn modelId="{CEAF1537-CBA4-4FEE-BFDF-E5D0C12B14BA}" type="presOf" srcId="{B3906751-593C-42C4-8856-ED4F844AE430}" destId="{7A0C9476-4996-4123-8953-445DBAEC2081}" srcOrd="0" destOrd="0" presId="urn:microsoft.com/office/officeart/2005/8/layout/process5"/>
    <dgm:cxn modelId="{6D6EB344-774A-47C8-83F4-FBB929983E9C}" type="presOf" srcId="{587B61A8-BB7A-4092-9A96-DF01CDD3B8D9}" destId="{F436339D-5EF9-4AB8-BE4D-846B8FDEE4E2}" srcOrd="0" destOrd="0" presId="urn:microsoft.com/office/officeart/2005/8/layout/process5"/>
    <dgm:cxn modelId="{BED52847-3AC9-403E-B54C-60F201C5CEC8}" type="presOf" srcId="{8DCCD3D1-7296-4106-8D5C-22EAC45D3F8D}" destId="{4DC30C12-F450-4DAB-B7FF-545325497796}" srcOrd="1" destOrd="0" presId="urn:microsoft.com/office/officeart/2005/8/layout/process5"/>
    <dgm:cxn modelId="{12C52769-1309-4DED-A4C1-DFBE29103E60}" type="presOf" srcId="{D585DB9E-52D5-40AA-A642-797B57FF319E}" destId="{7B56370F-8A7A-4A07-AEE1-83E06A0AF946}" srcOrd="1" destOrd="0" presId="urn:microsoft.com/office/officeart/2005/8/layout/process5"/>
    <dgm:cxn modelId="{D15D9E6B-2F12-4160-A315-A54F092A2A71}" type="presOf" srcId="{161B30C8-7FCF-479C-B32F-249602C8D20B}" destId="{4A42BA8F-BDF9-45BF-B009-92DBF8FB9AF6}" srcOrd="0" destOrd="0" presId="urn:microsoft.com/office/officeart/2005/8/layout/process5"/>
    <dgm:cxn modelId="{D619895A-7D55-4701-83BA-E4B712DA916E}" type="presOf" srcId="{1E3F5F09-0267-4556-B2BF-0FB3F5C3EA3C}" destId="{9CD1ECA6-7032-4389-B145-5D8EA8DFA5FF}" srcOrd="0" destOrd="0" presId="urn:microsoft.com/office/officeart/2005/8/layout/process5"/>
    <dgm:cxn modelId="{FC28F9A8-38FF-47EB-A9AB-4BBA69D0633D}" srcId="{B3906751-593C-42C4-8856-ED4F844AE430}" destId="{CC178B7F-E39D-4461-B68C-5EF9A53EA769}" srcOrd="3" destOrd="0" parTransId="{DEABFBBF-D539-493E-9749-5457EC1A0424}" sibTransId="{161B30C8-7FCF-479C-B32F-249602C8D20B}"/>
    <dgm:cxn modelId="{7E7EC0AB-CD97-4788-8E4A-EA7C088A7A9E}" type="presOf" srcId="{CC178B7F-E39D-4461-B68C-5EF9A53EA769}" destId="{1DAF7B4E-01BA-45BF-BC3C-DFB356899CDA}" srcOrd="0" destOrd="0" presId="urn:microsoft.com/office/officeart/2005/8/layout/process5"/>
    <dgm:cxn modelId="{967C22B9-F4B7-4F55-953C-75FF9FEB1187}" srcId="{B3906751-593C-42C4-8856-ED4F844AE430}" destId="{74D1E0D3-8683-41BE-9040-E2139E66ED37}" srcOrd="1" destOrd="0" parTransId="{BB9E27F7-293F-4344-9F52-4D03D4CEA018}" sibTransId="{CDF1E54F-EFFD-42AA-A0E9-A7FCB3F2F177}"/>
    <dgm:cxn modelId="{B2FC70BA-78F3-4AEB-A714-E886C87EEEA7}" type="presOf" srcId="{002CF4EC-E54A-407B-8A96-6A6465182C49}" destId="{7BF2B2A6-30C2-4A86-8499-3F95FEEB4B22}" srcOrd="1" destOrd="0" presId="urn:microsoft.com/office/officeart/2005/8/layout/process5"/>
    <dgm:cxn modelId="{00948ABE-5EA9-4852-BF96-BC690F15D326}" type="presOf" srcId="{8DCCD3D1-7296-4106-8D5C-22EAC45D3F8D}" destId="{6F8318A4-8EE8-42FF-B3EB-2457B0900E6B}" srcOrd="0" destOrd="0" presId="urn:microsoft.com/office/officeart/2005/8/layout/process5"/>
    <dgm:cxn modelId="{AF7925C0-7AAB-4B7F-8683-AE504B1AA7AA}" srcId="{B3906751-593C-42C4-8856-ED4F844AE430}" destId="{35DC787A-01C6-4887-8BD4-12A2934B0FEB}" srcOrd="5" destOrd="0" parTransId="{2B8FAF61-03EE-4607-A036-7D8E05939DCD}" sibTransId="{CCE3B11A-F5C8-492F-94D5-74EA83134CF2}"/>
    <dgm:cxn modelId="{4CD8E7CB-114E-4D71-9425-D32C747ED171}" type="presOf" srcId="{D585DB9E-52D5-40AA-A642-797B57FF319E}" destId="{76FC755F-EEEB-4433-9625-9092514E4FBE}" srcOrd="0" destOrd="0" presId="urn:microsoft.com/office/officeart/2005/8/layout/process5"/>
    <dgm:cxn modelId="{396643DE-72AA-4458-9A89-742CF25941C7}" srcId="{B3906751-593C-42C4-8856-ED4F844AE430}" destId="{1E3F5F09-0267-4556-B2BF-0FB3F5C3EA3C}" srcOrd="0" destOrd="0" parTransId="{BC3048AB-C309-46E2-92A8-2362C8F6AB13}" sibTransId="{D585DB9E-52D5-40AA-A642-797B57FF319E}"/>
    <dgm:cxn modelId="{5A77A4E0-3275-4C06-BCC2-5915DEC53F0A}" type="presOf" srcId="{CDF1E54F-EFFD-42AA-A0E9-A7FCB3F2F177}" destId="{00EE9442-0C2D-4E87-B66E-2C4F565E6FA1}" srcOrd="1" destOrd="0" presId="urn:microsoft.com/office/officeart/2005/8/layout/process5"/>
    <dgm:cxn modelId="{2E123EE2-2A57-4662-B97C-D24674C60C5B}" type="presOf" srcId="{A9C478A3-4350-439B-A4BA-B4F67018125D}" destId="{182245FE-E9CB-4CFF-A42A-8E84A369B867}" srcOrd="0" destOrd="0" presId="urn:microsoft.com/office/officeart/2005/8/layout/process5"/>
    <dgm:cxn modelId="{98721DE8-24C0-4C0D-B91B-82DB436FAA2E}" type="presOf" srcId="{74D1E0D3-8683-41BE-9040-E2139E66ED37}" destId="{50DB0B49-3223-4D9C-9DCE-8DDB07BC5F1D}" srcOrd="0" destOrd="0" presId="urn:microsoft.com/office/officeart/2005/8/layout/process5"/>
    <dgm:cxn modelId="{2A3B42EB-4AFE-4244-8B65-518F823A4432}" type="presOf" srcId="{002CF4EC-E54A-407B-8A96-6A6465182C49}" destId="{018B1164-A130-4062-8E01-707A8284DA3A}" srcOrd="0" destOrd="0" presId="urn:microsoft.com/office/officeart/2005/8/layout/process5"/>
    <dgm:cxn modelId="{424C85F1-35A4-4FF9-A176-36C1072F1F3E}" type="presOf" srcId="{CDF1E54F-EFFD-42AA-A0E9-A7FCB3F2F177}" destId="{64B2A29A-ECFC-4115-9085-4725AAE8EB67}" srcOrd="0" destOrd="0" presId="urn:microsoft.com/office/officeart/2005/8/layout/process5"/>
    <dgm:cxn modelId="{CBB7B3E9-8919-4D5F-B1B8-3E4FBCD60E80}" type="presParOf" srcId="{7A0C9476-4996-4123-8953-445DBAEC2081}" destId="{9CD1ECA6-7032-4389-B145-5D8EA8DFA5FF}" srcOrd="0" destOrd="0" presId="urn:microsoft.com/office/officeart/2005/8/layout/process5"/>
    <dgm:cxn modelId="{EDEC3FFE-D669-43BE-8D8A-8B69FF0ADCDA}" type="presParOf" srcId="{7A0C9476-4996-4123-8953-445DBAEC2081}" destId="{76FC755F-EEEB-4433-9625-9092514E4FBE}" srcOrd="1" destOrd="0" presId="urn:microsoft.com/office/officeart/2005/8/layout/process5"/>
    <dgm:cxn modelId="{1FF33E45-64CF-4036-B0E4-33095931FED0}" type="presParOf" srcId="{76FC755F-EEEB-4433-9625-9092514E4FBE}" destId="{7B56370F-8A7A-4A07-AEE1-83E06A0AF946}" srcOrd="0" destOrd="0" presId="urn:microsoft.com/office/officeart/2005/8/layout/process5"/>
    <dgm:cxn modelId="{42472DE5-5F2C-4D0B-BC2B-F1D9F5BE7EF7}" type="presParOf" srcId="{7A0C9476-4996-4123-8953-445DBAEC2081}" destId="{50DB0B49-3223-4D9C-9DCE-8DDB07BC5F1D}" srcOrd="2" destOrd="0" presId="urn:microsoft.com/office/officeart/2005/8/layout/process5"/>
    <dgm:cxn modelId="{5FF42181-6704-45F5-B7EA-24BF514C7972}" type="presParOf" srcId="{7A0C9476-4996-4123-8953-445DBAEC2081}" destId="{64B2A29A-ECFC-4115-9085-4725AAE8EB67}" srcOrd="3" destOrd="0" presId="urn:microsoft.com/office/officeart/2005/8/layout/process5"/>
    <dgm:cxn modelId="{1143B9F0-3172-4300-B40E-65E1C8BC23EF}" type="presParOf" srcId="{64B2A29A-ECFC-4115-9085-4725AAE8EB67}" destId="{00EE9442-0C2D-4E87-B66E-2C4F565E6FA1}" srcOrd="0" destOrd="0" presId="urn:microsoft.com/office/officeart/2005/8/layout/process5"/>
    <dgm:cxn modelId="{961EF8D5-6B71-4FA7-BAA2-F0F0BCD732D3}" type="presParOf" srcId="{7A0C9476-4996-4123-8953-445DBAEC2081}" destId="{182245FE-E9CB-4CFF-A42A-8E84A369B867}" srcOrd="4" destOrd="0" presId="urn:microsoft.com/office/officeart/2005/8/layout/process5"/>
    <dgm:cxn modelId="{57336030-1DC0-4E47-8F79-8D111C03207B}" type="presParOf" srcId="{7A0C9476-4996-4123-8953-445DBAEC2081}" destId="{6F8318A4-8EE8-42FF-B3EB-2457B0900E6B}" srcOrd="5" destOrd="0" presId="urn:microsoft.com/office/officeart/2005/8/layout/process5"/>
    <dgm:cxn modelId="{18D97B02-0DCB-473A-B366-65B04A71F2E0}" type="presParOf" srcId="{6F8318A4-8EE8-42FF-B3EB-2457B0900E6B}" destId="{4DC30C12-F450-4DAB-B7FF-545325497796}" srcOrd="0" destOrd="0" presId="urn:microsoft.com/office/officeart/2005/8/layout/process5"/>
    <dgm:cxn modelId="{8ADCCB0E-49CD-4505-BB3B-52C7AB41B068}" type="presParOf" srcId="{7A0C9476-4996-4123-8953-445DBAEC2081}" destId="{1DAF7B4E-01BA-45BF-BC3C-DFB356899CDA}" srcOrd="6" destOrd="0" presId="urn:microsoft.com/office/officeart/2005/8/layout/process5"/>
    <dgm:cxn modelId="{1D079127-2F3A-419B-B699-ADFD5E1C5104}" type="presParOf" srcId="{7A0C9476-4996-4123-8953-445DBAEC2081}" destId="{4A42BA8F-BDF9-45BF-B009-92DBF8FB9AF6}" srcOrd="7" destOrd="0" presId="urn:microsoft.com/office/officeart/2005/8/layout/process5"/>
    <dgm:cxn modelId="{EA668685-C9A5-4828-A77D-F18CE723579E}" type="presParOf" srcId="{4A42BA8F-BDF9-45BF-B009-92DBF8FB9AF6}" destId="{55368A6F-3AB2-449B-B3D7-50FF8840E2F0}" srcOrd="0" destOrd="0" presId="urn:microsoft.com/office/officeart/2005/8/layout/process5"/>
    <dgm:cxn modelId="{E2FE466D-C9D3-494B-A3ED-CA81ED951E33}" type="presParOf" srcId="{7A0C9476-4996-4123-8953-445DBAEC2081}" destId="{F436339D-5EF9-4AB8-BE4D-846B8FDEE4E2}" srcOrd="8" destOrd="0" presId="urn:microsoft.com/office/officeart/2005/8/layout/process5"/>
    <dgm:cxn modelId="{B8A1AC69-75F0-4241-B04F-4A6E43826318}" type="presParOf" srcId="{7A0C9476-4996-4123-8953-445DBAEC2081}" destId="{018B1164-A130-4062-8E01-707A8284DA3A}" srcOrd="9" destOrd="0" presId="urn:microsoft.com/office/officeart/2005/8/layout/process5"/>
    <dgm:cxn modelId="{DE795FB0-8A43-4FFF-9756-88FF51BD4DE9}" type="presParOf" srcId="{018B1164-A130-4062-8E01-707A8284DA3A}" destId="{7BF2B2A6-30C2-4A86-8499-3F95FEEB4B22}" srcOrd="0" destOrd="0" presId="urn:microsoft.com/office/officeart/2005/8/layout/process5"/>
    <dgm:cxn modelId="{9A34EE95-36A7-4D81-8856-09F6C72B7B5A}" type="presParOf" srcId="{7A0C9476-4996-4123-8953-445DBAEC2081}" destId="{52321DEB-3D97-4F27-935B-0F205128EE70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7AB16E0-EBDB-4151-953D-D880131AFCC6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18124DD-0F90-4708-9020-DE7922DEF10B}">
      <dgm:prSet/>
      <dgm:spPr/>
      <dgm:t>
        <a:bodyPr/>
        <a:lstStyle/>
        <a:p>
          <a:r>
            <a:rPr lang="en-US" b="0" i="0" baseline="0"/>
            <a:t>AI may generate plausible but inaccurate legal arguments</a:t>
          </a:r>
          <a:r>
            <a:rPr lang="en-US" b="0" i="0"/>
            <a:t>​</a:t>
          </a:r>
          <a:endParaRPr lang="en-US"/>
        </a:p>
      </dgm:t>
    </dgm:pt>
    <dgm:pt modelId="{DC294766-D6C8-4BBE-B36E-E11B67D0B9BF}" type="parTrans" cxnId="{2F945BA7-1D60-4F92-A261-0DAF40B615BA}">
      <dgm:prSet/>
      <dgm:spPr/>
      <dgm:t>
        <a:bodyPr/>
        <a:lstStyle/>
        <a:p>
          <a:endParaRPr lang="en-US"/>
        </a:p>
      </dgm:t>
    </dgm:pt>
    <dgm:pt modelId="{D959EFC9-0E8F-4A93-8FA3-8A7D6E13D7CA}" type="sibTrans" cxnId="{2F945BA7-1D60-4F92-A261-0DAF40B615BA}">
      <dgm:prSet/>
      <dgm:spPr/>
      <dgm:t>
        <a:bodyPr/>
        <a:lstStyle/>
        <a:p>
          <a:endParaRPr lang="en-US"/>
        </a:p>
      </dgm:t>
    </dgm:pt>
    <dgm:pt modelId="{1CCB706E-A682-45D3-A8D2-02B02E52EA00}">
      <dgm:prSet/>
      <dgm:spPr/>
      <dgm:t>
        <a:bodyPr/>
        <a:lstStyle/>
        <a:p>
          <a:r>
            <a:rPr lang="en-US" b="0" i="0" baseline="0"/>
            <a:t>Always trace arguments back to primary authority</a:t>
          </a:r>
          <a:r>
            <a:rPr lang="en-US" b="0" i="0"/>
            <a:t>​</a:t>
          </a:r>
          <a:endParaRPr lang="en-US"/>
        </a:p>
      </dgm:t>
    </dgm:pt>
    <dgm:pt modelId="{694AB3F8-462A-445F-BFD4-AEA69AD8473E}" type="parTrans" cxnId="{9A20D3EF-6807-4E78-A269-5779030C987A}">
      <dgm:prSet/>
      <dgm:spPr/>
      <dgm:t>
        <a:bodyPr/>
        <a:lstStyle/>
        <a:p>
          <a:endParaRPr lang="en-US"/>
        </a:p>
      </dgm:t>
    </dgm:pt>
    <dgm:pt modelId="{888B6337-9D62-4BDE-B982-446C1B3F746D}" type="sibTrans" cxnId="{9A20D3EF-6807-4E78-A269-5779030C987A}">
      <dgm:prSet/>
      <dgm:spPr/>
      <dgm:t>
        <a:bodyPr/>
        <a:lstStyle/>
        <a:p>
          <a:endParaRPr lang="en-US"/>
        </a:p>
      </dgm:t>
    </dgm:pt>
    <dgm:pt modelId="{6501E0E3-3986-4A80-BB01-6BD1ABD761FC}">
      <dgm:prSet/>
      <dgm:spPr/>
      <dgm:t>
        <a:bodyPr/>
        <a:lstStyle/>
        <a:p>
          <a:r>
            <a:rPr lang="en-US"/>
            <a:t>A</a:t>
          </a:r>
          <a:r>
            <a:rPr lang="en-US" b="0" i="0" baseline="0"/>
            <a:t>dvocacy depends on accurate legal analysis</a:t>
          </a:r>
          <a:r>
            <a:rPr lang="en-US" b="0" i="0"/>
            <a:t>​</a:t>
          </a:r>
          <a:endParaRPr lang="en-US"/>
        </a:p>
      </dgm:t>
    </dgm:pt>
    <dgm:pt modelId="{875F114B-8760-4CE6-BF1B-B865D29A006B}" type="parTrans" cxnId="{BEF56DD3-2041-4675-946C-208874502E11}">
      <dgm:prSet/>
      <dgm:spPr/>
      <dgm:t>
        <a:bodyPr/>
        <a:lstStyle/>
        <a:p>
          <a:endParaRPr lang="en-US"/>
        </a:p>
      </dgm:t>
    </dgm:pt>
    <dgm:pt modelId="{01EAD394-124A-440A-9F6F-18991A80AFBA}" type="sibTrans" cxnId="{BEF56DD3-2041-4675-946C-208874502E11}">
      <dgm:prSet/>
      <dgm:spPr/>
      <dgm:t>
        <a:bodyPr/>
        <a:lstStyle/>
        <a:p>
          <a:endParaRPr lang="en-US"/>
        </a:p>
      </dgm:t>
    </dgm:pt>
    <dgm:pt modelId="{2E859683-988A-433D-AD09-000DC03A651C}">
      <dgm:prSet/>
      <dgm:spPr/>
      <dgm:t>
        <a:bodyPr/>
        <a:lstStyle/>
        <a:p>
          <a:r>
            <a:rPr lang="en-US" b="0" i="0"/>
            <a:t>Damage to reputation and credibility </a:t>
          </a:r>
          <a:endParaRPr lang="en-US"/>
        </a:p>
      </dgm:t>
    </dgm:pt>
    <dgm:pt modelId="{2078AFC5-E7E1-4376-9CBE-B0BA2AD363E5}" type="parTrans" cxnId="{E337A7C0-91F8-4BA8-9EAA-BAA4D2FABBAF}">
      <dgm:prSet/>
      <dgm:spPr/>
      <dgm:t>
        <a:bodyPr/>
        <a:lstStyle/>
        <a:p>
          <a:endParaRPr lang="en-US"/>
        </a:p>
      </dgm:t>
    </dgm:pt>
    <dgm:pt modelId="{755BCB44-252B-41C5-8190-293BF7B497DE}" type="sibTrans" cxnId="{E337A7C0-91F8-4BA8-9EAA-BAA4D2FABBAF}">
      <dgm:prSet/>
      <dgm:spPr/>
      <dgm:t>
        <a:bodyPr/>
        <a:lstStyle/>
        <a:p>
          <a:endParaRPr lang="en-US"/>
        </a:p>
      </dgm:t>
    </dgm:pt>
    <dgm:pt modelId="{6682ED15-21CE-4665-8B32-9D6A4408A97D}" type="pres">
      <dgm:prSet presAssocID="{37AB16E0-EBDB-4151-953D-D880131AFCC6}" presName="matrix" presStyleCnt="0">
        <dgm:presLayoutVars>
          <dgm:chMax val="1"/>
          <dgm:dir/>
          <dgm:resizeHandles val="exact"/>
        </dgm:presLayoutVars>
      </dgm:prSet>
      <dgm:spPr/>
    </dgm:pt>
    <dgm:pt modelId="{FD95ABBE-D60F-4D1B-AB74-B6CEA8A4D5C2}" type="pres">
      <dgm:prSet presAssocID="{37AB16E0-EBDB-4151-953D-D880131AFCC6}" presName="diamond" presStyleLbl="bgShp" presStyleIdx="0" presStyleCnt="1"/>
      <dgm:spPr/>
    </dgm:pt>
    <dgm:pt modelId="{FD409CF3-32FD-478E-BFBF-3E23E62EABBB}" type="pres">
      <dgm:prSet presAssocID="{37AB16E0-EBDB-4151-953D-D880131AFCC6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41B0D8F-703E-4250-A81D-FBBCBBFD517B}" type="pres">
      <dgm:prSet presAssocID="{37AB16E0-EBDB-4151-953D-D880131AFCC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767D473-6C2C-425E-89E5-3F7A0943A069}" type="pres">
      <dgm:prSet presAssocID="{37AB16E0-EBDB-4151-953D-D880131AFCC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04E578E-EF3C-4CE9-9581-4A5425927F38}" type="pres">
      <dgm:prSet presAssocID="{37AB16E0-EBDB-4151-953D-D880131AFCC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75BF23B-53B1-4263-B911-6165DA8BE42A}" type="presOf" srcId="{2E859683-988A-433D-AD09-000DC03A651C}" destId="{704E578E-EF3C-4CE9-9581-4A5425927F38}" srcOrd="0" destOrd="0" presId="urn:microsoft.com/office/officeart/2005/8/layout/matrix3"/>
    <dgm:cxn modelId="{C92C1558-745A-4FCA-8531-BDE879592008}" type="presOf" srcId="{37AB16E0-EBDB-4151-953D-D880131AFCC6}" destId="{6682ED15-21CE-4665-8B32-9D6A4408A97D}" srcOrd="0" destOrd="0" presId="urn:microsoft.com/office/officeart/2005/8/layout/matrix3"/>
    <dgm:cxn modelId="{EEFB7459-0682-4216-9C41-F512D1D92AA1}" type="presOf" srcId="{918124DD-0F90-4708-9020-DE7922DEF10B}" destId="{FD409CF3-32FD-478E-BFBF-3E23E62EABBB}" srcOrd="0" destOrd="0" presId="urn:microsoft.com/office/officeart/2005/8/layout/matrix3"/>
    <dgm:cxn modelId="{ABD0A592-F78A-4F52-B53D-7A9870EED1AE}" type="presOf" srcId="{1CCB706E-A682-45D3-A8D2-02B02E52EA00}" destId="{241B0D8F-703E-4250-A81D-FBBCBBFD517B}" srcOrd="0" destOrd="0" presId="urn:microsoft.com/office/officeart/2005/8/layout/matrix3"/>
    <dgm:cxn modelId="{2F945BA7-1D60-4F92-A261-0DAF40B615BA}" srcId="{37AB16E0-EBDB-4151-953D-D880131AFCC6}" destId="{918124DD-0F90-4708-9020-DE7922DEF10B}" srcOrd="0" destOrd="0" parTransId="{DC294766-D6C8-4BBE-B36E-E11B67D0B9BF}" sibTransId="{D959EFC9-0E8F-4A93-8FA3-8A7D6E13D7CA}"/>
    <dgm:cxn modelId="{E337A7C0-91F8-4BA8-9EAA-BAA4D2FABBAF}" srcId="{37AB16E0-EBDB-4151-953D-D880131AFCC6}" destId="{2E859683-988A-433D-AD09-000DC03A651C}" srcOrd="3" destOrd="0" parTransId="{2078AFC5-E7E1-4376-9CBE-B0BA2AD363E5}" sibTransId="{755BCB44-252B-41C5-8190-293BF7B497DE}"/>
    <dgm:cxn modelId="{BEF56DD3-2041-4675-946C-208874502E11}" srcId="{37AB16E0-EBDB-4151-953D-D880131AFCC6}" destId="{6501E0E3-3986-4A80-BB01-6BD1ABD761FC}" srcOrd="2" destOrd="0" parTransId="{875F114B-8760-4CE6-BF1B-B865D29A006B}" sibTransId="{01EAD394-124A-440A-9F6F-18991A80AFBA}"/>
    <dgm:cxn modelId="{AF387DD4-109A-4C3B-8FBD-B32AB1FCF51A}" type="presOf" srcId="{6501E0E3-3986-4A80-BB01-6BD1ABD761FC}" destId="{5767D473-6C2C-425E-89E5-3F7A0943A069}" srcOrd="0" destOrd="0" presId="urn:microsoft.com/office/officeart/2005/8/layout/matrix3"/>
    <dgm:cxn modelId="{9A20D3EF-6807-4E78-A269-5779030C987A}" srcId="{37AB16E0-EBDB-4151-953D-D880131AFCC6}" destId="{1CCB706E-A682-45D3-A8D2-02B02E52EA00}" srcOrd="1" destOrd="0" parTransId="{694AB3F8-462A-445F-BFD4-AEA69AD8473E}" sibTransId="{888B6337-9D62-4BDE-B982-446C1B3F746D}"/>
    <dgm:cxn modelId="{591528B4-58E0-469E-8F01-EC2536A14B12}" type="presParOf" srcId="{6682ED15-21CE-4665-8B32-9D6A4408A97D}" destId="{FD95ABBE-D60F-4D1B-AB74-B6CEA8A4D5C2}" srcOrd="0" destOrd="0" presId="urn:microsoft.com/office/officeart/2005/8/layout/matrix3"/>
    <dgm:cxn modelId="{AB1B45E3-AF9F-4D2C-8699-2DE6B5EA78B0}" type="presParOf" srcId="{6682ED15-21CE-4665-8B32-9D6A4408A97D}" destId="{FD409CF3-32FD-478E-BFBF-3E23E62EABBB}" srcOrd="1" destOrd="0" presId="urn:microsoft.com/office/officeart/2005/8/layout/matrix3"/>
    <dgm:cxn modelId="{B463055B-60FF-4A1F-ACD7-87909FEEEADF}" type="presParOf" srcId="{6682ED15-21CE-4665-8B32-9D6A4408A97D}" destId="{241B0D8F-703E-4250-A81D-FBBCBBFD517B}" srcOrd="2" destOrd="0" presId="urn:microsoft.com/office/officeart/2005/8/layout/matrix3"/>
    <dgm:cxn modelId="{EFC072BD-2C83-4FC6-85DB-170F7BC27F2F}" type="presParOf" srcId="{6682ED15-21CE-4665-8B32-9D6A4408A97D}" destId="{5767D473-6C2C-425E-89E5-3F7A0943A069}" srcOrd="3" destOrd="0" presId="urn:microsoft.com/office/officeart/2005/8/layout/matrix3"/>
    <dgm:cxn modelId="{1A5674D0-3B18-4BC8-866A-2952F7E7EC75}" type="presParOf" srcId="{6682ED15-21CE-4665-8B32-9D6A4408A97D}" destId="{704E578E-EF3C-4CE9-9581-4A5425927F3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0454F51-162A-426F-9F32-46BCE32D16C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DDA9FA2-3466-42C4-BAF5-037136E19798}">
      <dgm:prSet/>
      <dgm:spPr/>
      <dgm:t>
        <a:bodyPr/>
        <a:lstStyle/>
        <a:p>
          <a:r>
            <a:rPr lang="en-GB"/>
            <a:t>Be transparent about any use of AI, particularly AI generated submissions</a:t>
          </a:r>
          <a:endParaRPr lang="en-US"/>
        </a:p>
      </dgm:t>
    </dgm:pt>
    <dgm:pt modelId="{DCFEA7F6-0286-40A9-9481-9CC321F57C6E}" type="parTrans" cxnId="{701E3CCA-7264-445C-BC22-79197631E92A}">
      <dgm:prSet/>
      <dgm:spPr/>
      <dgm:t>
        <a:bodyPr/>
        <a:lstStyle/>
        <a:p>
          <a:endParaRPr lang="en-US"/>
        </a:p>
      </dgm:t>
    </dgm:pt>
    <dgm:pt modelId="{2DD7BCAC-49F6-4728-8ED8-EB3B7B8CEA06}" type="sibTrans" cxnId="{701E3CCA-7264-445C-BC22-79197631E92A}">
      <dgm:prSet/>
      <dgm:spPr/>
      <dgm:t>
        <a:bodyPr/>
        <a:lstStyle/>
        <a:p>
          <a:endParaRPr lang="en-US"/>
        </a:p>
      </dgm:t>
    </dgm:pt>
    <dgm:pt modelId="{2FA0F6E7-A7D6-45DA-99AA-F8BB5AB3192D}">
      <dgm:prSet/>
      <dgm:spPr/>
      <dgm:t>
        <a:bodyPr/>
        <a:lstStyle/>
        <a:p>
          <a:r>
            <a:rPr lang="en-GB"/>
            <a:t>Always verify authorities and quotations</a:t>
          </a:r>
          <a:endParaRPr lang="en-US"/>
        </a:p>
      </dgm:t>
    </dgm:pt>
    <dgm:pt modelId="{6A57BF65-5882-46A2-9964-9C9731139B04}" type="parTrans" cxnId="{6553001C-6B06-4B1D-B62B-B8D0F3828087}">
      <dgm:prSet/>
      <dgm:spPr/>
      <dgm:t>
        <a:bodyPr/>
        <a:lstStyle/>
        <a:p>
          <a:endParaRPr lang="en-US"/>
        </a:p>
      </dgm:t>
    </dgm:pt>
    <dgm:pt modelId="{292CF04B-6BEE-4489-AB42-8CB54536DFBC}" type="sibTrans" cxnId="{6553001C-6B06-4B1D-B62B-B8D0F3828087}">
      <dgm:prSet/>
      <dgm:spPr/>
      <dgm:t>
        <a:bodyPr/>
        <a:lstStyle/>
        <a:p>
          <a:endParaRPr lang="en-US"/>
        </a:p>
      </dgm:t>
    </dgm:pt>
    <dgm:pt modelId="{87F27365-4FDF-4925-900E-50E1726D40A8}">
      <dgm:prSet/>
      <dgm:spPr/>
      <dgm:t>
        <a:bodyPr/>
        <a:lstStyle/>
        <a:p>
          <a:r>
            <a:rPr lang="en-GB"/>
            <a:t>Exercising professional judgment </a:t>
          </a:r>
          <a:endParaRPr lang="en-US"/>
        </a:p>
      </dgm:t>
    </dgm:pt>
    <dgm:pt modelId="{654A1C68-AD0B-4FCF-B8E1-ED6B6BFC928D}" type="parTrans" cxnId="{AB86E0DF-12AF-40D7-8623-9D69D0BF6647}">
      <dgm:prSet/>
      <dgm:spPr/>
      <dgm:t>
        <a:bodyPr/>
        <a:lstStyle/>
        <a:p>
          <a:endParaRPr lang="en-US"/>
        </a:p>
      </dgm:t>
    </dgm:pt>
    <dgm:pt modelId="{5306CBC0-09F1-4398-9B2A-7F0C2C39C65D}" type="sibTrans" cxnId="{AB86E0DF-12AF-40D7-8623-9D69D0BF6647}">
      <dgm:prSet/>
      <dgm:spPr/>
      <dgm:t>
        <a:bodyPr/>
        <a:lstStyle/>
        <a:p>
          <a:endParaRPr lang="en-US"/>
        </a:p>
      </dgm:t>
    </dgm:pt>
    <dgm:pt modelId="{134B41A4-92BD-493C-9AAE-6E594B9178AE}" type="pres">
      <dgm:prSet presAssocID="{F0454F51-162A-426F-9F32-46BCE32D16C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AF537D3-03CB-43F0-9F71-8CAEAC16D68C}" type="pres">
      <dgm:prSet presAssocID="{BDDA9FA2-3466-42C4-BAF5-037136E19798}" presName="hierRoot1" presStyleCnt="0"/>
      <dgm:spPr/>
    </dgm:pt>
    <dgm:pt modelId="{34AC8902-FF70-4E5F-8293-188F432549D4}" type="pres">
      <dgm:prSet presAssocID="{BDDA9FA2-3466-42C4-BAF5-037136E19798}" presName="composite" presStyleCnt="0"/>
      <dgm:spPr/>
    </dgm:pt>
    <dgm:pt modelId="{B587E7E1-4FC0-45D9-9792-C6DCEBCA3969}" type="pres">
      <dgm:prSet presAssocID="{BDDA9FA2-3466-42C4-BAF5-037136E19798}" presName="background" presStyleLbl="node0" presStyleIdx="0" presStyleCnt="3"/>
      <dgm:spPr/>
    </dgm:pt>
    <dgm:pt modelId="{189AA7BA-1E8B-4D33-AC9C-98EC563D0A9E}" type="pres">
      <dgm:prSet presAssocID="{BDDA9FA2-3466-42C4-BAF5-037136E19798}" presName="text" presStyleLbl="fgAcc0" presStyleIdx="0" presStyleCnt="3">
        <dgm:presLayoutVars>
          <dgm:chPref val="3"/>
        </dgm:presLayoutVars>
      </dgm:prSet>
      <dgm:spPr/>
    </dgm:pt>
    <dgm:pt modelId="{45B8C9C7-8D5D-4A46-8D62-0C76637B4335}" type="pres">
      <dgm:prSet presAssocID="{BDDA9FA2-3466-42C4-BAF5-037136E19798}" presName="hierChild2" presStyleCnt="0"/>
      <dgm:spPr/>
    </dgm:pt>
    <dgm:pt modelId="{7DF4BA42-C71E-4E8E-AACD-4A1184B76713}" type="pres">
      <dgm:prSet presAssocID="{2FA0F6E7-A7D6-45DA-99AA-F8BB5AB3192D}" presName="hierRoot1" presStyleCnt="0"/>
      <dgm:spPr/>
    </dgm:pt>
    <dgm:pt modelId="{7244628D-C3B8-4C14-8E41-26A2929B5EBF}" type="pres">
      <dgm:prSet presAssocID="{2FA0F6E7-A7D6-45DA-99AA-F8BB5AB3192D}" presName="composite" presStyleCnt="0"/>
      <dgm:spPr/>
    </dgm:pt>
    <dgm:pt modelId="{3CDCD8F5-499E-416D-B9DB-8F9BFCC96816}" type="pres">
      <dgm:prSet presAssocID="{2FA0F6E7-A7D6-45DA-99AA-F8BB5AB3192D}" presName="background" presStyleLbl="node0" presStyleIdx="1" presStyleCnt="3"/>
      <dgm:spPr/>
    </dgm:pt>
    <dgm:pt modelId="{56F3FA4B-D289-4D1A-A07C-99417E5C16BA}" type="pres">
      <dgm:prSet presAssocID="{2FA0F6E7-A7D6-45DA-99AA-F8BB5AB3192D}" presName="text" presStyleLbl="fgAcc0" presStyleIdx="1" presStyleCnt="3">
        <dgm:presLayoutVars>
          <dgm:chPref val="3"/>
        </dgm:presLayoutVars>
      </dgm:prSet>
      <dgm:spPr/>
    </dgm:pt>
    <dgm:pt modelId="{05E52D97-F7EB-4B88-B672-6E7BD824394D}" type="pres">
      <dgm:prSet presAssocID="{2FA0F6E7-A7D6-45DA-99AA-F8BB5AB3192D}" presName="hierChild2" presStyleCnt="0"/>
      <dgm:spPr/>
    </dgm:pt>
    <dgm:pt modelId="{CFC310B7-60C9-422A-8970-372CB0DD767D}" type="pres">
      <dgm:prSet presAssocID="{87F27365-4FDF-4925-900E-50E1726D40A8}" presName="hierRoot1" presStyleCnt="0"/>
      <dgm:spPr/>
    </dgm:pt>
    <dgm:pt modelId="{76202556-B2E2-4488-92A7-2A2338C67F48}" type="pres">
      <dgm:prSet presAssocID="{87F27365-4FDF-4925-900E-50E1726D40A8}" presName="composite" presStyleCnt="0"/>
      <dgm:spPr/>
    </dgm:pt>
    <dgm:pt modelId="{5534018B-BECC-42EB-B0BA-F9B1BDB8797F}" type="pres">
      <dgm:prSet presAssocID="{87F27365-4FDF-4925-900E-50E1726D40A8}" presName="background" presStyleLbl="node0" presStyleIdx="2" presStyleCnt="3"/>
      <dgm:spPr/>
    </dgm:pt>
    <dgm:pt modelId="{BAD8926B-5B0B-472C-8006-E83AAB69AAC1}" type="pres">
      <dgm:prSet presAssocID="{87F27365-4FDF-4925-900E-50E1726D40A8}" presName="text" presStyleLbl="fgAcc0" presStyleIdx="2" presStyleCnt="3">
        <dgm:presLayoutVars>
          <dgm:chPref val="3"/>
        </dgm:presLayoutVars>
      </dgm:prSet>
      <dgm:spPr/>
    </dgm:pt>
    <dgm:pt modelId="{AA27F845-B0CF-4B86-81D1-EB5E89FE4DCF}" type="pres">
      <dgm:prSet presAssocID="{87F27365-4FDF-4925-900E-50E1726D40A8}" presName="hierChild2" presStyleCnt="0"/>
      <dgm:spPr/>
    </dgm:pt>
  </dgm:ptLst>
  <dgm:cxnLst>
    <dgm:cxn modelId="{6553001C-6B06-4B1D-B62B-B8D0F3828087}" srcId="{F0454F51-162A-426F-9F32-46BCE32D16CA}" destId="{2FA0F6E7-A7D6-45DA-99AA-F8BB5AB3192D}" srcOrd="1" destOrd="0" parTransId="{6A57BF65-5882-46A2-9964-9C9731139B04}" sibTransId="{292CF04B-6BEE-4489-AB42-8CB54536DFBC}"/>
    <dgm:cxn modelId="{E96C6F32-D16E-44A5-A805-AD66D2795E56}" type="presOf" srcId="{87F27365-4FDF-4925-900E-50E1726D40A8}" destId="{BAD8926B-5B0B-472C-8006-E83AAB69AAC1}" srcOrd="0" destOrd="0" presId="urn:microsoft.com/office/officeart/2005/8/layout/hierarchy1"/>
    <dgm:cxn modelId="{E210986D-EB8C-4715-850B-537EA8ABBFA5}" type="presOf" srcId="{F0454F51-162A-426F-9F32-46BCE32D16CA}" destId="{134B41A4-92BD-493C-9AAE-6E594B9178AE}" srcOrd="0" destOrd="0" presId="urn:microsoft.com/office/officeart/2005/8/layout/hierarchy1"/>
    <dgm:cxn modelId="{700FCCA1-2AB3-4DED-86C7-DC7361F73ECC}" type="presOf" srcId="{BDDA9FA2-3466-42C4-BAF5-037136E19798}" destId="{189AA7BA-1E8B-4D33-AC9C-98EC563D0A9E}" srcOrd="0" destOrd="0" presId="urn:microsoft.com/office/officeart/2005/8/layout/hierarchy1"/>
    <dgm:cxn modelId="{94297DB8-3DB4-47C5-890E-291D5F51D313}" type="presOf" srcId="{2FA0F6E7-A7D6-45DA-99AA-F8BB5AB3192D}" destId="{56F3FA4B-D289-4D1A-A07C-99417E5C16BA}" srcOrd="0" destOrd="0" presId="urn:microsoft.com/office/officeart/2005/8/layout/hierarchy1"/>
    <dgm:cxn modelId="{701E3CCA-7264-445C-BC22-79197631E92A}" srcId="{F0454F51-162A-426F-9F32-46BCE32D16CA}" destId="{BDDA9FA2-3466-42C4-BAF5-037136E19798}" srcOrd="0" destOrd="0" parTransId="{DCFEA7F6-0286-40A9-9481-9CC321F57C6E}" sibTransId="{2DD7BCAC-49F6-4728-8ED8-EB3B7B8CEA06}"/>
    <dgm:cxn modelId="{AB86E0DF-12AF-40D7-8623-9D69D0BF6647}" srcId="{F0454F51-162A-426F-9F32-46BCE32D16CA}" destId="{87F27365-4FDF-4925-900E-50E1726D40A8}" srcOrd="2" destOrd="0" parTransId="{654A1C68-AD0B-4FCF-B8E1-ED6B6BFC928D}" sibTransId="{5306CBC0-09F1-4398-9B2A-7F0C2C39C65D}"/>
    <dgm:cxn modelId="{C1958A68-2549-49BA-BE11-EE0EBE87D0B1}" type="presParOf" srcId="{134B41A4-92BD-493C-9AAE-6E594B9178AE}" destId="{5AF537D3-03CB-43F0-9F71-8CAEAC16D68C}" srcOrd="0" destOrd="0" presId="urn:microsoft.com/office/officeart/2005/8/layout/hierarchy1"/>
    <dgm:cxn modelId="{2FEAC6B9-F463-43B6-8F3C-C3E3B298F882}" type="presParOf" srcId="{5AF537D3-03CB-43F0-9F71-8CAEAC16D68C}" destId="{34AC8902-FF70-4E5F-8293-188F432549D4}" srcOrd="0" destOrd="0" presId="urn:microsoft.com/office/officeart/2005/8/layout/hierarchy1"/>
    <dgm:cxn modelId="{7FD4084D-E252-4817-B75A-BB8DD6E4145B}" type="presParOf" srcId="{34AC8902-FF70-4E5F-8293-188F432549D4}" destId="{B587E7E1-4FC0-45D9-9792-C6DCEBCA3969}" srcOrd="0" destOrd="0" presId="urn:microsoft.com/office/officeart/2005/8/layout/hierarchy1"/>
    <dgm:cxn modelId="{648333B9-1FED-4572-9569-A78574E6BD8F}" type="presParOf" srcId="{34AC8902-FF70-4E5F-8293-188F432549D4}" destId="{189AA7BA-1E8B-4D33-AC9C-98EC563D0A9E}" srcOrd="1" destOrd="0" presId="urn:microsoft.com/office/officeart/2005/8/layout/hierarchy1"/>
    <dgm:cxn modelId="{80B3665E-3A21-456F-822E-6662243B76D1}" type="presParOf" srcId="{5AF537D3-03CB-43F0-9F71-8CAEAC16D68C}" destId="{45B8C9C7-8D5D-4A46-8D62-0C76637B4335}" srcOrd="1" destOrd="0" presId="urn:microsoft.com/office/officeart/2005/8/layout/hierarchy1"/>
    <dgm:cxn modelId="{57001BD3-612E-4C1A-9C5A-647BA72C4E51}" type="presParOf" srcId="{134B41A4-92BD-493C-9AAE-6E594B9178AE}" destId="{7DF4BA42-C71E-4E8E-AACD-4A1184B76713}" srcOrd="1" destOrd="0" presId="urn:microsoft.com/office/officeart/2005/8/layout/hierarchy1"/>
    <dgm:cxn modelId="{A8074AAC-2E10-4FE9-BF73-4F0FC49F9571}" type="presParOf" srcId="{7DF4BA42-C71E-4E8E-AACD-4A1184B76713}" destId="{7244628D-C3B8-4C14-8E41-26A2929B5EBF}" srcOrd="0" destOrd="0" presId="urn:microsoft.com/office/officeart/2005/8/layout/hierarchy1"/>
    <dgm:cxn modelId="{EE90A853-2029-4BCD-93C5-B82209D1AFE5}" type="presParOf" srcId="{7244628D-C3B8-4C14-8E41-26A2929B5EBF}" destId="{3CDCD8F5-499E-416D-B9DB-8F9BFCC96816}" srcOrd="0" destOrd="0" presId="urn:microsoft.com/office/officeart/2005/8/layout/hierarchy1"/>
    <dgm:cxn modelId="{E4459454-BE59-4CAD-81D4-76C1D090CC38}" type="presParOf" srcId="{7244628D-C3B8-4C14-8E41-26A2929B5EBF}" destId="{56F3FA4B-D289-4D1A-A07C-99417E5C16BA}" srcOrd="1" destOrd="0" presId="urn:microsoft.com/office/officeart/2005/8/layout/hierarchy1"/>
    <dgm:cxn modelId="{3E8CFC38-CD4C-46AF-B739-6EE107C619E2}" type="presParOf" srcId="{7DF4BA42-C71E-4E8E-AACD-4A1184B76713}" destId="{05E52D97-F7EB-4B88-B672-6E7BD824394D}" srcOrd="1" destOrd="0" presId="urn:microsoft.com/office/officeart/2005/8/layout/hierarchy1"/>
    <dgm:cxn modelId="{AAE6B85A-988D-48A4-87C4-2F3C21350BBA}" type="presParOf" srcId="{134B41A4-92BD-493C-9AAE-6E594B9178AE}" destId="{CFC310B7-60C9-422A-8970-372CB0DD767D}" srcOrd="2" destOrd="0" presId="urn:microsoft.com/office/officeart/2005/8/layout/hierarchy1"/>
    <dgm:cxn modelId="{1CA92D97-31FA-4739-9DB2-4975A7652DE6}" type="presParOf" srcId="{CFC310B7-60C9-422A-8970-372CB0DD767D}" destId="{76202556-B2E2-4488-92A7-2A2338C67F48}" srcOrd="0" destOrd="0" presId="urn:microsoft.com/office/officeart/2005/8/layout/hierarchy1"/>
    <dgm:cxn modelId="{A0C5CB44-DD70-4677-B13B-2A138EDE2026}" type="presParOf" srcId="{76202556-B2E2-4488-92A7-2A2338C67F48}" destId="{5534018B-BECC-42EB-B0BA-F9B1BDB8797F}" srcOrd="0" destOrd="0" presId="urn:microsoft.com/office/officeart/2005/8/layout/hierarchy1"/>
    <dgm:cxn modelId="{BA628BDD-9927-4B2C-A901-D6573563C56A}" type="presParOf" srcId="{76202556-B2E2-4488-92A7-2A2338C67F48}" destId="{BAD8926B-5B0B-472C-8006-E83AAB69AAC1}" srcOrd="1" destOrd="0" presId="urn:microsoft.com/office/officeart/2005/8/layout/hierarchy1"/>
    <dgm:cxn modelId="{01B21482-D616-42D2-AEF8-EFD6CC19AA80}" type="presParOf" srcId="{CFC310B7-60C9-422A-8970-372CB0DD767D}" destId="{AA27F845-B0CF-4B86-81D1-EB5E89FE4DC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245B8C-6160-4131-A933-2630546A903B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3D1C756-0EFB-4F4B-9380-A1B5524C6512}">
      <dgm:prSet/>
      <dgm:spPr/>
      <dgm:t>
        <a:bodyPr/>
        <a:lstStyle/>
        <a:p>
          <a:r>
            <a:rPr lang="en-GB" b="1"/>
            <a:t>WHO?</a:t>
          </a:r>
          <a:endParaRPr lang="en-US"/>
        </a:p>
      </dgm:t>
    </dgm:pt>
    <dgm:pt modelId="{9C08BD5C-6F5C-4130-90DA-1C1221589D44}" type="parTrans" cxnId="{93983236-1EF9-4460-96A2-76E2022F78A0}">
      <dgm:prSet/>
      <dgm:spPr/>
      <dgm:t>
        <a:bodyPr/>
        <a:lstStyle/>
        <a:p>
          <a:endParaRPr lang="en-US"/>
        </a:p>
      </dgm:t>
    </dgm:pt>
    <dgm:pt modelId="{387DFCC8-F98E-46FA-9B29-393B5BAC3C64}" type="sibTrans" cxnId="{93983236-1EF9-4460-96A2-76E2022F78A0}">
      <dgm:prSet/>
      <dgm:spPr/>
      <dgm:t>
        <a:bodyPr/>
        <a:lstStyle/>
        <a:p>
          <a:endParaRPr lang="en-US"/>
        </a:p>
      </dgm:t>
    </dgm:pt>
    <dgm:pt modelId="{5BE6FA96-FD5B-4698-9950-0704E2B90E28}">
      <dgm:prSet/>
      <dgm:spPr/>
      <dgm:t>
        <a:bodyPr/>
        <a:lstStyle/>
        <a:p>
          <a:r>
            <a:rPr lang="en-GB"/>
            <a:t>Decisions are made by the DWP on behalf of the Secretary of State under the </a:t>
          </a:r>
          <a:r>
            <a:rPr lang="en-GB" i="1"/>
            <a:t>Carltona</a:t>
          </a:r>
          <a:r>
            <a:rPr lang="en-GB"/>
            <a:t> principle.  </a:t>
          </a:r>
          <a:r>
            <a:rPr lang="en-GB" b="1" i="1"/>
            <a:t>(Carltona v Commissioner for Works [1943] 2 All ER 560 (CA))</a:t>
          </a:r>
          <a:endParaRPr lang="en-US"/>
        </a:p>
      </dgm:t>
    </dgm:pt>
    <dgm:pt modelId="{07B24654-6B1F-4474-97DC-20E0AE8EDB88}" type="parTrans" cxnId="{B1106C28-B320-41B8-ABA1-1803279F2611}">
      <dgm:prSet/>
      <dgm:spPr/>
      <dgm:t>
        <a:bodyPr/>
        <a:lstStyle/>
        <a:p>
          <a:endParaRPr lang="en-US"/>
        </a:p>
      </dgm:t>
    </dgm:pt>
    <dgm:pt modelId="{22C36C89-A8DF-40F7-93ED-89CCA99B24FF}" type="sibTrans" cxnId="{B1106C28-B320-41B8-ABA1-1803279F2611}">
      <dgm:prSet/>
      <dgm:spPr/>
      <dgm:t>
        <a:bodyPr/>
        <a:lstStyle/>
        <a:p>
          <a:endParaRPr lang="en-US"/>
        </a:p>
      </dgm:t>
    </dgm:pt>
    <dgm:pt modelId="{67B3E5AE-F096-4B9C-83E6-6E4818224537}">
      <dgm:prSet/>
      <dgm:spPr/>
      <dgm:t>
        <a:bodyPr/>
        <a:lstStyle/>
        <a:p>
          <a:r>
            <a:rPr lang="en-GB" b="1"/>
            <a:t>HOW?</a:t>
          </a:r>
          <a:endParaRPr lang="en-US"/>
        </a:p>
      </dgm:t>
    </dgm:pt>
    <dgm:pt modelId="{D4116070-630D-483B-850D-5F323B43B303}" type="parTrans" cxnId="{DCEDC6F3-CBBB-421F-B926-58D5C39ECB4D}">
      <dgm:prSet/>
      <dgm:spPr/>
      <dgm:t>
        <a:bodyPr/>
        <a:lstStyle/>
        <a:p>
          <a:endParaRPr lang="en-US"/>
        </a:p>
      </dgm:t>
    </dgm:pt>
    <dgm:pt modelId="{5CCC4F95-D9B9-4540-BC87-17A0071ADF82}" type="sibTrans" cxnId="{DCEDC6F3-CBBB-421F-B926-58D5C39ECB4D}">
      <dgm:prSet/>
      <dgm:spPr/>
      <dgm:t>
        <a:bodyPr/>
        <a:lstStyle/>
        <a:p>
          <a:endParaRPr lang="en-US"/>
        </a:p>
      </dgm:t>
    </dgm:pt>
    <dgm:pt modelId="{03683744-9F3B-43B5-8AF1-8C7F426D2329}">
      <dgm:prSet/>
      <dgm:spPr/>
      <dgm:t>
        <a:bodyPr/>
        <a:lstStyle/>
        <a:p>
          <a:r>
            <a:rPr lang="en-GB"/>
            <a:t>Entitlement is determined by applying the correct legal test to the facts. </a:t>
          </a:r>
          <a:endParaRPr lang="en-US"/>
        </a:p>
      </dgm:t>
    </dgm:pt>
    <dgm:pt modelId="{2C7C9284-BA5F-408F-AD92-6CDD0C9CBA47}" type="parTrans" cxnId="{EA72C067-ECAE-4834-A6DC-3AAEE2C03A45}">
      <dgm:prSet/>
      <dgm:spPr/>
      <dgm:t>
        <a:bodyPr/>
        <a:lstStyle/>
        <a:p>
          <a:endParaRPr lang="en-US"/>
        </a:p>
      </dgm:t>
    </dgm:pt>
    <dgm:pt modelId="{1932FDA1-5CE9-4579-B8A1-727F48E4A98B}" type="sibTrans" cxnId="{EA72C067-ECAE-4834-A6DC-3AAEE2C03A45}">
      <dgm:prSet/>
      <dgm:spPr/>
      <dgm:t>
        <a:bodyPr/>
        <a:lstStyle/>
        <a:p>
          <a:endParaRPr lang="en-US"/>
        </a:p>
      </dgm:t>
    </dgm:pt>
    <dgm:pt modelId="{F068859B-3011-4136-A3EB-382821873C89}">
      <dgm:prSet/>
      <dgm:spPr/>
      <dgm:t>
        <a:bodyPr/>
        <a:lstStyle/>
        <a:p>
          <a:r>
            <a:rPr lang="en-GB" b="1"/>
            <a:t>FORMALITY</a:t>
          </a:r>
          <a:endParaRPr lang="en-US"/>
        </a:p>
      </dgm:t>
    </dgm:pt>
    <dgm:pt modelId="{8FE53F8A-E42D-4BD5-B76D-B55770170C71}" type="parTrans" cxnId="{751F24F4-6D8A-44F0-84BA-7B1940FFF9E7}">
      <dgm:prSet/>
      <dgm:spPr/>
      <dgm:t>
        <a:bodyPr/>
        <a:lstStyle/>
        <a:p>
          <a:endParaRPr lang="en-US"/>
        </a:p>
      </dgm:t>
    </dgm:pt>
    <dgm:pt modelId="{97A87365-146A-4444-AAFD-A5A31449F259}" type="sibTrans" cxnId="{751F24F4-6D8A-44F0-84BA-7B1940FFF9E7}">
      <dgm:prSet/>
      <dgm:spPr/>
      <dgm:t>
        <a:bodyPr/>
        <a:lstStyle/>
        <a:p>
          <a:endParaRPr lang="en-US"/>
        </a:p>
      </dgm:t>
    </dgm:pt>
    <dgm:pt modelId="{504968CE-0917-4A9C-A149-FCC4C3FBD215}">
      <dgm:prSet/>
      <dgm:spPr/>
      <dgm:t>
        <a:bodyPr/>
        <a:lstStyle/>
        <a:p>
          <a:r>
            <a:rPr lang="en-GB"/>
            <a:t>Benefit decisions must be </a:t>
          </a:r>
          <a:r>
            <a:rPr lang="en-GB" b="1"/>
            <a:t>formal and identifiable decisions</a:t>
          </a:r>
          <a:r>
            <a:rPr lang="en-GB"/>
            <a:t>. </a:t>
          </a:r>
          <a:endParaRPr lang="en-US"/>
        </a:p>
      </dgm:t>
    </dgm:pt>
    <dgm:pt modelId="{84E1C7FF-52A5-4912-AFAF-5EB43FBBAE65}" type="parTrans" cxnId="{90AAC41A-B0FC-4161-AB50-F8AFC5CF3A0D}">
      <dgm:prSet/>
      <dgm:spPr/>
      <dgm:t>
        <a:bodyPr/>
        <a:lstStyle/>
        <a:p>
          <a:endParaRPr lang="en-US"/>
        </a:p>
      </dgm:t>
    </dgm:pt>
    <dgm:pt modelId="{877F8A32-BD6E-48F7-9567-65860CB26EC9}" type="sibTrans" cxnId="{90AAC41A-B0FC-4161-AB50-F8AFC5CF3A0D}">
      <dgm:prSet/>
      <dgm:spPr/>
      <dgm:t>
        <a:bodyPr/>
        <a:lstStyle/>
        <a:p>
          <a:endParaRPr lang="en-US"/>
        </a:p>
      </dgm:t>
    </dgm:pt>
    <dgm:pt modelId="{EAD3D87B-716E-46FF-8F11-D60949761DCD}">
      <dgm:prSet/>
      <dgm:spPr/>
      <dgm:t>
        <a:bodyPr/>
        <a:lstStyle/>
        <a:p>
          <a:r>
            <a:rPr lang="en-GB" b="1"/>
            <a:t>DATE</a:t>
          </a:r>
          <a:endParaRPr lang="en-US"/>
        </a:p>
      </dgm:t>
    </dgm:pt>
    <dgm:pt modelId="{25C97FA4-B379-4988-A9CB-45603C2D3DE5}" type="parTrans" cxnId="{5D7C502B-A065-4D69-A0E8-FF352BFD574B}">
      <dgm:prSet/>
      <dgm:spPr/>
      <dgm:t>
        <a:bodyPr/>
        <a:lstStyle/>
        <a:p>
          <a:endParaRPr lang="en-US"/>
        </a:p>
      </dgm:t>
    </dgm:pt>
    <dgm:pt modelId="{2C2E276C-3CB0-47AF-B02F-8980BCD15D3D}" type="sibTrans" cxnId="{5D7C502B-A065-4D69-A0E8-FF352BFD574B}">
      <dgm:prSet/>
      <dgm:spPr/>
      <dgm:t>
        <a:bodyPr/>
        <a:lstStyle/>
        <a:p>
          <a:endParaRPr lang="en-US"/>
        </a:p>
      </dgm:t>
    </dgm:pt>
    <dgm:pt modelId="{D3750F24-7497-418F-A185-AEB4D4B9B9A1}">
      <dgm:prSet/>
      <dgm:spPr/>
      <dgm:t>
        <a:bodyPr/>
        <a:lstStyle/>
        <a:p>
          <a:r>
            <a:rPr lang="en-GB"/>
            <a:t>Entitlement is assessed by reference to the claimant’s circumstances at the relevant date. </a:t>
          </a:r>
          <a:r>
            <a:rPr lang="en-GB" b="1"/>
            <a:t>(Social Security Act,s.8(2)(b))</a:t>
          </a:r>
          <a:endParaRPr lang="en-US"/>
        </a:p>
      </dgm:t>
    </dgm:pt>
    <dgm:pt modelId="{7736E4AC-590D-4508-AA76-E3E10EBB9FD4}" type="parTrans" cxnId="{E5D3799C-3A45-4330-8D76-C53882D599C0}">
      <dgm:prSet/>
      <dgm:spPr/>
      <dgm:t>
        <a:bodyPr/>
        <a:lstStyle/>
        <a:p>
          <a:endParaRPr lang="en-US"/>
        </a:p>
      </dgm:t>
    </dgm:pt>
    <dgm:pt modelId="{18800741-D10D-4306-B168-CE6C2C133068}" type="sibTrans" cxnId="{E5D3799C-3A45-4330-8D76-C53882D599C0}">
      <dgm:prSet/>
      <dgm:spPr/>
      <dgm:t>
        <a:bodyPr/>
        <a:lstStyle/>
        <a:p>
          <a:endParaRPr lang="en-US"/>
        </a:p>
      </dgm:t>
    </dgm:pt>
    <dgm:pt modelId="{67E2C579-34A0-4512-8A40-B02FA9BC6ECC}">
      <dgm:prSet/>
      <dgm:spPr/>
      <dgm:t>
        <a:bodyPr/>
        <a:lstStyle/>
        <a:p>
          <a:r>
            <a:rPr lang="en-GB" b="1"/>
            <a:t>FINALITY</a:t>
          </a:r>
          <a:endParaRPr lang="en-US"/>
        </a:p>
      </dgm:t>
    </dgm:pt>
    <dgm:pt modelId="{42D5F35F-773A-4DA4-9F9F-8696F9C35124}" type="parTrans" cxnId="{124F277E-D3F0-4010-BF83-036025A10D23}">
      <dgm:prSet/>
      <dgm:spPr/>
      <dgm:t>
        <a:bodyPr/>
        <a:lstStyle/>
        <a:p>
          <a:endParaRPr lang="en-US"/>
        </a:p>
      </dgm:t>
    </dgm:pt>
    <dgm:pt modelId="{C9C76CDD-1ED3-4BB3-89B0-0556883CB413}" type="sibTrans" cxnId="{124F277E-D3F0-4010-BF83-036025A10D23}">
      <dgm:prSet/>
      <dgm:spPr/>
      <dgm:t>
        <a:bodyPr/>
        <a:lstStyle/>
        <a:p>
          <a:endParaRPr lang="en-US"/>
        </a:p>
      </dgm:t>
    </dgm:pt>
    <dgm:pt modelId="{9408AB16-495E-4418-904D-8A617E98B221}">
      <dgm:prSet/>
      <dgm:spPr/>
      <dgm:t>
        <a:bodyPr/>
        <a:lstStyle/>
        <a:p>
          <a:r>
            <a:rPr lang="en-GB"/>
            <a:t>Once made, a decision is final unless revised, superseded or successfully appealed.</a:t>
          </a:r>
          <a:r>
            <a:rPr lang="en-GB" b="1"/>
            <a:t> (Social Security Act 1998, s17(1))</a:t>
          </a:r>
          <a:r>
            <a:rPr lang="en-GB"/>
            <a:t>.</a:t>
          </a:r>
          <a:endParaRPr lang="en-US"/>
        </a:p>
      </dgm:t>
    </dgm:pt>
    <dgm:pt modelId="{4FE83D33-B1CD-4468-A61F-D0EA376D1979}" type="parTrans" cxnId="{33168B81-2E3C-49AA-8A69-E7307BE7251C}">
      <dgm:prSet/>
      <dgm:spPr/>
      <dgm:t>
        <a:bodyPr/>
        <a:lstStyle/>
        <a:p>
          <a:endParaRPr lang="en-US"/>
        </a:p>
      </dgm:t>
    </dgm:pt>
    <dgm:pt modelId="{B57513AD-6AE4-48D0-B1A7-7A75526C880C}" type="sibTrans" cxnId="{33168B81-2E3C-49AA-8A69-E7307BE7251C}">
      <dgm:prSet/>
      <dgm:spPr/>
      <dgm:t>
        <a:bodyPr/>
        <a:lstStyle/>
        <a:p>
          <a:endParaRPr lang="en-US"/>
        </a:p>
      </dgm:t>
    </dgm:pt>
    <dgm:pt modelId="{85A23957-612A-489D-9D06-61504231256E}">
      <dgm:prSet custT="1"/>
      <dgm:spPr/>
      <dgm:t>
        <a:bodyPr/>
        <a:lstStyle/>
        <a:p>
          <a:pPr algn="l"/>
          <a:r>
            <a:rPr lang="en-GB" sz="1200" b="1"/>
            <a:t>Date</a:t>
          </a:r>
        </a:p>
        <a:p>
          <a:pPr algn="l"/>
          <a:r>
            <a:rPr lang="en-GB" sz="900"/>
            <a:t>Later evidence may be considered if it sheds light on the claimant’s position at that time.</a:t>
          </a:r>
          <a:r>
            <a:rPr lang="en-GB" sz="900" b="1"/>
            <a:t> (Social Security Act, s.12(8)(b))</a:t>
          </a:r>
          <a:endParaRPr lang="en-GB" sz="900"/>
        </a:p>
      </dgm:t>
    </dgm:pt>
    <dgm:pt modelId="{3469A56E-2143-4948-971D-ADB359B17189}" type="parTrans" cxnId="{1A25DFE6-2BFC-49E1-B927-E92FD8127457}">
      <dgm:prSet/>
      <dgm:spPr/>
      <dgm:t>
        <a:bodyPr/>
        <a:lstStyle/>
        <a:p>
          <a:endParaRPr lang="en-GB"/>
        </a:p>
      </dgm:t>
    </dgm:pt>
    <dgm:pt modelId="{DDC2ABDE-0D57-4B8D-B20C-CC1B358A4F0D}" type="sibTrans" cxnId="{1A25DFE6-2BFC-49E1-B927-E92FD8127457}">
      <dgm:prSet/>
      <dgm:spPr/>
      <dgm:t>
        <a:bodyPr/>
        <a:lstStyle/>
        <a:p>
          <a:endParaRPr lang="en-GB"/>
        </a:p>
      </dgm:t>
    </dgm:pt>
    <dgm:pt modelId="{879F003B-89E6-426C-986B-D20463492B7E}" type="pres">
      <dgm:prSet presAssocID="{91245B8C-6160-4131-A933-2630546A903B}" presName="Name0" presStyleCnt="0">
        <dgm:presLayoutVars>
          <dgm:dir/>
          <dgm:resizeHandles val="exact"/>
        </dgm:presLayoutVars>
      </dgm:prSet>
      <dgm:spPr/>
    </dgm:pt>
    <dgm:pt modelId="{31A1F377-44C5-4168-8B30-F8FA20A110A5}" type="pres">
      <dgm:prSet presAssocID="{13D1C756-0EFB-4F4B-9380-A1B5524C6512}" presName="node" presStyleLbl="node1" presStyleIdx="0" presStyleCnt="6">
        <dgm:presLayoutVars>
          <dgm:bulletEnabled val="1"/>
        </dgm:presLayoutVars>
      </dgm:prSet>
      <dgm:spPr/>
    </dgm:pt>
    <dgm:pt modelId="{418DB14C-48FB-4591-AD2E-A68D8FF08E6A}" type="pres">
      <dgm:prSet presAssocID="{387DFCC8-F98E-46FA-9B29-393B5BAC3C64}" presName="sibTrans" presStyleLbl="sibTrans1D1" presStyleIdx="0" presStyleCnt="5"/>
      <dgm:spPr/>
    </dgm:pt>
    <dgm:pt modelId="{FA02B544-B544-4F8A-A620-04631CE8990A}" type="pres">
      <dgm:prSet presAssocID="{387DFCC8-F98E-46FA-9B29-393B5BAC3C64}" presName="connectorText" presStyleLbl="sibTrans1D1" presStyleIdx="0" presStyleCnt="5"/>
      <dgm:spPr/>
    </dgm:pt>
    <dgm:pt modelId="{74DC7B37-9B0C-4238-8A52-A99B858E3FB9}" type="pres">
      <dgm:prSet presAssocID="{67B3E5AE-F096-4B9C-83E6-6E4818224537}" presName="node" presStyleLbl="node1" presStyleIdx="1" presStyleCnt="6">
        <dgm:presLayoutVars>
          <dgm:bulletEnabled val="1"/>
        </dgm:presLayoutVars>
      </dgm:prSet>
      <dgm:spPr/>
    </dgm:pt>
    <dgm:pt modelId="{E2F64382-7C8B-418D-9391-D9B39050B4E9}" type="pres">
      <dgm:prSet presAssocID="{5CCC4F95-D9B9-4540-BC87-17A0071ADF82}" presName="sibTrans" presStyleLbl="sibTrans1D1" presStyleIdx="1" presStyleCnt="5"/>
      <dgm:spPr/>
    </dgm:pt>
    <dgm:pt modelId="{7939D648-AC9C-4535-91C1-3D6A0853F8C0}" type="pres">
      <dgm:prSet presAssocID="{5CCC4F95-D9B9-4540-BC87-17A0071ADF82}" presName="connectorText" presStyleLbl="sibTrans1D1" presStyleIdx="1" presStyleCnt="5"/>
      <dgm:spPr/>
    </dgm:pt>
    <dgm:pt modelId="{8A4DC5DF-CF77-4F71-B03D-587E2A56DBC3}" type="pres">
      <dgm:prSet presAssocID="{F068859B-3011-4136-A3EB-382821873C89}" presName="node" presStyleLbl="node1" presStyleIdx="2" presStyleCnt="6">
        <dgm:presLayoutVars>
          <dgm:bulletEnabled val="1"/>
        </dgm:presLayoutVars>
      </dgm:prSet>
      <dgm:spPr/>
    </dgm:pt>
    <dgm:pt modelId="{512FE425-9D76-4A4A-A79F-A444D3D97E75}" type="pres">
      <dgm:prSet presAssocID="{97A87365-146A-4444-AAFD-A5A31449F259}" presName="sibTrans" presStyleLbl="sibTrans1D1" presStyleIdx="2" presStyleCnt="5"/>
      <dgm:spPr/>
    </dgm:pt>
    <dgm:pt modelId="{93444E09-7696-4C95-932A-7B5DAA32E4F2}" type="pres">
      <dgm:prSet presAssocID="{97A87365-146A-4444-AAFD-A5A31449F259}" presName="connectorText" presStyleLbl="sibTrans1D1" presStyleIdx="2" presStyleCnt="5"/>
      <dgm:spPr/>
    </dgm:pt>
    <dgm:pt modelId="{535E1ACC-0D60-413F-8F2E-08BD62258FF4}" type="pres">
      <dgm:prSet presAssocID="{EAD3D87B-716E-46FF-8F11-D60949761DCD}" presName="node" presStyleLbl="node1" presStyleIdx="3" presStyleCnt="6" custLinFactNeighborX="-1050" custLinFactNeighborY="3389">
        <dgm:presLayoutVars>
          <dgm:bulletEnabled val="1"/>
        </dgm:presLayoutVars>
      </dgm:prSet>
      <dgm:spPr/>
    </dgm:pt>
    <dgm:pt modelId="{1451388B-C691-43A1-89E1-7C4427312237}" type="pres">
      <dgm:prSet presAssocID="{2C2E276C-3CB0-47AF-B02F-8980BCD15D3D}" presName="sibTrans" presStyleLbl="sibTrans1D1" presStyleIdx="3" presStyleCnt="5"/>
      <dgm:spPr/>
    </dgm:pt>
    <dgm:pt modelId="{05CCCA24-92BE-461D-AEE4-96D996881EDC}" type="pres">
      <dgm:prSet presAssocID="{2C2E276C-3CB0-47AF-B02F-8980BCD15D3D}" presName="connectorText" presStyleLbl="sibTrans1D1" presStyleIdx="3" presStyleCnt="5"/>
      <dgm:spPr/>
    </dgm:pt>
    <dgm:pt modelId="{57002D39-69C3-41C7-8264-FCD5A2E2105E}" type="pres">
      <dgm:prSet presAssocID="{85A23957-612A-489D-9D06-61504231256E}" presName="node" presStyleLbl="node1" presStyleIdx="4" presStyleCnt="6">
        <dgm:presLayoutVars>
          <dgm:bulletEnabled val="1"/>
        </dgm:presLayoutVars>
      </dgm:prSet>
      <dgm:spPr/>
    </dgm:pt>
    <dgm:pt modelId="{6ED1E4C7-7BF9-4C23-B7E0-FDCE318A482E}" type="pres">
      <dgm:prSet presAssocID="{DDC2ABDE-0D57-4B8D-B20C-CC1B358A4F0D}" presName="sibTrans" presStyleLbl="sibTrans1D1" presStyleIdx="4" presStyleCnt="5"/>
      <dgm:spPr/>
    </dgm:pt>
    <dgm:pt modelId="{4A5AC563-2DD7-4639-B8A4-44157ED741C9}" type="pres">
      <dgm:prSet presAssocID="{DDC2ABDE-0D57-4B8D-B20C-CC1B358A4F0D}" presName="connectorText" presStyleLbl="sibTrans1D1" presStyleIdx="4" presStyleCnt="5"/>
      <dgm:spPr/>
    </dgm:pt>
    <dgm:pt modelId="{8CCF0F5C-1B5D-44F7-9960-932E3E27529B}" type="pres">
      <dgm:prSet presAssocID="{67E2C579-34A0-4512-8A40-B02FA9BC6ECC}" presName="node" presStyleLbl="node1" presStyleIdx="5" presStyleCnt="6">
        <dgm:presLayoutVars>
          <dgm:bulletEnabled val="1"/>
        </dgm:presLayoutVars>
      </dgm:prSet>
      <dgm:spPr/>
    </dgm:pt>
  </dgm:ptLst>
  <dgm:cxnLst>
    <dgm:cxn modelId="{D27D690C-A945-4192-9B73-1CCCFA01D81A}" type="presOf" srcId="{67E2C579-34A0-4512-8A40-B02FA9BC6ECC}" destId="{8CCF0F5C-1B5D-44F7-9960-932E3E27529B}" srcOrd="0" destOrd="0" presId="urn:microsoft.com/office/officeart/2016/7/layout/RepeatingBendingProcessNew"/>
    <dgm:cxn modelId="{9F127310-E380-4247-8459-1843CD82014B}" type="presOf" srcId="{D3750F24-7497-418F-A185-AEB4D4B9B9A1}" destId="{535E1ACC-0D60-413F-8F2E-08BD62258FF4}" srcOrd="0" destOrd="1" presId="urn:microsoft.com/office/officeart/2016/7/layout/RepeatingBendingProcessNew"/>
    <dgm:cxn modelId="{F3588615-4914-418E-9A4B-3EF24D44C394}" type="presOf" srcId="{504968CE-0917-4A9C-A149-FCC4C3FBD215}" destId="{8A4DC5DF-CF77-4F71-B03D-587E2A56DBC3}" srcOrd="0" destOrd="1" presId="urn:microsoft.com/office/officeart/2016/7/layout/RepeatingBendingProcessNew"/>
    <dgm:cxn modelId="{F47F7019-2A38-4987-BB70-ECBBA6391FE4}" type="presOf" srcId="{DDC2ABDE-0D57-4B8D-B20C-CC1B358A4F0D}" destId="{4A5AC563-2DD7-4639-B8A4-44157ED741C9}" srcOrd="1" destOrd="0" presId="urn:microsoft.com/office/officeart/2016/7/layout/RepeatingBendingProcessNew"/>
    <dgm:cxn modelId="{90AAC41A-B0FC-4161-AB50-F8AFC5CF3A0D}" srcId="{F068859B-3011-4136-A3EB-382821873C89}" destId="{504968CE-0917-4A9C-A149-FCC4C3FBD215}" srcOrd="0" destOrd="0" parTransId="{84E1C7FF-52A5-4912-AFAF-5EB43FBBAE65}" sibTransId="{877F8A32-BD6E-48F7-9567-65860CB26EC9}"/>
    <dgm:cxn modelId="{B1106C28-B320-41B8-ABA1-1803279F2611}" srcId="{13D1C756-0EFB-4F4B-9380-A1B5524C6512}" destId="{5BE6FA96-FD5B-4698-9950-0704E2B90E28}" srcOrd="0" destOrd="0" parTransId="{07B24654-6B1F-4474-97DC-20E0AE8EDB88}" sibTransId="{22C36C89-A8DF-40F7-93ED-89CCA99B24FF}"/>
    <dgm:cxn modelId="{7FB7B22A-5971-4EE1-BEA9-81F87512A33F}" type="presOf" srcId="{387DFCC8-F98E-46FA-9B29-393B5BAC3C64}" destId="{418DB14C-48FB-4591-AD2E-A68D8FF08E6A}" srcOrd="0" destOrd="0" presId="urn:microsoft.com/office/officeart/2016/7/layout/RepeatingBendingProcessNew"/>
    <dgm:cxn modelId="{5D7C502B-A065-4D69-A0E8-FF352BFD574B}" srcId="{91245B8C-6160-4131-A933-2630546A903B}" destId="{EAD3D87B-716E-46FF-8F11-D60949761DCD}" srcOrd="3" destOrd="0" parTransId="{25C97FA4-B379-4988-A9CB-45603C2D3DE5}" sibTransId="{2C2E276C-3CB0-47AF-B02F-8980BCD15D3D}"/>
    <dgm:cxn modelId="{0E1E272C-F10C-4D8A-8ED1-C5065F58B6D6}" type="presOf" srcId="{DDC2ABDE-0D57-4B8D-B20C-CC1B358A4F0D}" destId="{6ED1E4C7-7BF9-4C23-B7E0-FDCE318A482E}" srcOrd="0" destOrd="0" presId="urn:microsoft.com/office/officeart/2016/7/layout/RepeatingBendingProcessNew"/>
    <dgm:cxn modelId="{93983236-1EF9-4460-96A2-76E2022F78A0}" srcId="{91245B8C-6160-4131-A933-2630546A903B}" destId="{13D1C756-0EFB-4F4B-9380-A1B5524C6512}" srcOrd="0" destOrd="0" parTransId="{9C08BD5C-6F5C-4130-90DA-1C1221589D44}" sibTransId="{387DFCC8-F98E-46FA-9B29-393B5BAC3C64}"/>
    <dgm:cxn modelId="{6174B43D-98DE-4294-BC1A-BACF40F9EEFA}" type="presOf" srcId="{387DFCC8-F98E-46FA-9B29-393B5BAC3C64}" destId="{FA02B544-B544-4F8A-A620-04631CE8990A}" srcOrd="1" destOrd="0" presId="urn:microsoft.com/office/officeart/2016/7/layout/RepeatingBendingProcessNew"/>
    <dgm:cxn modelId="{D3E79362-05EE-4924-B75B-07DE15C316E1}" type="presOf" srcId="{13D1C756-0EFB-4F4B-9380-A1B5524C6512}" destId="{31A1F377-44C5-4168-8B30-F8FA20A110A5}" srcOrd="0" destOrd="0" presId="urn:microsoft.com/office/officeart/2016/7/layout/RepeatingBendingProcessNew"/>
    <dgm:cxn modelId="{0FDC8347-B1D5-4870-AD19-95E290BE9957}" type="presOf" srcId="{F068859B-3011-4136-A3EB-382821873C89}" destId="{8A4DC5DF-CF77-4F71-B03D-587E2A56DBC3}" srcOrd="0" destOrd="0" presId="urn:microsoft.com/office/officeart/2016/7/layout/RepeatingBendingProcessNew"/>
    <dgm:cxn modelId="{EA72C067-ECAE-4834-A6DC-3AAEE2C03A45}" srcId="{67B3E5AE-F096-4B9C-83E6-6E4818224537}" destId="{03683744-9F3B-43B5-8AF1-8C7F426D2329}" srcOrd="0" destOrd="0" parTransId="{2C7C9284-BA5F-408F-AD92-6CDD0C9CBA47}" sibTransId="{1932FDA1-5CE9-4579-B8A1-727F48E4A98B}"/>
    <dgm:cxn modelId="{253EC967-A811-49D1-BAA5-D337F1D38136}" type="presOf" srcId="{91245B8C-6160-4131-A933-2630546A903B}" destId="{879F003B-89E6-426C-986B-D20463492B7E}" srcOrd="0" destOrd="0" presId="urn:microsoft.com/office/officeart/2016/7/layout/RepeatingBendingProcessNew"/>
    <dgm:cxn modelId="{71B64F4B-EBFB-4506-8C30-C2D1D373661F}" type="presOf" srcId="{85A23957-612A-489D-9D06-61504231256E}" destId="{57002D39-69C3-41C7-8264-FCD5A2E2105E}" srcOrd="0" destOrd="0" presId="urn:microsoft.com/office/officeart/2016/7/layout/RepeatingBendingProcessNew"/>
    <dgm:cxn modelId="{CE8C0E6C-C9D1-497E-8BC2-CC77E2172B07}" type="presOf" srcId="{2C2E276C-3CB0-47AF-B02F-8980BCD15D3D}" destId="{1451388B-C691-43A1-89E1-7C4427312237}" srcOrd="0" destOrd="0" presId="urn:microsoft.com/office/officeart/2016/7/layout/RepeatingBendingProcessNew"/>
    <dgm:cxn modelId="{014B0376-64A6-4BB1-9ED9-F75BCD79E43B}" type="presOf" srcId="{5BE6FA96-FD5B-4698-9950-0704E2B90E28}" destId="{31A1F377-44C5-4168-8B30-F8FA20A110A5}" srcOrd="0" destOrd="1" presId="urn:microsoft.com/office/officeart/2016/7/layout/RepeatingBendingProcessNew"/>
    <dgm:cxn modelId="{6CE94076-D4A4-452B-BB81-DE1588198123}" type="presOf" srcId="{2C2E276C-3CB0-47AF-B02F-8980BCD15D3D}" destId="{05CCCA24-92BE-461D-AEE4-96D996881EDC}" srcOrd="1" destOrd="0" presId="urn:microsoft.com/office/officeart/2016/7/layout/RepeatingBendingProcessNew"/>
    <dgm:cxn modelId="{A9F11057-882D-4A7D-9234-C94290405D5F}" type="presOf" srcId="{EAD3D87B-716E-46FF-8F11-D60949761DCD}" destId="{535E1ACC-0D60-413F-8F2E-08BD62258FF4}" srcOrd="0" destOrd="0" presId="urn:microsoft.com/office/officeart/2016/7/layout/RepeatingBendingProcessNew"/>
    <dgm:cxn modelId="{44349177-1682-43B0-BF1D-7D996EFC6546}" type="presOf" srcId="{97A87365-146A-4444-AAFD-A5A31449F259}" destId="{512FE425-9D76-4A4A-A79F-A444D3D97E75}" srcOrd="0" destOrd="0" presId="urn:microsoft.com/office/officeart/2016/7/layout/RepeatingBendingProcessNew"/>
    <dgm:cxn modelId="{124F277E-D3F0-4010-BF83-036025A10D23}" srcId="{91245B8C-6160-4131-A933-2630546A903B}" destId="{67E2C579-34A0-4512-8A40-B02FA9BC6ECC}" srcOrd="5" destOrd="0" parTransId="{42D5F35F-773A-4DA4-9F9F-8696F9C35124}" sibTransId="{C9C76CDD-1ED3-4BB3-89B0-0556883CB413}"/>
    <dgm:cxn modelId="{33168B81-2E3C-49AA-8A69-E7307BE7251C}" srcId="{67E2C579-34A0-4512-8A40-B02FA9BC6ECC}" destId="{9408AB16-495E-4418-904D-8A617E98B221}" srcOrd="0" destOrd="0" parTransId="{4FE83D33-B1CD-4468-A61F-D0EA376D1979}" sibTransId="{B57513AD-6AE4-48D0-B1A7-7A75526C880C}"/>
    <dgm:cxn modelId="{B895CC8C-A4D4-4AE4-A2B2-B64ACFED5331}" type="presOf" srcId="{5CCC4F95-D9B9-4540-BC87-17A0071ADF82}" destId="{7939D648-AC9C-4535-91C1-3D6A0853F8C0}" srcOrd="1" destOrd="0" presId="urn:microsoft.com/office/officeart/2016/7/layout/RepeatingBendingProcessNew"/>
    <dgm:cxn modelId="{E5D3799C-3A45-4330-8D76-C53882D599C0}" srcId="{EAD3D87B-716E-46FF-8F11-D60949761DCD}" destId="{D3750F24-7497-418F-A185-AEB4D4B9B9A1}" srcOrd="0" destOrd="0" parTransId="{7736E4AC-590D-4508-AA76-E3E10EBB9FD4}" sibTransId="{18800741-D10D-4306-B168-CE6C2C133068}"/>
    <dgm:cxn modelId="{B64BB1B4-B6E3-4CE7-A6ED-6B044F0CFCAD}" type="presOf" srcId="{03683744-9F3B-43B5-8AF1-8C7F426D2329}" destId="{74DC7B37-9B0C-4238-8A52-A99B858E3FB9}" srcOrd="0" destOrd="1" presId="urn:microsoft.com/office/officeart/2016/7/layout/RepeatingBendingProcessNew"/>
    <dgm:cxn modelId="{5793DFB4-CB7C-4B31-9991-0FD7AC61D57C}" type="presOf" srcId="{67B3E5AE-F096-4B9C-83E6-6E4818224537}" destId="{74DC7B37-9B0C-4238-8A52-A99B858E3FB9}" srcOrd="0" destOrd="0" presId="urn:microsoft.com/office/officeart/2016/7/layout/RepeatingBendingProcessNew"/>
    <dgm:cxn modelId="{0FD794B7-6533-42D9-A87B-5F88FEF73E0C}" type="presOf" srcId="{97A87365-146A-4444-AAFD-A5A31449F259}" destId="{93444E09-7696-4C95-932A-7B5DAA32E4F2}" srcOrd="1" destOrd="0" presId="urn:microsoft.com/office/officeart/2016/7/layout/RepeatingBendingProcessNew"/>
    <dgm:cxn modelId="{1A25DFE6-2BFC-49E1-B927-E92FD8127457}" srcId="{91245B8C-6160-4131-A933-2630546A903B}" destId="{85A23957-612A-489D-9D06-61504231256E}" srcOrd="4" destOrd="0" parTransId="{3469A56E-2143-4948-971D-ADB359B17189}" sibTransId="{DDC2ABDE-0D57-4B8D-B20C-CC1B358A4F0D}"/>
    <dgm:cxn modelId="{9AD2A4EE-557C-41D2-ABA4-9A1A136262EF}" type="presOf" srcId="{5CCC4F95-D9B9-4540-BC87-17A0071ADF82}" destId="{E2F64382-7C8B-418D-9391-D9B39050B4E9}" srcOrd="0" destOrd="0" presId="urn:microsoft.com/office/officeart/2016/7/layout/RepeatingBendingProcessNew"/>
    <dgm:cxn modelId="{DCEDC6F3-CBBB-421F-B926-58D5C39ECB4D}" srcId="{91245B8C-6160-4131-A933-2630546A903B}" destId="{67B3E5AE-F096-4B9C-83E6-6E4818224537}" srcOrd="1" destOrd="0" parTransId="{D4116070-630D-483B-850D-5F323B43B303}" sibTransId="{5CCC4F95-D9B9-4540-BC87-17A0071ADF82}"/>
    <dgm:cxn modelId="{751F24F4-6D8A-44F0-84BA-7B1940FFF9E7}" srcId="{91245B8C-6160-4131-A933-2630546A903B}" destId="{F068859B-3011-4136-A3EB-382821873C89}" srcOrd="2" destOrd="0" parTransId="{8FE53F8A-E42D-4BD5-B76D-B55770170C71}" sibTransId="{97A87365-146A-4444-AAFD-A5A31449F259}"/>
    <dgm:cxn modelId="{88BBEAFE-48CE-4A44-B7A4-5B5A9738544F}" type="presOf" srcId="{9408AB16-495E-4418-904D-8A617E98B221}" destId="{8CCF0F5C-1B5D-44F7-9960-932E3E27529B}" srcOrd="0" destOrd="1" presId="urn:microsoft.com/office/officeart/2016/7/layout/RepeatingBendingProcessNew"/>
    <dgm:cxn modelId="{EA4FA671-38C0-4189-9DDA-B2F39E586EE1}" type="presParOf" srcId="{879F003B-89E6-426C-986B-D20463492B7E}" destId="{31A1F377-44C5-4168-8B30-F8FA20A110A5}" srcOrd="0" destOrd="0" presId="urn:microsoft.com/office/officeart/2016/7/layout/RepeatingBendingProcessNew"/>
    <dgm:cxn modelId="{C97389EE-22AE-45D0-8CE0-9188E641DA9D}" type="presParOf" srcId="{879F003B-89E6-426C-986B-D20463492B7E}" destId="{418DB14C-48FB-4591-AD2E-A68D8FF08E6A}" srcOrd="1" destOrd="0" presId="urn:microsoft.com/office/officeart/2016/7/layout/RepeatingBendingProcessNew"/>
    <dgm:cxn modelId="{46FCD9AD-36CA-45E7-8435-615483B5579E}" type="presParOf" srcId="{418DB14C-48FB-4591-AD2E-A68D8FF08E6A}" destId="{FA02B544-B544-4F8A-A620-04631CE8990A}" srcOrd="0" destOrd="0" presId="urn:microsoft.com/office/officeart/2016/7/layout/RepeatingBendingProcessNew"/>
    <dgm:cxn modelId="{EA63C81A-40FA-4928-A2B2-DB6217F90D23}" type="presParOf" srcId="{879F003B-89E6-426C-986B-D20463492B7E}" destId="{74DC7B37-9B0C-4238-8A52-A99B858E3FB9}" srcOrd="2" destOrd="0" presId="urn:microsoft.com/office/officeart/2016/7/layout/RepeatingBendingProcessNew"/>
    <dgm:cxn modelId="{255E5B37-1623-484F-A426-3F038C7A3697}" type="presParOf" srcId="{879F003B-89E6-426C-986B-D20463492B7E}" destId="{E2F64382-7C8B-418D-9391-D9B39050B4E9}" srcOrd="3" destOrd="0" presId="urn:microsoft.com/office/officeart/2016/7/layout/RepeatingBendingProcessNew"/>
    <dgm:cxn modelId="{1E50BAA3-E082-492F-95C0-1FAE974F827F}" type="presParOf" srcId="{E2F64382-7C8B-418D-9391-D9B39050B4E9}" destId="{7939D648-AC9C-4535-91C1-3D6A0853F8C0}" srcOrd="0" destOrd="0" presId="urn:microsoft.com/office/officeart/2016/7/layout/RepeatingBendingProcessNew"/>
    <dgm:cxn modelId="{6A7BD1C9-7126-4398-8888-406812F38F0D}" type="presParOf" srcId="{879F003B-89E6-426C-986B-D20463492B7E}" destId="{8A4DC5DF-CF77-4F71-B03D-587E2A56DBC3}" srcOrd="4" destOrd="0" presId="urn:microsoft.com/office/officeart/2016/7/layout/RepeatingBendingProcessNew"/>
    <dgm:cxn modelId="{BF2F901A-5AED-464A-974A-A55F0ED18B33}" type="presParOf" srcId="{879F003B-89E6-426C-986B-D20463492B7E}" destId="{512FE425-9D76-4A4A-A79F-A444D3D97E75}" srcOrd="5" destOrd="0" presId="urn:microsoft.com/office/officeart/2016/7/layout/RepeatingBendingProcessNew"/>
    <dgm:cxn modelId="{F1DE7012-EDCE-4441-8199-3F862E8387BF}" type="presParOf" srcId="{512FE425-9D76-4A4A-A79F-A444D3D97E75}" destId="{93444E09-7696-4C95-932A-7B5DAA32E4F2}" srcOrd="0" destOrd="0" presId="urn:microsoft.com/office/officeart/2016/7/layout/RepeatingBendingProcessNew"/>
    <dgm:cxn modelId="{0BB8B439-3EFD-423A-8B2F-63105170AEB6}" type="presParOf" srcId="{879F003B-89E6-426C-986B-D20463492B7E}" destId="{535E1ACC-0D60-413F-8F2E-08BD62258FF4}" srcOrd="6" destOrd="0" presId="urn:microsoft.com/office/officeart/2016/7/layout/RepeatingBendingProcessNew"/>
    <dgm:cxn modelId="{3DCEC5D3-B5E6-4231-8A8C-67C342F72AEE}" type="presParOf" srcId="{879F003B-89E6-426C-986B-D20463492B7E}" destId="{1451388B-C691-43A1-89E1-7C4427312237}" srcOrd="7" destOrd="0" presId="urn:microsoft.com/office/officeart/2016/7/layout/RepeatingBendingProcessNew"/>
    <dgm:cxn modelId="{334CC292-DBD3-415A-8418-E72F704AA402}" type="presParOf" srcId="{1451388B-C691-43A1-89E1-7C4427312237}" destId="{05CCCA24-92BE-461D-AEE4-96D996881EDC}" srcOrd="0" destOrd="0" presId="urn:microsoft.com/office/officeart/2016/7/layout/RepeatingBendingProcessNew"/>
    <dgm:cxn modelId="{3204E939-2AE2-48F6-884F-6AD4B59EC5C3}" type="presParOf" srcId="{879F003B-89E6-426C-986B-D20463492B7E}" destId="{57002D39-69C3-41C7-8264-FCD5A2E2105E}" srcOrd="8" destOrd="0" presId="urn:microsoft.com/office/officeart/2016/7/layout/RepeatingBendingProcessNew"/>
    <dgm:cxn modelId="{474CA060-E893-4E35-BA10-75297A96D716}" type="presParOf" srcId="{879F003B-89E6-426C-986B-D20463492B7E}" destId="{6ED1E4C7-7BF9-4C23-B7E0-FDCE318A482E}" srcOrd="9" destOrd="0" presId="urn:microsoft.com/office/officeart/2016/7/layout/RepeatingBendingProcessNew"/>
    <dgm:cxn modelId="{EB09540C-8023-4AD0-9B2C-99FCDE14DED4}" type="presParOf" srcId="{6ED1E4C7-7BF9-4C23-B7E0-FDCE318A482E}" destId="{4A5AC563-2DD7-4639-B8A4-44157ED741C9}" srcOrd="0" destOrd="0" presId="urn:microsoft.com/office/officeart/2016/7/layout/RepeatingBendingProcessNew"/>
    <dgm:cxn modelId="{43470EE4-D61F-448A-AB7E-9142D1C3ADA8}" type="presParOf" srcId="{879F003B-89E6-426C-986B-D20463492B7E}" destId="{8CCF0F5C-1B5D-44F7-9960-932E3E27529B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14D865-BE08-49BD-A574-C4BC23849DBD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B8BBBA-F0AA-4E28-8572-00F3C38B2222}">
      <dgm:prSet custT="1"/>
      <dgm:spPr>
        <a:solidFill>
          <a:schemeClr val="tx1"/>
        </a:solidFill>
      </dgm:spPr>
      <dgm:t>
        <a:bodyPr/>
        <a:lstStyle/>
        <a:p>
          <a:r>
            <a:rPr lang="en-GB" sz="1250" b="1">
              <a:solidFill>
                <a:schemeClr val="bg1"/>
              </a:solidFill>
            </a:rPr>
            <a:t>The Tribunal’s Focus​</a:t>
          </a:r>
          <a:endParaRPr lang="en-US" sz="1250">
            <a:solidFill>
              <a:schemeClr val="bg1"/>
            </a:solidFill>
          </a:endParaRPr>
        </a:p>
      </dgm:t>
    </dgm:pt>
    <dgm:pt modelId="{559364C7-DB53-484F-9DE1-2493F603378C}" type="parTrans" cxnId="{6D2A2AA5-A208-4E3B-865B-69FC4ED94DF2}">
      <dgm:prSet/>
      <dgm:spPr/>
      <dgm:t>
        <a:bodyPr/>
        <a:lstStyle/>
        <a:p>
          <a:endParaRPr lang="en-US"/>
        </a:p>
      </dgm:t>
    </dgm:pt>
    <dgm:pt modelId="{E201C5A9-8D69-4512-B751-9E40F0EA3A77}" type="sibTrans" cxnId="{6D2A2AA5-A208-4E3B-865B-69FC4ED94DF2}">
      <dgm:prSet/>
      <dgm:spPr/>
      <dgm:t>
        <a:bodyPr/>
        <a:lstStyle/>
        <a:p>
          <a:endParaRPr lang="en-US"/>
        </a:p>
      </dgm:t>
    </dgm:pt>
    <dgm:pt modelId="{492D4F5D-D2C6-4DB2-92AF-863B9B9F9E1D}">
      <dgm:prSet custT="1"/>
      <dgm:spPr>
        <a:solidFill>
          <a:schemeClr val="tx1"/>
        </a:solidFill>
      </dgm:spPr>
      <dgm:t>
        <a:bodyPr/>
        <a:lstStyle/>
        <a:p>
          <a:r>
            <a:rPr lang="en-GB" sz="1250">
              <a:solidFill>
                <a:schemeClr val="bg1"/>
              </a:solidFill>
            </a:rPr>
            <a:t>Identifying the real issues in dispute</a:t>
          </a:r>
          <a:endParaRPr lang="en-US" sz="1250">
            <a:solidFill>
              <a:schemeClr val="bg1"/>
            </a:solidFill>
          </a:endParaRPr>
        </a:p>
      </dgm:t>
    </dgm:pt>
    <dgm:pt modelId="{142DA1F5-0AE6-4492-8519-802343763949}" type="parTrans" cxnId="{0E8CAB51-9884-4198-9F8C-0BBD7A258376}">
      <dgm:prSet/>
      <dgm:spPr/>
      <dgm:t>
        <a:bodyPr/>
        <a:lstStyle/>
        <a:p>
          <a:endParaRPr lang="en-US"/>
        </a:p>
      </dgm:t>
    </dgm:pt>
    <dgm:pt modelId="{4C0E2C0A-26CC-49F6-95DC-CF3CDF943E05}" type="sibTrans" cxnId="{0E8CAB51-9884-4198-9F8C-0BBD7A258376}">
      <dgm:prSet/>
      <dgm:spPr/>
      <dgm:t>
        <a:bodyPr/>
        <a:lstStyle/>
        <a:p>
          <a:endParaRPr lang="en-US"/>
        </a:p>
      </dgm:t>
    </dgm:pt>
    <dgm:pt modelId="{1C188EDA-7FE6-4FD8-A761-EC77D96EAD68}">
      <dgm:prSet custT="1"/>
      <dgm:spPr>
        <a:solidFill>
          <a:schemeClr val="tx1"/>
        </a:solidFill>
      </dgm:spPr>
      <dgm:t>
        <a:bodyPr/>
        <a:lstStyle/>
        <a:p>
          <a:r>
            <a:rPr lang="en-GB" sz="1250">
              <a:solidFill>
                <a:schemeClr val="bg1"/>
              </a:solidFill>
            </a:rPr>
            <a:t>Testing the evidence ​</a:t>
          </a:r>
          <a:endParaRPr lang="en-US" sz="1250">
            <a:solidFill>
              <a:schemeClr val="bg1"/>
            </a:solidFill>
          </a:endParaRPr>
        </a:p>
      </dgm:t>
    </dgm:pt>
    <dgm:pt modelId="{A4B9365B-BCE8-444A-9119-A095F9587B2F}" type="parTrans" cxnId="{60362022-75C2-4AED-8574-2D5AC7446D5A}">
      <dgm:prSet/>
      <dgm:spPr/>
      <dgm:t>
        <a:bodyPr/>
        <a:lstStyle/>
        <a:p>
          <a:endParaRPr lang="en-US"/>
        </a:p>
      </dgm:t>
    </dgm:pt>
    <dgm:pt modelId="{56B9E125-70B4-4A6F-AFE5-55261BEC2F96}" type="sibTrans" cxnId="{60362022-75C2-4AED-8574-2D5AC7446D5A}">
      <dgm:prSet/>
      <dgm:spPr/>
      <dgm:t>
        <a:bodyPr/>
        <a:lstStyle/>
        <a:p>
          <a:endParaRPr lang="en-US"/>
        </a:p>
      </dgm:t>
    </dgm:pt>
    <dgm:pt modelId="{9AC9DBCB-C63E-405E-A230-4DE43BB23C6F}">
      <dgm:prSet custT="1"/>
      <dgm:spPr>
        <a:solidFill>
          <a:schemeClr val="tx1"/>
        </a:solidFill>
      </dgm:spPr>
      <dgm:t>
        <a:bodyPr/>
        <a:lstStyle/>
        <a:p>
          <a:r>
            <a:rPr lang="en-GB" sz="1250">
              <a:solidFill>
                <a:schemeClr val="bg1"/>
              </a:solidFill>
            </a:rPr>
            <a:t>Applying the statutory test fairly and lawfully </a:t>
          </a:r>
          <a:r>
            <a:rPr lang="en-GB" sz="1000">
              <a:solidFill>
                <a:schemeClr val="bg1"/>
              </a:solidFill>
            </a:rPr>
            <a:t>​</a:t>
          </a:r>
          <a:endParaRPr lang="en-US" sz="1000">
            <a:solidFill>
              <a:schemeClr val="bg1"/>
            </a:solidFill>
          </a:endParaRPr>
        </a:p>
      </dgm:t>
    </dgm:pt>
    <dgm:pt modelId="{5BAF987D-73A8-4F6D-95A4-49F740A769DD}" type="parTrans" cxnId="{83403A71-A840-4DBE-8A6F-1A426BB14A61}">
      <dgm:prSet/>
      <dgm:spPr/>
      <dgm:t>
        <a:bodyPr/>
        <a:lstStyle/>
        <a:p>
          <a:endParaRPr lang="en-US"/>
        </a:p>
      </dgm:t>
    </dgm:pt>
    <dgm:pt modelId="{3BB9CF1D-1F32-4946-AD48-CEA5762C6BC6}" type="sibTrans" cxnId="{83403A71-A840-4DBE-8A6F-1A426BB14A61}">
      <dgm:prSet/>
      <dgm:spPr/>
      <dgm:t>
        <a:bodyPr/>
        <a:lstStyle/>
        <a:p>
          <a:endParaRPr lang="en-US"/>
        </a:p>
      </dgm:t>
    </dgm:pt>
    <dgm:pt modelId="{32E962F2-EA39-41AA-9AA0-9026C4DAD64C}">
      <dgm:prSet custT="1"/>
      <dgm:spPr>
        <a:solidFill>
          <a:schemeClr val="tx1"/>
        </a:solidFill>
      </dgm:spPr>
      <dgm:t>
        <a:bodyPr/>
        <a:lstStyle/>
        <a:p>
          <a:r>
            <a:rPr lang="en-GB" sz="1250" b="1">
              <a:solidFill>
                <a:schemeClr val="bg1"/>
              </a:solidFill>
            </a:rPr>
            <a:t>The Representative’s Role​</a:t>
          </a:r>
          <a:endParaRPr lang="en-US" sz="1250">
            <a:solidFill>
              <a:schemeClr val="bg1"/>
            </a:solidFill>
          </a:endParaRPr>
        </a:p>
      </dgm:t>
    </dgm:pt>
    <dgm:pt modelId="{ED8564E4-1F52-4619-A5B1-76BB0844D90D}" type="parTrans" cxnId="{9BEE4039-9BE2-404A-AC3B-FDE0D4D6F76A}">
      <dgm:prSet/>
      <dgm:spPr/>
      <dgm:t>
        <a:bodyPr/>
        <a:lstStyle/>
        <a:p>
          <a:endParaRPr lang="en-US"/>
        </a:p>
      </dgm:t>
    </dgm:pt>
    <dgm:pt modelId="{1036A895-0A80-4A58-8852-28905F2F0384}" type="sibTrans" cxnId="{9BEE4039-9BE2-404A-AC3B-FDE0D4D6F76A}">
      <dgm:prSet/>
      <dgm:spPr/>
      <dgm:t>
        <a:bodyPr/>
        <a:lstStyle/>
        <a:p>
          <a:endParaRPr lang="en-US"/>
        </a:p>
      </dgm:t>
    </dgm:pt>
    <dgm:pt modelId="{BF41D45B-57D2-4E81-A807-24AD344ACE4B}">
      <dgm:prSet custT="1"/>
      <dgm:spPr>
        <a:solidFill>
          <a:schemeClr val="tx1"/>
        </a:solidFill>
      </dgm:spPr>
      <dgm:t>
        <a:bodyPr/>
        <a:lstStyle/>
        <a:p>
          <a:r>
            <a:rPr lang="en-GB" sz="1250">
              <a:solidFill>
                <a:schemeClr val="bg1"/>
              </a:solidFill>
            </a:rPr>
            <a:t>Gather and present relevant evidence ​</a:t>
          </a:r>
          <a:endParaRPr lang="en-US" sz="1250">
            <a:solidFill>
              <a:schemeClr val="bg1"/>
            </a:solidFill>
          </a:endParaRPr>
        </a:p>
      </dgm:t>
    </dgm:pt>
    <dgm:pt modelId="{B1B0BD0B-3823-4E16-8515-39923F07DC69}" type="parTrans" cxnId="{5642E680-11B8-4D40-97BD-C8FD64CC920D}">
      <dgm:prSet/>
      <dgm:spPr/>
      <dgm:t>
        <a:bodyPr/>
        <a:lstStyle/>
        <a:p>
          <a:endParaRPr lang="en-US"/>
        </a:p>
      </dgm:t>
    </dgm:pt>
    <dgm:pt modelId="{FF6C8D2C-A61F-4A53-B757-FC3041048E74}" type="sibTrans" cxnId="{5642E680-11B8-4D40-97BD-C8FD64CC920D}">
      <dgm:prSet/>
      <dgm:spPr/>
      <dgm:t>
        <a:bodyPr/>
        <a:lstStyle/>
        <a:p>
          <a:endParaRPr lang="en-US"/>
        </a:p>
      </dgm:t>
    </dgm:pt>
    <dgm:pt modelId="{F18207D9-EE93-4C74-976B-E61D00354D52}">
      <dgm:prSet custT="1"/>
      <dgm:spPr>
        <a:solidFill>
          <a:schemeClr val="tx1"/>
        </a:solidFill>
      </dgm:spPr>
      <dgm:t>
        <a:bodyPr/>
        <a:lstStyle/>
        <a:p>
          <a:r>
            <a:rPr lang="en-GB" sz="1250">
              <a:solidFill>
                <a:schemeClr val="bg1"/>
              </a:solidFill>
            </a:rPr>
            <a:t>Assist the Tribunal to identify the key issues ​</a:t>
          </a:r>
          <a:endParaRPr lang="en-US" sz="1250">
            <a:solidFill>
              <a:schemeClr val="bg1"/>
            </a:solidFill>
          </a:endParaRPr>
        </a:p>
      </dgm:t>
    </dgm:pt>
    <dgm:pt modelId="{DCD9761F-226A-48C7-BCB6-E891F43041BB}" type="parTrans" cxnId="{18948797-F6A4-469D-BE5F-D5CF263FFC5B}">
      <dgm:prSet/>
      <dgm:spPr/>
      <dgm:t>
        <a:bodyPr/>
        <a:lstStyle/>
        <a:p>
          <a:endParaRPr lang="en-US"/>
        </a:p>
      </dgm:t>
    </dgm:pt>
    <dgm:pt modelId="{BE714F76-7458-43FD-8D97-BC0468024034}" type="sibTrans" cxnId="{18948797-F6A4-469D-BE5F-D5CF263FFC5B}">
      <dgm:prSet/>
      <dgm:spPr/>
      <dgm:t>
        <a:bodyPr/>
        <a:lstStyle/>
        <a:p>
          <a:endParaRPr lang="en-US"/>
        </a:p>
      </dgm:t>
    </dgm:pt>
    <dgm:pt modelId="{F86BE482-80EA-4257-81AF-699E0B97ACCB}">
      <dgm:prSet custT="1"/>
      <dgm:spPr>
        <a:solidFill>
          <a:schemeClr val="tx1"/>
        </a:solidFill>
      </dgm:spPr>
      <dgm:t>
        <a:bodyPr/>
        <a:lstStyle/>
        <a:p>
          <a:r>
            <a:rPr lang="en-GB" sz="1250">
              <a:solidFill>
                <a:schemeClr val="bg1"/>
              </a:solidFill>
            </a:rPr>
            <a:t>Clarify and contextualise the evidence ​</a:t>
          </a:r>
          <a:endParaRPr lang="en-US" sz="1250">
            <a:solidFill>
              <a:schemeClr val="bg1"/>
            </a:solidFill>
          </a:endParaRPr>
        </a:p>
      </dgm:t>
    </dgm:pt>
    <dgm:pt modelId="{D0BEB612-3A4A-4B6B-9B49-40375B6D2142}" type="parTrans" cxnId="{29AEA748-5F0E-460E-9B70-B6E488925874}">
      <dgm:prSet/>
      <dgm:spPr/>
      <dgm:t>
        <a:bodyPr/>
        <a:lstStyle/>
        <a:p>
          <a:endParaRPr lang="en-US"/>
        </a:p>
      </dgm:t>
    </dgm:pt>
    <dgm:pt modelId="{B094CCA7-1D40-47A9-8A91-B6ACD9143513}" type="sibTrans" cxnId="{29AEA748-5F0E-460E-9B70-B6E488925874}">
      <dgm:prSet/>
      <dgm:spPr/>
      <dgm:t>
        <a:bodyPr/>
        <a:lstStyle/>
        <a:p>
          <a:endParaRPr lang="en-US"/>
        </a:p>
      </dgm:t>
    </dgm:pt>
    <dgm:pt modelId="{4987871B-36B5-4BAC-BB90-8D83D673805E}">
      <dgm:prSet custT="1"/>
      <dgm:spPr>
        <a:solidFill>
          <a:schemeClr val="tx1"/>
        </a:solidFill>
      </dgm:spPr>
      <dgm:t>
        <a:bodyPr/>
        <a:lstStyle/>
        <a:p>
          <a:r>
            <a:rPr lang="en-GB" sz="1250">
              <a:solidFill>
                <a:schemeClr val="bg1"/>
              </a:solidFill>
            </a:rPr>
            <a:t>Ensure the claimant can participate fully</a:t>
          </a:r>
          <a:endParaRPr lang="en-US" sz="1250">
            <a:solidFill>
              <a:schemeClr val="bg1"/>
            </a:solidFill>
          </a:endParaRPr>
        </a:p>
      </dgm:t>
    </dgm:pt>
    <dgm:pt modelId="{AC2BDC2C-9E11-457B-BEA5-C4CA0648D203}" type="parTrans" cxnId="{01CC57B2-16E3-46FA-B9D1-09016DE3C60C}">
      <dgm:prSet/>
      <dgm:spPr/>
      <dgm:t>
        <a:bodyPr/>
        <a:lstStyle/>
        <a:p>
          <a:endParaRPr lang="en-US"/>
        </a:p>
      </dgm:t>
    </dgm:pt>
    <dgm:pt modelId="{B775590C-419F-4374-85FB-72AC0C3A2658}" type="sibTrans" cxnId="{01CC57B2-16E3-46FA-B9D1-09016DE3C60C}">
      <dgm:prSet/>
      <dgm:spPr/>
      <dgm:t>
        <a:bodyPr/>
        <a:lstStyle/>
        <a:p>
          <a:endParaRPr lang="en-US"/>
        </a:p>
      </dgm:t>
    </dgm:pt>
    <dgm:pt modelId="{009B629B-8524-4517-9F73-61478165CE66}">
      <dgm:prSet custT="1"/>
      <dgm:spPr>
        <a:solidFill>
          <a:schemeClr val="tx1"/>
        </a:solidFill>
      </dgm:spPr>
      <dgm:t>
        <a:bodyPr/>
        <a:lstStyle/>
        <a:p>
          <a:endParaRPr lang="en-US" sz="1250">
            <a:solidFill>
              <a:schemeClr val="bg1"/>
            </a:solidFill>
          </a:endParaRPr>
        </a:p>
      </dgm:t>
    </dgm:pt>
    <dgm:pt modelId="{C9E91A31-A6A4-4769-A973-41A4B5E7D3E5}" type="parTrans" cxnId="{A802000E-D607-4156-8830-482E664354DE}">
      <dgm:prSet/>
      <dgm:spPr/>
      <dgm:t>
        <a:bodyPr/>
        <a:lstStyle/>
        <a:p>
          <a:endParaRPr lang="en-GB"/>
        </a:p>
      </dgm:t>
    </dgm:pt>
    <dgm:pt modelId="{48C08275-1D95-4A28-8EFB-410D864D1345}" type="sibTrans" cxnId="{A802000E-D607-4156-8830-482E664354DE}">
      <dgm:prSet/>
      <dgm:spPr/>
      <dgm:t>
        <a:bodyPr/>
        <a:lstStyle/>
        <a:p>
          <a:endParaRPr lang="en-GB"/>
        </a:p>
      </dgm:t>
    </dgm:pt>
    <dgm:pt modelId="{1AF48DD7-EA69-4AF6-B317-84A7C5ECB44D}" type="pres">
      <dgm:prSet presAssocID="{3014D865-BE08-49BD-A574-C4BC23849DBD}" presName="Name0" presStyleCnt="0">
        <dgm:presLayoutVars>
          <dgm:dir/>
          <dgm:resizeHandles val="exact"/>
        </dgm:presLayoutVars>
      </dgm:prSet>
      <dgm:spPr/>
    </dgm:pt>
    <dgm:pt modelId="{FA342E3B-B554-4EEC-84A4-CF5ED75CFDB3}" type="pres">
      <dgm:prSet presAssocID="{38B8BBBA-F0AA-4E28-8572-00F3C38B2222}" presName="node" presStyleLbl="node1" presStyleIdx="0" presStyleCnt="2">
        <dgm:presLayoutVars>
          <dgm:bulletEnabled val="1"/>
        </dgm:presLayoutVars>
      </dgm:prSet>
      <dgm:spPr/>
    </dgm:pt>
    <dgm:pt modelId="{F19A183A-3241-474E-A545-0AC93DD9872F}" type="pres">
      <dgm:prSet presAssocID="{E201C5A9-8D69-4512-B751-9E40F0EA3A77}" presName="sibTrans" presStyleLbl="sibTrans1D1" presStyleIdx="0" presStyleCnt="1"/>
      <dgm:spPr/>
    </dgm:pt>
    <dgm:pt modelId="{6A4F86C9-6035-4B20-BB47-65029BCE731E}" type="pres">
      <dgm:prSet presAssocID="{E201C5A9-8D69-4512-B751-9E40F0EA3A77}" presName="connectorText" presStyleLbl="sibTrans1D1" presStyleIdx="0" presStyleCnt="1"/>
      <dgm:spPr/>
    </dgm:pt>
    <dgm:pt modelId="{A1F878C2-0C80-446E-95C3-9CC48ED9BA64}" type="pres">
      <dgm:prSet presAssocID="{32E962F2-EA39-41AA-9AA0-9026C4DAD64C}" presName="node" presStyleLbl="node1" presStyleIdx="1" presStyleCnt="2">
        <dgm:presLayoutVars>
          <dgm:bulletEnabled val="1"/>
        </dgm:presLayoutVars>
      </dgm:prSet>
      <dgm:spPr/>
    </dgm:pt>
  </dgm:ptLst>
  <dgm:cxnLst>
    <dgm:cxn modelId="{16B50305-37B0-4430-95C6-5BA120C0232F}" type="presOf" srcId="{E201C5A9-8D69-4512-B751-9E40F0EA3A77}" destId="{6A4F86C9-6035-4B20-BB47-65029BCE731E}" srcOrd="1" destOrd="0" presId="urn:microsoft.com/office/officeart/2016/7/layout/RepeatingBendingProcessNew"/>
    <dgm:cxn modelId="{A802000E-D607-4156-8830-482E664354DE}" srcId="{38B8BBBA-F0AA-4E28-8572-00F3C38B2222}" destId="{009B629B-8524-4517-9F73-61478165CE66}" srcOrd="1" destOrd="0" parTransId="{C9E91A31-A6A4-4769-A973-41A4B5E7D3E5}" sibTransId="{48C08275-1D95-4A28-8EFB-410D864D1345}"/>
    <dgm:cxn modelId="{1E4BC90E-8EFD-4C4D-8F0B-8AD7CD9F14C6}" type="presOf" srcId="{38B8BBBA-F0AA-4E28-8572-00F3C38B2222}" destId="{FA342E3B-B554-4EEC-84A4-CF5ED75CFDB3}" srcOrd="0" destOrd="0" presId="urn:microsoft.com/office/officeart/2016/7/layout/RepeatingBendingProcessNew"/>
    <dgm:cxn modelId="{9B038E17-C8C4-4E2A-8263-1C0012421A76}" type="presOf" srcId="{F18207D9-EE93-4C74-976B-E61D00354D52}" destId="{A1F878C2-0C80-446E-95C3-9CC48ED9BA64}" srcOrd="0" destOrd="2" presId="urn:microsoft.com/office/officeart/2016/7/layout/RepeatingBendingProcessNew"/>
    <dgm:cxn modelId="{81A5E41F-DB71-4780-BD1B-F03510814D67}" type="presOf" srcId="{32E962F2-EA39-41AA-9AA0-9026C4DAD64C}" destId="{A1F878C2-0C80-446E-95C3-9CC48ED9BA64}" srcOrd="0" destOrd="0" presId="urn:microsoft.com/office/officeart/2016/7/layout/RepeatingBendingProcessNew"/>
    <dgm:cxn modelId="{60362022-75C2-4AED-8574-2D5AC7446D5A}" srcId="{38B8BBBA-F0AA-4E28-8572-00F3C38B2222}" destId="{1C188EDA-7FE6-4FD8-A761-EC77D96EAD68}" srcOrd="2" destOrd="0" parTransId="{A4B9365B-BCE8-444A-9119-A095F9587B2F}" sibTransId="{56B9E125-70B4-4A6F-AFE5-55261BEC2F96}"/>
    <dgm:cxn modelId="{9A82DA22-D0C3-4414-AF20-5C3855AAED84}" type="presOf" srcId="{9AC9DBCB-C63E-405E-A230-4DE43BB23C6F}" destId="{FA342E3B-B554-4EEC-84A4-CF5ED75CFDB3}" srcOrd="0" destOrd="4" presId="urn:microsoft.com/office/officeart/2016/7/layout/RepeatingBendingProcessNew"/>
    <dgm:cxn modelId="{5F3D6C36-179B-4C57-8885-87EC3983FB87}" type="presOf" srcId="{492D4F5D-D2C6-4DB2-92AF-863B9B9F9E1D}" destId="{FA342E3B-B554-4EEC-84A4-CF5ED75CFDB3}" srcOrd="0" destOrd="1" presId="urn:microsoft.com/office/officeart/2016/7/layout/RepeatingBendingProcessNew"/>
    <dgm:cxn modelId="{9BEE4039-9BE2-404A-AC3B-FDE0D4D6F76A}" srcId="{3014D865-BE08-49BD-A574-C4BC23849DBD}" destId="{32E962F2-EA39-41AA-9AA0-9026C4DAD64C}" srcOrd="1" destOrd="0" parTransId="{ED8564E4-1F52-4619-A5B1-76BB0844D90D}" sibTransId="{1036A895-0A80-4A58-8852-28905F2F0384}"/>
    <dgm:cxn modelId="{49622E5E-6564-4387-A34B-9DF2AF8E8748}" type="presOf" srcId="{3014D865-BE08-49BD-A574-C4BC23849DBD}" destId="{1AF48DD7-EA69-4AF6-B317-84A7C5ECB44D}" srcOrd="0" destOrd="0" presId="urn:microsoft.com/office/officeart/2016/7/layout/RepeatingBendingProcessNew"/>
    <dgm:cxn modelId="{29AEA748-5F0E-460E-9B70-B6E488925874}" srcId="{32E962F2-EA39-41AA-9AA0-9026C4DAD64C}" destId="{F86BE482-80EA-4257-81AF-699E0B97ACCB}" srcOrd="2" destOrd="0" parTransId="{D0BEB612-3A4A-4B6B-9B49-40375B6D2142}" sibTransId="{B094CCA7-1D40-47A9-8A91-B6ACD9143513}"/>
    <dgm:cxn modelId="{83403A71-A840-4DBE-8A6F-1A426BB14A61}" srcId="{38B8BBBA-F0AA-4E28-8572-00F3C38B2222}" destId="{9AC9DBCB-C63E-405E-A230-4DE43BB23C6F}" srcOrd="3" destOrd="0" parTransId="{5BAF987D-73A8-4F6D-95A4-49F740A769DD}" sibTransId="{3BB9CF1D-1F32-4946-AD48-CEA5762C6BC6}"/>
    <dgm:cxn modelId="{0E8CAB51-9884-4198-9F8C-0BBD7A258376}" srcId="{38B8BBBA-F0AA-4E28-8572-00F3C38B2222}" destId="{492D4F5D-D2C6-4DB2-92AF-863B9B9F9E1D}" srcOrd="0" destOrd="0" parTransId="{142DA1F5-0AE6-4492-8519-802343763949}" sibTransId="{4C0E2C0A-26CC-49F6-95DC-CF3CDF943E05}"/>
    <dgm:cxn modelId="{5642E680-11B8-4D40-97BD-C8FD64CC920D}" srcId="{32E962F2-EA39-41AA-9AA0-9026C4DAD64C}" destId="{BF41D45B-57D2-4E81-A807-24AD344ACE4B}" srcOrd="0" destOrd="0" parTransId="{B1B0BD0B-3823-4E16-8515-39923F07DC69}" sibTransId="{FF6C8D2C-A61F-4A53-B757-FC3041048E74}"/>
    <dgm:cxn modelId="{18948797-F6A4-469D-BE5F-D5CF263FFC5B}" srcId="{32E962F2-EA39-41AA-9AA0-9026C4DAD64C}" destId="{F18207D9-EE93-4C74-976B-E61D00354D52}" srcOrd="1" destOrd="0" parTransId="{DCD9761F-226A-48C7-BCB6-E891F43041BB}" sibTransId="{BE714F76-7458-43FD-8D97-BC0468024034}"/>
    <dgm:cxn modelId="{C34AF399-4773-493A-8281-7D7662455616}" type="presOf" srcId="{009B629B-8524-4517-9F73-61478165CE66}" destId="{FA342E3B-B554-4EEC-84A4-CF5ED75CFDB3}" srcOrd="0" destOrd="2" presId="urn:microsoft.com/office/officeart/2016/7/layout/RepeatingBendingProcessNew"/>
    <dgm:cxn modelId="{6D2A2AA5-A208-4E3B-865B-69FC4ED94DF2}" srcId="{3014D865-BE08-49BD-A574-C4BC23849DBD}" destId="{38B8BBBA-F0AA-4E28-8572-00F3C38B2222}" srcOrd="0" destOrd="0" parTransId="{559364C7-DB53-484F-9DE1-2493F603378C}" sibTransId="{E201C5A9-8D69-4512-B751-9E40F0EA3A77}"/>
    <dgm:cxn modelId="{01CC57B2-16E3-46FA-B9D1-09016DE3C60C}" srcId="{32E962F2-EA39-41AA-9AA0-9026C4DAD64C}" destId="{4987871B-36B5-4BAC-BB90-8D83D673805E}" srcOrd="3" destOrd="0" parTransId="{AC2BDC2C-9E11-457B-BEA5-C4CA0648D203}" sibTransId="{B775590C-419F-4374-85FB-72AC0C3A2658}"/>
    <dgm:cxn modelId="{187B5DB6-E0AD-4619-97CC-A152FA8D5606}" type="presOf" srcId="{E201C5A9-8D69-4512-B751-9E40F0EA3A77}" destId="{F19A183A-3241-474E-A545-0AC93DD9872F}" srcOrd="0" destOrd="0" presId="urn:microsoft.com/office/officeart/2016/7/layout/RepeatingBendingProcessNew"/>
    <dgm:cxn modelId="{B0A7B9BA-3D80-4575-AD85-66F5C73DCB08}" type="presOf" srcId="{F86BE482-80EA-4257-81AF-699E0B97ACCB}" destId="{A1F878C2-0C80-446E-95C3-9CC48ED9BA64}" srcOrd="0" destOrd="3" presId="urn:microsoft.com/office/officeart/2016/7/layout/RepeatingBendingProcessNew"/>
    <dgm:cxn modelId="{B49232BE-F8EF-4A1F-BD44-DFEEEC961200}" type="presOf" srcId="{1C188EDA-7FE6-4FD8-A761-EC77D96EAD68}" destId="{FA342E3B-B554-4EEC-84A4-CF5ED75CFDB3}" srcOrd="0" destOrd="3" presId="urn:microsoft.com/office/officeart/2016/7/layout/RepeatingBendingProcessNew"/>
    <dgm:cxn modelId="{EDA436C3-36B4-47AF-A4B6-E4E206555FA5}" type="presOf" srcId="{BF41D45B-57D2-4E81-A807-24AD344ACE4B}" destId="{A1F878C2-0C80-446E-95C3-9CC48ED9BA64}" srcOrd="0" destOrd="1" presId="urn:microsoft.com/office/officeart/2016/7/layout/RepeatingBendingProcessNew"/>
    <dgm:cxn modelId="{611673D6-DDC5-4DF6-86E1-B869538A4D0E}" type="presOf" srcId="{4987871B-36B5-4BAC-BB90-8D83D673805E}" destId="{A1F878C2-0C80-446E-95C3-9CC48ED9BA64}" srcOrd="0" destOrd="4" presId="urn:microsoft.com/office/officeart/2016/7/layout/RepeatingBendingProcessNew"/>
    <dgm:cxn modelId="{93C97BE5-D308-4361-9349-C89FFCB24F63}" type="presParOf" srcId="{1AF48DD7-EA69-4AF6-B317-84A7C5ECB44D}" destId="{FA342E3B-B554-4EEC-84A4-CF5ED75CFDB3}" srcOrd="0" destOrd="0" presId="urn:microsoft.com/office/officeart/2016/7/layout/RepeatingBendingProcessNew"/>
    <dgm:cxn modelId="{840B77CE-42ED-46AE-BEDF-E2519000ED0E}" type="presParOf" srcId="{1AF48DD7-EA69-4AF6-B317-84A7C5ECB44D}" destId="{F19A183A-3241-474E-A545-0AC93DD9872F}" srcOrd="1" destOrd="0" presId="urn:microsoft.com/office/officeart/2016/7/layout/RepeatingBendingProcessNew"/>
    <dgm:cxn modelId="{6499512C-6E3F-49EB-B0D8-29D35B63035A}" type="presParOf" srcId="{F19A183A-3241-474E-A545-0AC93DD9872F}" destId="{6A4F86C9-6035-4B20-BB47-65029BCE731E}" srcOrd="0" destOrd="0" presId="urn:microsoft.com/office/officeart/2016/7/layout/RepeatingBendingProcessNew"/>
    <dgm:cxn modelId="{0B4856A2-6945-491E-BB68-CE254ED612A1}" type="presParOf" srcId="{1AF48DD7-EA69-4AF6-B317-84A7C5ECB44D}" destId="{A1F878C2-0C80-446E-95C3-9CC48ED9BA64}" srcOrd="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1C308E6-8A8A-46A8-830C-C5D919CC919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B44CC45F-0C86-463E-8A41-6EF7DAAB1E95}">
      <dgm:prSet phldr="0"/>
      <dgm:spPr/>
      <dgm:t>
        <a:bodyPr/>
        <a:lstStyle/>
        <a:p>
          <a:pPr rtl="0"/>
          <a:r>
            <a:rPr lang="en-GB">
              <a:latin typeface="Century Gothic" panose="020B0502020202020204"/>
            </a:rPr>
            <a:t>Brief Facts </a:t>
          </a:r>
          <a:endParaRPr lang="en-GB"/>
        </a:p>
      </dgm:t>
    </dgm:pt>
    <dgm:pt modelId="{FAB16C0A-1DA0-4E24-B5D8-BE7319013EF9}" type="parTrans" cxnId="{2E8686DB-546B-4360-B8AC-C558C54EA06D}">
      <dgm:prSet/>
      <dgm:spPr/>
      <dgm:t>
        <a:bodyPr/>
        <a:lstStyle/>
        <a:p>
          <a:endParaRPr lang="en-US"/>
        </a:p>
      </dgm:t>
    </dgm:pt>
    <dgm:pt modelId="{5CC71831-F5B9-45DA-B838-55F34BDB7E72}" type="sibTrans" cxnId="{2E8686DB-546B-4360-B8AC-C558C54EA06D}">
      <dgm:prSet/>
      <dgm:spPr/>
      <dgm:t>
        <a:bodyPr/>
        <a:lstStyle/>
        <a:p>
          <a:endParaRPr lang="en-US"/>
        </a:p>
      </dgm:t>
    </dgm:pt>
    <dgm:pt modelId="{1AF272F8-28B1-4788-A75E-4143A1366903}">
      <dgm:prSet phldr="0"/>
      <dgm:spPr/>
      <dgm:t>
        <a:bodyPr/>
        <a:lstStyle/>
        <a:p>
          <a:pPr rtl="0"/>
          <a:r>
            <a:rPr lang="en-GB">
              <a:latin typeface="Century Gothic" panose="020B0502020202020204"/>
            </a:rPr>
            <a:t>SSWP/HMRC Submissions</a:t>
          </a:r>
          <a:endParaRPr lang="en-GB"/>
        </a:p>
      </dgm:t>
    </dgm:pt>
    <dgm:pt modelId="{732BA39E-A5B3-4815-B25F-20F463F82348}" type="parTrans" cxnId="{7A936E2B-7818-445D-AE41-017FE116C5D3}">
      <dgm:prSet/>
      <dgm:spPr/>
      <dgm:t>
        <a:bodyPr/>
        <a:lstStyle/>
        <a:p>
          <a:endParaRPr lang="en-US"/>
        </a:p>
      </dgm:t>
    </dgm:pt>
    <dgm:pt modelId="{574C1E0F-7256-4DFB-9CAA-057E2697C30A}" type="sibTrans" cxnId="{7A936E2B-7818-445D-AE41-017FE116C5D3}">
      <dgm:prSet/>
      <dgm:spPr/>
      <dgm:t>
        <a:bodyPr/>
        <a:lstStyle/>
        <a:p>
          <a:endParaRPr lang="en-US"/>
        </a:p>
      </dgm:t>
    </dgm:pt>
    <dgm:pt modelId="{B7843B46-B3F7-413D-AE98-A1D904292351}">
      <dgm:prSet phldr="0"/>
      <dgm:spPr/>
      <dgm:t>
        <a:bodyPr/>
        <a:lstStyle/>
        <a:p>
          <a:r>
            <a:rPr lang="en-GB">
              <a:latin typeface="Century Gothic" panose="020B0502020202020204"/>
            </a:rPr>
            <a:t>Index</a:t>
          </a:r>
          <a:endParaRPr lang="en-GB"/>
        </a:p>
      </dgm:t>
    </dgm:pt>
    <dgm:pt modelId="{4C312E95-5B86-4A50-9BF8-BA050429CABF}" type="parTrans" cxnId="{047AACC0-9FDA-4392-9130-4EC84A14C3D4}">
      <dgm:prSet/>
      <dgm:spPr/>
      <dgm:t>
        <a:bodyPr/>
        <a:lstStyle/>
        <a:p>
          <a:endParaRPr lang="en-US"/>
        </a:p>
      </dgm:t>
    </dgm:pt>
    <dgm:pt modelId="{2FB1C5FF-F46F-47CB-B43D-7027B82665A6}" type="sibTrans" cxnId="{047AACC0-9FDA-4392-9130-4EC84A14C3D4}">
      <dgm:prSet/>
      <dgm:spPr/>
      <dgm:t>
        <a:bodyPr/>
        <a:lstStyle/>
        <a:p>
          <a:endParaRPr lang="en-US"/>
        </a:p>
      </dgm:t>
    </dgm:pt>
    <dgm:pt modelId="{A14EC744-106E-42AA-84DF-60594B5F651F}">
      <dgm:prSet phldr="0"/>
      <dgm:spPr/>
      <dgm:t>
        <a:bodyPr/>
        <a:lstStyle/>
        <a:p>
          <a:pPr rtl="0"/>
          <a:r>
            <a:rPr lang="en-GB">
              <a:latin typeface="Century Gothic" panose="020B0502020202020204"/>
            </a:rPr>
            <a:t>Application for Appeal</a:t>
          </a:r>
          <a:endParaRPr lang="en-GB"/>
        </a:p>
      </dgm:t>
    </dgm:pt>
    <dgm:pt modelId="{8F39420C-DDE5-46C1-AE51-45DF25BD851B}" type="parTrans" cxnId="{7EC87CA1-FC9A-4AED-B67E-19D6572078EB}">
      <dgm:prSet/>
      <dgm:spPr/>
      <dgm:t>
        <a:bodyPr/>
        <a:lstStyle/>
        <a:p>
          <a:endParaRPr lang="en-US"/>
        </a:p>
      </dgm:t>
    </dgm:pt>
    <dgm:pt modelId="{3025BCC1-7806-49C5-B818-688941D3DAF5}" type="sibTrans" cxnId="{7EC87CA1-FC9A-4AED-B67E-19D6572078EB}">
      <dgm:prSet/>
      <dgm:spPr/>
      <dgm:t>
        <a:bodyPr/>
        <a:lstStyle/>
        <a:p>
          <a:endParaRPr lang="en-US"/>
        </a:p>
      </dgm:t>
    </dgm:pt>
    <dgm:pt modelId="{B95EBC15-71BE-4232-8ED0-5B108E7F1599}">
      <dgm:prSet phldr="0"/>
      <dgm:spPr/>
      <dgm:t>
        <a:bodyPr/>
        <a:lstStyle/>
        <a:p>
          <a:pPr rtl="0"/>
          <a:r>
            <a:rPr lang="en-GB">
              <a:latin typeface="Century Gothic" panose="020B0502020202020204"/>
            </a:rPr>
            <a:t>Claim form(s), medical assessment(s), further evidence </a:t>
          </a:r>
          <a:endParaRPr lang="en-GB"/>
        </a:p>
      </dgm:t>
    </dgm:pt>
    <dgm:pt modelId="{33117390-7E2F-4503-9AED-40AC8C6A7E65}" type="parTrans" cxnId="{003BA8AA-68EB-453B-ABFE-1D40ED144098}">
      <dgm:prSet/>
      <dgm:spPr/>
      <dgm:t>
        <a:bodyPr/>
        <a:lstStyle/>
        <a:p>
          <a:endParaRPr lang="en-US"/>
        </a:p>
      </dgm:t>
    </dgm:pt>
    <dgm:pt modelId="{4E7BDF88-9FEB-4DF7-8583-22D0BEF0DE2E}" type="sibTrans" cxnId="{003BA8AA-68EB-453B-ABFE-1D40ED144098}">
      <dgm:prSet/>
      <dgm:spPr/>
      <dgm:t>
        <a:bodyPr/>
        <a:lstStyle/>
        <a:p>
          <a:endParaRPr lang="en-US"/>
        </a:p>
      </dgm:t>
    </dgm:pt>
    <dgm:pt modelId="{7A62D4DC-7FEE-4F93-8017-83E86FB37730}" type="pres">
      <dgm:prSet presAssocID="{71C308E6-8A8A-46A8-830C-C5D919CC9193}" presName="root" presStyleCnt="0">
        <dgm:presLayoutVars>
          <dgm:dir/>
          <dgm:resizeHandles val="exact"/>
        </dgm:presLayoutVars>
      </dgm:prSet>
      <dgm:spPr/>
    </dgm:pt>
    <dgm:pt modelId="{FF2C8A57-BE1B-4588-9D35-86D0F6057C4D}" type="pres">
      <dgm:prSet presAssocID="{B44CC45F-0C86-463E-8A41-6EF7DAAB1E95}" presName="compNode" presStyleCnt="0"/>
      <dgm:spPr/>
    </dgm:pt>
    <dgm:pt modelId="{14B3AFB6-FA9C-4D9A-AC9D-8C3624A745EC}" type="pres">
      <dgm:prSet presAssocID="{B44CC45F-0C86-463E-8A41-6EF7DAAB1E95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27922096-4880-46D6-AF5A-EF529484FEFA}" type="pres">
      <dgm:prSet presAssocID="{B44CC45F-0C86-463E-8A41-6EF7DAAB1E95}" presName="spaceRect" presStyleCnt="0"/>
      <dgm:spPr/>
    </dgm:pt>
    <dgm:pt modelId="{D04920EB-DD22-4F1E-9234-C84F07527769}" type="pres">
      <dgm:prSet presAssocID="{B44CC45F-0C86-463E-8A41-6EF7DAAB1E95}" presName="textRect" presStyleLbl="revTx" presStyleIdx="0" presStyleCnt="5">
        <dgm:presLayoutVars>
          <dgm:chMax val="1"/>
          <dgm:chPref val="1"/>
        </dgm:presLayoutVars>
      </dgm:prSet>
      <dgm:spPr/>
    </dgm:pt>
    <dgm:pt modelId="{CDCA2717-3D3C-4E58-B455-D35D63C46CB1}" type="pres">
      <dgm:prSet presAssocID="{5CC71831-F5B9-45DA-B838-55F34BDB7E72}" presName="sibTrans" presStyleCnt="0"/>
      <dgm:spPr/>
    </dgm:pt>
    <dgm:pt modelId="{A76190E8-B7F4-406C-B9A1-D3703FCAAF69}" type="pres">
      <dgm:prSet presAssocID="{1AF272F8-28B1-4788-A75E-4143A1366903}" presName="compNode" presStyleCnt="0"/>
      <dgm:spPr/>
    </dgm:pt>
    <dgm:pt modelId="{F3C8D5FA-709F-413B-B33D-445321EBAB71}" type="pres">
      <dgm:prSet presAssocID="{1AF272F8-28B1-4788-A75E-4143A1366903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CFECF7C2-B7E5-4F46-8CF1-6FC08909810A}" type="pres">
      <dgm:prSet presAssocID="{1AF272F8-28B1-4788-A75E-4143A1366903}" presName="spaceRect" presStyleCnt="0"/>
      <dgm:spPr/>
    </dgm:pt>
    <dgm:pt modelId="{B2A4ED1E-5FB3-488F-A02D-522AF7F3C36C}" type="pres">
      <dgm:prSet presAssocID="{1AF272F8-28B1-4788-A75E-4143A1366903}" presName="textRect" presStyleLbl="revTx" presStyleIdx="1" presStyleCnt="5">
        <dgm:presLayoutVars>
          <dgm:chMax val="1"/>
          <dgm:chPref val="1"/>
        </dgm:presLayoutVars>
      </dgm:prSet>
      <dgm:spPr/>
    </dgm:pt>
    <dgm:pt modelId="{F1CC0EE7-1A61-42BB-9E11-0826BE4D16B6}" type="pres">
      <dgm:prSet presAssocID="{574C1E0F-7256-4DFB-9CAA-057E2697C30A}" presName="sibTrans" presStyleCnt="0"/>
      <dgm:spPr/>
    </dgm:pt>
    <dgm:pt modelId="{6FEBFF95-2411-447C-A711-2662BC56CAB4}" type="pres">
      <dgm:prSet presAssocID="{B7843B46-B3F7-413D-AE98-A1D904292351}" presName="compNode" presStyleCnt="0"/>
      <dgm:spPr/>
    </dgm:pt>
    <dgm:pt modelId="{92B4A863-CB88-42F3-B9A5-FE8B349472C8}" type="pres">
      <dgm:prSet presAssocID="{B7843B46-B3F7-413D-AE98-A1D904292351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49DA06A4-4D4D-41A7-9129-17335A846949}" type="pres">
      <dgm:prSet presAssocID="{B7843B46-B3F7-413D-AE98-A1D904292351}" presName="spaceRect" presStyleCnt="0"/>
      <dgm:spPr/>
    </dgm:pt>
    <dgm:pt modelId="{87736472-73CB-4C5B-9BBA-AF455048DA79}" type="pres">
      <dgm:prSet presAssocID="{B7843B46-B3F7-413D-AE98-A1D904292351}" presName="textRect" presStyleLbl="revTx" presStyleIdx="2" presStyleCnt="5">
        <dgm:presLayoutVars>
          <dgm:chMax val="1"/>
          <dgm:chPref val="1"/>
        </dgm:presLayoutVars>
      </dgm:prSet>
      <dgm:spPr/>
    </dgm:pt>
    <dgm:pt modelId="{60B6E65F-7E18-4B2E-BBE2-3443C4E732D4}" type="pres">
      <dgm:prSet presAssocID="{2FB1C5FF-F46F-47CB-B43D-7027B82665A6}" presName="sibTrans" presStyleCnt="0"/>
      <dgm:spPr/>
    </dgm:pt>
    <dgm:pt modelId="{968F3E24-11B8-404E-AA8B-B85184BAFF42}" type="pres">
      <dgm:prSet presAssocID="{A14EC744-106E-42AA-84DF-60594B5F651F}" presName="compNode" presStyleCnt="0"/>
      <dgm:spPr/>
    </dgm:pt>
    <dgm:pt modelId="{8BA09426-B7C2-47F2-B37E-82B0E8283FE7}" type="pres">
      <dgm:prSet presAssocID="{A14EC744-106E-42AA-84DF-60594B5F651F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59704178-574F-4DF1-97BD-FF972262B893}" type="pres">
      <dgm:prSet presAssocID="{A14EC744-106E-42AA-84DF-60594B5F651F}" presName="spaceRect" presStyleCnt="0"/>
      <dgm:spPr/>
    </dgm:pt>
    <dgm:pt modelId="{0792A485-D785-491D-98AC-EFA84354C45E}" type="pres">
      <dgm:prSet presAssocID="{A14EC744-106E-42AA-84DF-60594B5F651F}" presName="textRect" presStyleLbl="revTx" presStyleIdx="3" presStyleCnt="5">
        <dgm:presLayoutVars>
          <dgm:chMax val="1"/>
          <dgm:chPref val="1"/>
        </dgm:presLayoutVars>
      </dgm:prSet>
      <dgm:spPr/>
    </dgm:pt>
    <dgm:pt modelId="{D5B69A50-201A-4696-B8A9-EE30E9E19E57}" type="pres">
      <dgm:prSet presAssocID="{3025BCC1-7806-49C5-B818-688941D3DAF5}" presName="sibTrans" presStyleCnt="0"/>
      <dgm:spPr/>
    </dgm:pt>
    <dgm:pt modelId="{A2A29231-6DD5-4E61-AAD2-3BD3F8657A7D}" type="pres">
      <dgm:prSet presAssocID="{B95EBC15-71BE-4232-8ED0-5B108E7F1599}" presName="compNode" presStyleCnt="0"/>
      <dgm:spPr/>
    </dgm:pt>
    <dgm:pt modelId="{15952D8F-73E3-4988-8607-EBD917C048F7}" type="pres">
      <dgm:prSet presAssocID="{B95EBC15-71BE-4232-8ED0-5B108E7F1599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BD9B54C5-EAF8-4C60-B464-CE0C25B7232B}" type="pres">
      <dgm:prSet presAssocID="{B95EBC15-71BE-4232-8ED0-5B108E7F1599}" presName="spaceRect" presStyleCnt="0"/>
      <dgm:spPr/>
    </dgm:pt>
    <dgm:pt modelId="{D2953499-33DA-46E0-B229-1A32A4AC632A}" type="pres">
      <dgm:prSet presAssocID="{B95EBC15-71BE-4232-8ED0-5B108E7F1599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B6628306-F38E-4B61-9BC6-B3F8EB686A59}" type="presOf" srcId="{B95EBC15-71BE-4232-8ED0-5B108E7F1599}" destId="{D2953499-33DA-46E0-B229-1A32A4AC632A}" srcOrd="0" destOrd="0" presId="urn:microsoft.com/office/officeart/2018/2/layout/IconLabelList"/>
    <dgm:cxn modelId="{12EBDC17-4B31-4ED7-94BB-C51DC54B4FFF}" type="presOf" srcId="{B44CC45F-0C86-463E-8A41-6EF7DAAB1E95}" destId="{D04920EB-DD22-4F1E-9234-C84F07527769}" srcOrd="0" destOrd="0" presId="urn:microsoft.com/office/officeart/2018/2/layout/IconLabelList"/>
    <dgm:cxn modelId="{7A936E2B-7818-445D-AE41-017FE116C5D3}" srcId="{71C308E6-8A8A-46A8-830C-C5D919CC9193}" destId="{1AF272F8-28B1-4788-A75E-4143A1366903}" srcOrd="1" destOrd="0" parTransId="{732BA39E-A5B3-4815-B25F-20F463F82348}" sibTransId="{574C1E0F-7256-4DFB-9CAA-057E2697C30A}"/>
    <dgm:cxn modelId="{58FFF649-E919-44BB-B41F-38ABF3A2D015}" type="presOf" srcId="{A14EC744-106E-42AA-84DF-60594B5F651F}" destId="{0792A485-D785-491D-98AC-EFA84354C45E}" srcOrd="0" destOrd="0" presId="urn:microsoft.com/office/officeart/2018/2/layout/IconLabelList"/>
    <dgm:cxn modelId="{29A3E256-DF83-4560-8905-472165E973A3}" type="presOf" srcId="{1AF272F8-28B1-4788-A75E-4143A1366903}" destId="{B2A4ED1E-5FB3-488F-A02D-522AF7F3C36C}" srcOrd="0" destOrd="0" presId="urn:microsoft.com/office/officeart/2018/2/layout/IconLabelList"/>
    <dgm:cxn modelId="{7EC87CA1-FC9A-4AED-B67E-19D6572078EB}" srcId="{71C308E6-8A8A-46A8-830C-C5D919CC9193}" destId="{A14EC744-106E-42AA-84DF-60594B5F651F}" srcOrd="3" destOrd="0" parTransId="{8F39420C-DDE5-46C1-AE51-45DF25BD851B}" sibTransId="{3025BCC1-7806-49C5-B818-688941D3DAF5}"/>
    <dgm:cxn modelId="{003BA8AA-68EB-453B-ABFE-1D40ED144098}" srcId="{71C308E6-8A8A-46A8-830C-C5D919CC9193}" destId="{B95EBC15-71BE-4232-8ED0-5B108E7F1599}" srcOrd="4" destOrd="0" parTransId="{33117390-7E2F-4503-9AED-40AC8C6A7E65}" sibTransId="{4E7BDF88-9FEB-4DF7-8583-22D0BEF0DE2E}"/>
    <dgm:cxn modelId="{047AACC0-9FDA-4392-9130-4EC84A14C3D4}" srcId="{71C308E6-8A8A-46A8-830C-C5D919CC9193}" destId="{B7843B46-B3F7-413D-AE98-A1D904292351}" srcOrd="2" destOrd="0" parTransId="{4C312E95-5B86-4A50-9BF8-BA050429CABF}" sibTransId="{2FB1C5FF-F46F-47CB-B43D-7027B82665A6}"/>
    <dgm:cxn modelId="{8DED03D6-1396-4A71-B12A-421EE523B154}" type="presOf" srcId="{71C308E6-8A8A-46A8-830C-C5D919CC9193}" destId="{7A62D4DC-7FEE-4F93-8017-83E86FB37730}" srcOrd="0" destOrd="0" presId="urn:microsoft.com/office/officeart/2018/2/layout/IconLabelList"/>
    <dgm:cxn modelId="{2E8686DB-546B-4360-B8AC-C558C54EA06D}" srcId="{71C308E6-8A8A-46A8-830C-C5D919CC9193}" destId="{B44CC45F-0C86-463E-8A41-6EF7DAAB1E95}" srcOrd="0" destOrd="0" parTransId="{FAB16C0A-1DA0-4E24-B5D8-BE7319013EF9}" sibTransId="{5CC71831-F5B9-45DA-B838-55F34BDB7E72}"/>
    <dgm:cxn modelId="{F88297DE-F224-4789-A91E-D3AF6E02FC1C}" type="presOf" srcId="{B7843B46-B3F7-413D-AE98-A1D904292351}" destId="{87736472-73CB-4C5B-9BBA-AF455048DA79}" srcOrd="0" destOrd="0" presId="urn:microsoft.com/office/officeart/2018/2/layout/IconLabelList"/>
    <dgm:cxn modelId="{C4E97C3C-83B0-4DB8-A525-2633156B2808}" type="presParOf" srcId="{7A62D4DC-7FEE-4F93-8017-83E86FB37730}" destId="{FF2C8A57-BE1B-4588-9D35-86D0F6057C4D}" srcOrd="0" destOrd="0" presId="urn:microsoft.com/office/officeart/2018/2/layout/IconLabelList"/>
    <dgm:cxn modelId="{CF9D9590-46D6-4E3A-B6D2-73EFA997FA8E}" type="presParOf" srcId="{FF2C8A57-BE1B-4588-9D35-86D0F6057C4D}" destId="{14B3AFB6-FA9C-4D9A-AC9D-8C3624A745EC}" srcOrd="0" destOrd="0" presId="urn:microsoft.com/office/officeart/2018/2/layout/IconLabelList"/>
    <dgm:cxn modelId="{44211A3E-6358-45A8-AE20-C99ACBBA219D}" type="presParOf" srcId="{FF2C8A57-BE1B-4588-9D35-86D0F6057C4D}" destId="{27922096-4880-46D6-AF5A-EF529484FEFA}" srcOrd="1" destOrd="0" presId="urn:microsoft.com/office/officeart/2018/2/layout/IconLabelList"/>
    <dgm:cxn modelId="{1A53FF50-B2F8-4728-BBB1-FB7F5A5B42F0}" type="presParOf" srcId="{FF2C8A57-BE1B-4588-9D35-86D0F6057C4D}" destId="{D04920EB-DD22-4F1E-9234-C84F07527769}" srcOrd="2" destOrd="0" presId="urn:microsoft.com/office/officeart/2018/2/layout/IconLabelList"/>
    <dgm:cxn modelId="{9BAD3E9F-315E-4FF4-9ACC-57FFBC037679}" type="presParOf" srcId="{7A62D4DC-7FEE-4F93-8017-83E86FB37730}" destId="{CDCA2717-3D3C-4E58-B455-D35D63C46CB1}" srcOrd="1" destOrd="0" presId="urn:microsoft.com/office/officeart/2018/2/layout/IconLabelList"/>
    <dgm:cxn modelId="{A45750F2-E2ED-4D1B-936E-D94119F317FC}" type="presParOf" srcId="{7A62D4DC-7FEE-4F93-8017-83E86FB37730}" destId="{A76190E8-B7F4-406C-B9A1-D3703FCAAF69}" srcOrd="2" destOrd="0" presId="urn:microsoft.com/office/officeart/2018/2/layout/IconLabelList"/>
    <dgm:cxn modelId="{94EA02CF-7AE4-46F8-8900-A2C7776DD90C}" type="presParOf" srcId="{A76190E8-B7F4-406C-B9A1-D3703FCAAF69}" destId="{F3C8D5FA-709F-413B-B33D-445321EBAB71}" srcOrd="0" destOrd="0" presId="urn:microsoft.com/office/officeart/2018/2/layout/IconLabelList"/>
    <dgm:cxn modelId="{2F85EF08-5125-45B8-980E-8F5D43254F2A}" type="presParOf" srcId="{A76190E8-B7F4-406C-B9A1-D3703FCAAF69}" destId="{CFECF7C2-B7E5-4F46-8CF1-6FC08909810A}" srcOrd="1" destOrd="0" presId="urn:microsoft.com/office/officeart/2018/2/layout/IconLabelList"/>
    <dgm:cxn modelId="{5CE303F8-BD2E-4B11-AF94-116BEE9F31DF}" type="presParOf" srcId="{A76190E8-B7F4-406C-B9A1-D3703FCAAF69}" destId="{B2A4ED1E-5FB3-488F-A02D-522AF7F3C36C}" srcOrd="2" destOrd="0" presId="urn:microsoft.com/office/officeart/2018/2/layout/IconLabelList"/>
    <dgm:cxn modelId="{6DFC8E2D-CEE0-459F-9878-DE8924CF8D93}" type="presParOf" srcId="{7A62D4DC-7FEE-4F93-8017-83E86FB37730}" destId="{F1CC0EE7-1A61-42BB-9E11-0826BE4D16B6}" srcOrd="3" destOrd="0" presId="urn:microsoft.com/office/officeart/2018/2/layout/IconLabelList"/>
    <dgm:cxn modelId="{EE1B49B7-2A8F-46A3-B9D1-B4D1F51DFB26}" type="presParOf" srcId="{7A62D4DC-7FEE-4F93-8017-83E86FB37730}" destId="{6FEBFF95-2411-447C-A711-2662BC56CAB4}" srcOrd="4" destOrd="0" presId="urn:microsoft.com/office/officeart/2018/2/layout/IconLabelList"/>
    <dgm:cxn modelId="{7B74BCD7-E0BE-41CE-B967-0BD9AF3A68C8}" type="presParOf" srcId="{6FEBFF95-2411-447C-A711-2662BC56CAB4}" destId="{92B4A863-CB88-42F3-B9A5-FE8B349472C8}" srcOrd="0" destOrd="0" presId="urn:microsoft.com/office/officeart/2018/2/layout/IconLabelList"/>
    <dgm:cxn modelId="{D9A07D8B-575D-4D55-8AF9-2F43E7B73C31}" type="presParOf" srcId="{6FEBFF95-2411-447C-A711-2662BC56CAB4}" destId="{49DA06A4-4D4D-41A7-9129-17335A846949}" srcOrd="1" destOrd="0" presId="urn:microsoft.com/office/officeart/2018/2/layout/IconLabelList"/>
    <dgm:cxn modelId="{AA9B5E13-84B4-428A-8865-7C960288B96C}" type="presParOf" srcId="{6FEBFF95-2411-447C-A711-2662BC56CAB4}" destId="{87736472-73CB-4C5B-9BBA-AF455048DA79}" srcOrd="2" destOrd="0" presId="urn:microsoft.com/office/officeart/2018/2/layout/IconLabelList"/>
    <dgm:cxn modelId="{6730637D-A497-46AB-B9C0-C84B621356E3}" type="presParOf" srcId="{7A62D4DC-7FEE-4F93-8017-83E86FB37730}" destId="{60B6E65F-7E18-4B2E-BBE2-3443C4E732D4}" srcOrd="5" destOrd="0" presId="urn:microsoft.com/office/officeart/2018/2/layout/IconLabelList"/>
    <dgm:cxn modelId="{16EE56E5-7BB1-4DE2-BFFE-629F92DFB1D1}" type="presParOf" srcId="{7A62D4DC-7FEE-4F93-8017-83E86FB37730}" destId="{968F3E24-11B8-404E-AA8B-B85184BAFF42}" srcOrd="6" destOrd="0" presId="urn:microsoft.com/office/officeart/2018/2/layout/IconLabelList"/>
    <dgm:cxn modelId="{FD366772-1B14-41FF-8901-231E2119538A}" type="presParOf" srcId="{968F3E24-11B8-404E-AA8B-B85184BAFF42}" destId="{8BA09426-B7C2-47F2-B37E-82B0E8283FE7}" srcOrd="0" destOrd="0" presId="urn:microsoft.com/office/officeart/2018/2/layout/IconLabelList"/>
    <dgm:cxn modelId="{E0F8B512-B1B5-4AA0-B1B5-23F165142089}" type="presParOf" srcId="{968F3E24-11B8-404E-AA8B-B85184BAFF42}" destId="{59704178-574F-4DF1-97BD-FF972262B893}" srcOrd="1" destOrd="0" presId="urn:microsoft.com/office/officeart/2018/2/layout/IconLabelList"/>
    <dgm:cxn modelId="{65919132-1D06-4099-9CC1-18396804848E}" type="presParOf" srcId="{968F3E24-11B8-404E-AA8B-B85184BAFF42}" destId="{0792A485-D785-491D-98AC-EFA84354C45E}" srcOrd="2" destOrd="0" presId="urn:microsoft.com/office/officeart/2018/2/layout/IconLabelList"/>
    <dgm:cxn modelId="{9B40669D-B120-45AE-84A3-1AE52177F6BD}" type="presParOf" srcId="{7A62D4DC-7FEE-4F93-8017-83E86FB37730}" destId="{D5B69A50-201A-4696-B8A9-EE30E9E19E57}" srcOrd="7" destOrd="0" presId="urn:microsoft.com/office/officeart/2018/2/layout/IconLabelList"/>
    <dgm:cxn modelId="{79F40F7A-30CD-4CE6-8312-CD1C8E16B0BF}" type="presParOf" srcId="{7A62D4DC-7FEE-4F93-8017-83E86FB37730}" destId="{A2A29231-6DD5-4E61-AAD2-3BD3F8657A7D}" srcOrd="8" destOrd="0" presId="urn:microsoft.com/office/officeart/2018/2/layout/IconLabelList"/>
    <dgm:cxn modelId="{61171765-82BC-4750-9F0B-EBDD8F095EE2}" type="presParOf" srcId="{A2A29231-6DD5-4E61-AAD2-3BD3F8657A7D}" destId="{15952D8F-73E3-4988-8607-EBD917C048F7}" srcOrd="0" destOrd="0" presId="urn:microsoft.com/office/officeart/2018/2/layout/IconLabelList"/>
    <dgm:cxn modelId="{EC51A30E-3CD8-4822-9CB5-0D9541FBEB0E}" type="presParOf" srcId="{A2A29231-6DD5-4E61-AAD2-3BD3F8657A7D}" destId="{BD9B54C5-EAF8-4C60-B464-CE0C25B7232B}" srcOrd="1" destOrd="0" presId="urn:microsoft.com/office/officeart/2018/2/layout/IconLabelList"/>
    <dgm:cxn modelId="{09C4871A-A6A9-4A5D-88A6-2C4EA4BB0ACE}" type="presParOf" srcId="{A2A29231-6DD5-4E61-AAD2-3BD3F8657A7D}" destId="{D2953499-33DA-46E0-B229-1A32A4AC632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CBAE036-2289-4CBD-A53D-244B05500056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5708806-C8ED-4803-8A06-63CDCFD856E6}">
      <dgm:prSet/>
      <dgm:spPr/>
      <dgm:t>
        <a:bodyPr/>
        <a:lstStyle/>
        <a:p>
          <a:r>
            <a:rPr lang="en-US" b="1" u="none"/>
            <a:t>What Evidence Matters?</a:t>
          </a:r>
        </a:p>
      </dgm:t>
    </dgm:pt>
    <dgm:pt modelId="{55380AC0-486D-4050-8C0D-985C8D656122}" type="parTrans" cxnId="{68242148-624E-4AA5-B83F-3F5316EB2712}">
      <dgm:prSet/>
      <dgm:spPr/>
      <dgm:t>
        <a:bodyPr/>
        <a:lstStyle/>
        <a:p>
          <a:endParaRPr lang="en-US"/>
        </a:p>
      </dgm:t>
    </dgm:pt>
    <dgm:pt modelId="{0C3ED1B9-BF9D-4ACE-A851-744E0510AFB8}" type="sibTrans" cxnId="{68242148-624E-4AA5-B83F-3F5316EB2712}">
      <dgm:prSet/>
      <dgm:spPr/>
      <dgm:t>
        <a:bodyPr/>
        <a:lstStyle/>
        <a:p>
          <a:endParaRPr lang="en-US"/>
        </a:p>
      </dgm:t>
    </dgm:pt>
    <dgm:pt modelId="{02F3C377-9C2F-48DE-8368-FE7E5FD93026}">
      <dgm:prSet/>
      <dgm:spPr/>
      <dgm:t>
        <a:bodyPr/>
        <a:lstStyle/>
        <a:p>
          <a:r>
            <a:rPr lang="en-US" b="1" i="1"/>
            <a:t>The key issue is relevance and probative value.</a:t>
          </a:r>
          <a:endParaRPr lang="en-US"/>
        </a:p>
      </dgm:t>
    </dgm:pt>
    <dgm:pt modelId="{DF61DCB9-7448-4A4D-8D68-C65C0E11E743}" type="parTrans" cxnId="{62B9EBCC-C919-4C27-A1C2-382A8B6C5667}">
      <dgm:prSet/>
      <dgm:spPr/>
      <dgm:t>
        <a:bodyPr/>
        <a:lstStyle/>
        <a:p>
          <a:endParaRPr lang="en-US"/>
        </a:p>
      </dgm:t>
    </dgm:pt>
    <dgm:pt modelId="{8F9AF4C5-373D-4EEB-9265-3E50420AE777}" type="sibTrans" cxnId="{62B9EBCC-C919-4C27-A1C2-382A8B6C5667}">
      <dgm:prSet/>
      <dgm:spPr/>
      <dgm:t>
        <a:bodyPr/>
        <a:lstStyle/>
        <a:p>
          <a:endParaRPr lang="en-US"/>
        </a:p>
      </dgm:t>
    </dgm:pt>
    <dgm:pt modelId="{A9DA028F-90F0-413A-A947-47B92EB85059}">
      <dgm:prSet/>
      <dgm:spPr/>
      <dgm:t>
        <a:bodyPr/>
        <a:lstStyle/>
        <a:p>
          <a:r>
            <a:rPr lang="en-US" b="1" u="none"/>
            <a:t>Ask</a:t>
          </a:r>
          <a:r>
            <a:rPr lang="en-US" u="none"/>
            <a:t>:</a:t>
          </a:r>
        </a:p>
      </dgm:t>
    </dgm:pt>
    <dgm:pt modelId="{FD81DD97-2C6B-40A8-B1CD-5C11B4C76F0A}" type="parTrans" cxnId="{D9CA2A69-5F24-4439-9756-6150123036FF}">
      <dgm:prSet/>
      <dgm:spPr/>
      <dgm:t>
        <a:bodyPr/>
        <a:lstStyle/>
        <a:p>
          <a:endParaRPr lang="en-US"/>
        </a:p>
      </dgm:t>
    </dgm:pt>
    <dgm:pt modelId="{C86AB858-50DD-4FB1-8911-C2ACAA247FB8}" type="sibTrans" cxnId="{D9CA2A69-5F24-4439-9756-6150123036FF}">
      <dgm:prSet/>
      <dgm:spPr/>
      <dgm:t>
        <a:bodyPr/>
        <a:lstStyle/>
        <a:p>
          <a:endParaRPr lang="en-US"/>
        </a:p>
      </dgm:t>
    </dgm:pt>
    <dgm:pt modelId="{CD8D2ED2-74AB-43AE-8AE3-B8B612F8D4AC}">
      <dgm:prSet/>
      <dgm:spPr/>
      <dgm:t>
        <a:bodyPr/>
        <a:lstStyle/>
        <a:p>
          <a:r>
            <a:rPr lang="en-US"/>
            <a:t>Does it relate to the legal test? </a:t>
          </a:r>
        </a:p>
      </dgm:t>
    </dgm:pt>
    <dgm:pt modelId="{F66C9434-F252-4D3F-AD52-1D00B19DF652}" type="parTrans" cxnId="{3FCF2682-BAEB-4BA7-A7F2-88015FFE5E8B}">
      <dgm:prSet/>
      <dgm:spPr/>
      <dgm:t>
        <a:bodyPr/>
        <a:lstStyle/>
        <a:p>
          <a:endParaRPr lang="en-US"/>
        </a:p>
      </dgm:t>
    </dgm:pt>
    <dgm:pt modelId="{EEE7571D-AD4D-478B-858F-C306D31297F3}" type="sibTrans" cxnId="{3FCF2682-BAEB-4BA7-A7F2-88015FFE5E8B}">
      <dgm:prSet/>
      <dgm:spPr/>
      <dgm:t>
        <a:bodyPr/>
        <a:lstStyle/>
        <a:p>
          <a:endParaRPr lang="en-US"/>
        </a:p>
      </dgm:t>
    </dgm:pt>
    <dgm:pt modelId="{EC7158BA-FD9E-4A63-BDA1-12E7A2DBC736}">
      <dgm:prSet/>
      <dgm:spPr/>
      <dgm:t>
        <a:bodyPr/>
        <a:lstStyle/>
        <a:p>
          <a:r>
            <a:rPr lang="en-US"/>
            <a:t>Does it relate to the relevant period? </a:t>
          </a:r>
        </a:p>
      </dgm:t>
    </dgm:pt>
    <dgm:pt modelId="{6099430C-C459-4517-AEE6-7D757CC2CBF1}" type="parTrans" cxnId="{744B4AFD-2389-493D-AF7C-1B773F874E5D}">
      <dgm:prSet/>
      <dgm:spPr/>
      <dgm:t>
        <a:bodyPr/>
        <a:lstStyle/>
        <a:p>
          <a:endParaRPr lang="en-US"/>
        </a:p>
      </dgm:t>
    </dgm:pt>
    <dgm:pt modelId="{96C9704C-8A76-44A2-A7DE-EF08B65CC72D}" type="sibTrans" cxnId="{744B4AFD-2389-493D-AF7C-1B773F874E5D}">
      <dgm:prSet/>
      <dgm:spPr/>
      <dgm:t>
        <a:bodyPr/>
        <a:lstStyle/>
        <a:p>
          <a:endParaRPr lang="en-US"/>
        </a:p>
      </dgm:t>
    </dgm:pt>
    <dgm:pt modelId="{12FB946B-70BC-43C5-886A-96B56246651D}">
      <dgm:prSet/>
      <dgm:spPr/>
      <dgm:t>
        <a:bodyPr/>
        <a:lstStyle/>
        <a:p>
          <a:r>
            <a:rPr lang="en-US"/>
            <a:t>Does it assist the Tribunal on a disputed issue? </a:t>
          </a:r>
        </a:p>
      </dgm:t>
    </dgm:pt>
    <dgm:pt modelId="{FAF827EE-A5F0-4D5A-9151-1411BA8338F1}" type="parTrans" cxnId="{4B4830AB-DA80-403E-BDD1-B2E037FEC75B}">
      <dgm:prSet/>
      <dgm:spPr/>
      <dgm:t>
        <a:bodyPr/>
        <a:lstStyle/>
        <a:p>
          <a:endParaRPr lang="en-US"/>
        </a:p>
      </dgm:t>
    </dgm:pt>
    <dgm:pt modelId="{8E07C0E1-DA5D-473F-AB63-8F7F6101F479}" type="sibTrans" cxnId="{4B4830AB-DA80-403E-BDD1-B2E037FEC75B}">
      <dgm:prSet/>
      <dgm:spPr/>
      <dgm:t>
        <a:bodyPr/>
        <a:lstStyle/>
        <a:p>
          <a:endParaRPr lang="en-US"/>
        </a:p>
      </dgm:t>
    </dgm:pt>
    <dgm:pt modelId="{17193123-F268-400D-933E-8B030E5D179C}">
      <dgm:prSet/>
      <dgm:spPr/>
      <dgm:t>
        <a:bodyPr/>
        <a:lstStyle/>
        <a:p>
          <a:r>
            <a:rPr lang="en-US" b="1" u="none"/>
            <a:t>Working with the Bundle</a:t>
          </a:r>
          <a:endParaRPr lang="en-US" u="none"/>
        </a:p>
      </dgm:t>
    </dgm:pt>
    <dgm:pt modelId="{1AC9BE4A-C4C9-492C-984C-EFC908CC65FD}" type="parTrans" cxnId="{B5EB201C-F907-4725-9F97-750CC913661A}">
      <dgm:prSet/>
      <dgm:spPr/>
      <dgm:t>
        <a:bodyPr/>
        <a:lstStyle/>
        <a:p>
          <a:endParaRPr lang="en-US"/>
        </a:p>
      </dgm:t>
    </dgm:pt>
    <dgm:pt modelId="{F8234006-E527-4E19-831D-D89389A48F1D}" type="sibTrans" cxnId="{B5EB201C-F907-4725-9F97-750CC913661A}">
      <dgm:prSet/>
      <dgm:spPr/>
      <dgm:t>
        <a:bodyPr/>
        <a:lstStyle/>
        <a:p>
          <a:endParaRPr lang="en-US"/>
        </a:p>
      </dgm:t>
    </dgm:pt>
    <dgm:pt modelId="{44A469E4-369B-454B-AC06-5D3171B9B89C}">
      <dgm:prSet/>
      <dgm:spPr/>
      <dgm:t>
        <a:bodyPr/>
        <a:lstStyle/>
        <a:p>
          <a:r>
            <a:rPr lang="en-US"/>
            <a:t>Use the chronology and index </a:t>
          </a:r>
        </a:p>
      </dgm:t>
    </dgm:pt>
    <dgm:pt modelId="{3F32DE60-EDFE-4643-94D6-552CADE46647}" type="parTrans" cxnId="{A274C1FE-24D0-4F5B-9485-FB4AE9C4CD93}">
      <dgm:prSet/>
      <dgm:spPr/>
      <dgm:t>
        <a:bodyPr/>
        <a:lstStyle/>
        <a:p>
          <a:endParaRPr lang="en-US"/>
        </a:p>
      </dgm:t>
    </dgm:pt>
    <dgm:pt modelId="{BE7B58E5-A975-4914-8CF9-7BC60BA5EF32}" type="sibTrans" cxnId="{A274C1FE-24D0-4F5B-9485-FB4AE9C4CD93}">
      <dgm:prSet/>
      <dgm:spPr/>
      <dgm:t>
        <a:bodyPr/>
        <a:lstStyle/>
        <a:p>
          <a:endParaRPr lang="en-US"/>
        </a:p>
      </dgm:t>
    </dgm:pt>
    <dgm:pt modelId="{507DD2DC-C99F-4A51-8A1F-BC7FB2CAF350}">
      <dgm:prSet/>
      <dgm:spPr/>
      <dgm:t>
        <a:bodyPr/>
        <a:lstStyle/>
        <a:p>
          <a:r>
            <a:rPr lang="en-US" b="1"/>
            <a:t>Identify</a:t>
          </a:r>
          <a:r>
            <a:rPr lang="en-US"/>
            <a:t>: </a:t>
          </a:r>
        </a:p>
      </dgm:t>
    </dgm:pt>
    <dgm:pt modelId="{3B0DDA95-A55E-4201-8545-EAD9ADAFB8C2}" type="parTrans" cxnId="{64748A8C-93D4-46AD-AF60-6CB3A4664E76}">
      <dgm:prSet/>
      <dgm:spPr/>
      <dgm:t>
        <a:bodyPr/>
        <a:lstStyle/>
        <a:p>
          <a:endParaRPr lang="en-US"/>
        </a:p>
      </dgm:t>
    </dgm:pt>
    <dgm:pt modelId="{965FC09A-9616-47DA-871E-10BF7572E28E}" type="sibTrans" cxnId="{64748A8C-93D4-46AD-AF60-6CB3A4664E76}">
      <dgm:prSet/>
      <dgm:spPr/>
      <dgm:t>
        <a:bodyPr/>
        <a:lstStyle/>
        <a:p>
          <a:endParaRPr lang="en-US"/>
        </a:p>
      </dgm:t>
    </dgm:pt>
    <dgm:pt modelId="{91FE2BB9-B0E0-4E06-B9EB-84121E026C92}">
      <dgm:prSet/>
      <dgm:spPr/>
      <dgm:t>
        <a:bodyPr/>
        <a:lstStyle/>
        <a:p>
          <a:r>
            <a:rPr lang="en-US"/>
            <a:t>factual assertions, </a:t>
          </a:r>
        </a:p>
      </dgm:t>
    </dgm:pt>
    <dgm:pt modelId="{D457AABA-FDB2-4882-8908-B99ACDE85A78}" type="parTrans" cxnId="{394ADC44-A7D5-4D5C-8D82-6FB741B9781D}">
      <dgm:prSet/>
      <dgm:spPr/>
      <dgm:t>
        <a:bodyPr/>
        <a:lstStyle/>
        <a:p>
          <a:endParaRPr lang="en-US"/>
        </a:p>
      </dgm:t>
    </dgm:pt>
    <dgm:pt modelId="{78390B29-340C-4037-9479-4E89CF384B05}" type="sibTrans" cxnId="{394ADC44-A7D5-4D5C-8D82-6FB741B9781D}">
      <dgm:prSet/>
      <dgm:spPr/>
      <dgm:t>
        <a:bodyPr/>
        <a:lstStyle/>
        <a:p>
          <a:endParaRPr lang="en-US"/>
        </a:p>
      </dgm:t>
    </dgm:pt>
    <dgm:pt modelId="{401953B0-58AD-4A8A-87B1-036C64F2CB21}">
      <dgm:prSet/>
      <dgm:spPr/>
      <dgm:t>
        <a:bodyPr/>
        <a:lstStyle/>
        <a:p>
          <a:r>
            <a:rPr lang="en-US"/>
            <a:t>medical evidence, </a:t>
          </a:r>
        </a:p>
      </dgm:t>
    </dgm:pt>
    <dgm:pt modelId="{6B0924EB-8BD1-40E3-AC3C-3F3CB7F896BB}" type="parTrans" cxnId="{C17F65AE-E903-4D80-9FB7-30961E4AD7DD}">
      <dgm:prSet/>
      <dgm:spPr/>
      <dgm:t>
        <a:bodyPr/>
        <a:lstStyle/>
        <a:p>
          <a:endParaRPr lang="en-US"/>
        </a:p>
      </dgm:t>
    </dgm:pt>
    <dgm:pt modelId="{9D62DE66-8450-47A6-B659-C1A36A1FFADE}" type="sibTrans" cxnId="{C17F65AE-E903-4D80-9FB7-30961E4AD7DD}">
      <dgm:prSet/>
      <dgm:spPr/>
      <dgm:t>
        <a:bodyPr/>
        <a:lstStyle/>
        <a:p>
          <a:endParaRPr lang="en-US"/>
        </a:p>
      </dgm:t>
    </dgm:pt>
    <dgm:pt modelId="{15B1A792-C32E-4AB4-A155-66B76B94FD5B}">
      <dgm:prSet/>
      <dgm:spPr/>
      <dgm:t>
        <a:bodyPr/>
        <a:lstStyle/>
        <a:p>
          <a:r>
            <a:rPr lang="en-US"/>
            <a:t>witness evidence, </a:t>
          </a:r>
        </a:p>
      </dgm:t>
    </dgm:pt>
    <dgm:pt modelId="{1B51A0A0-3C09-427F-BD95-248E1232D1A9}" type="parTrans" cxnId="{90022A21-A6FC-496F-9881-43B895BC712F}">
      <dgm:prSet/>
      <dgm:spPr/>
      <dgm:t>
        <a:bodyPr/>
        <a:lstStyle/>
        <a:p>
          <a:endParaRPr lang="en-US"/>
        </a:p>
      </dgm:t>
    </dgm:pt>
    <dgm:pt modelId="{9E4F5FC8-C4DD-44AC-9FF7-19AFAD30CF60}" type="sibTrans" cxnId="{90022A21-A6FC-496F-9881-43B895BC712F}">
      <dgm:prSet/>
      <dgm:spPr/>
      <dgm:t>
        <a:bodyPr/>
        <a:lstStyle/>
        <a:p>
          <a:endParaRPr lang="en-US"/>
        </a:p>
      </dgm:t>
    </dgm:pt>
    <dgm:pt modelId="{6D7DBF6A-A477-4976-B3CD-89DF4ACAF0FC}">
      <dgm:prSet/>
      <dgm:spPr/>
      <dgm:t>
        <a:bodyPr/>
        <a:lstStyle/>
        <a:p>
          <a:r>
            <a:rPr lang="en-US"/>
            <a:t>and the Secretary of State’s reasoning </a:t>
          </a:r>
        </a:p>
      </dgm:t>
    </dgm:pt>
    <dgm:pt modelId="{9642BA6C-DAA3-4E4B-8551-9E26011412C3}" type="parTrans" cxnId="{CBB6CC4D-9C07-4AB1-A77E-B82C90300FFD}">
      <dgm:prSet/>
      <dgm:spPr/>
      <dgm:t>
        <a:bodyPr/>
        <a:lstStyle/>
        <a:p>
          <a:endParaRPr lang="en-US"/>
        </a:p>
      </dgm:t>
    </dgm:pt>
    <dgm:pt modelId="{C06A561A-6C28-4019-9CE2-DA61E8DD5DBE}" type="sibTrans" cxnId="{CBB6CC4D-9C07-4AB1-A77E-B82C90300FFD}">
      <dgm:prSet/>
      <dgm:spPr/>
      <dgm:t>
        <a:bodyPr/>
        <a:lstStyle/>
        <a:p>
          <a:endParaRPr lang="en-US"/>
        </a:p>
      </dgm:t>
    </dgm:pt>
    <dgm:pt modelId="{68901BF6-C40D-44B2-87F5-3A1D8EB025C3}">
      <dgm:prSet/>
      <dgm:spPr/>
      <dgm:t>
        <a:bodyPr/>
        <a:lstStyle/>
        <a:p>
          <a:r>
            <a:rPr lang="en-US"/>
            <a:t>Spot missing or inconsistent evidence </a:t>
          </a:r>
        </a:p>
      </dgm:t>
    </dgm:pt>
    <dgm:pt modelId="{56805DE5-AC38-449E-B5C8-7ED4D15367A2}" type="parTrans" cxnId="{DA21F68F-7A93-492C-AACA-352209002F07}">
      <dgm:prSet/>
      <dgm:spPr/>
      <dgm:t>
        <a:bodyPr/>
        <a:lstStyle/>
        <a:p>
          <a:endParaRPr lang="en-US"/>
        </a:p>
      </dgm:t>
    </dgm:pt>
    <dgm:pt modelId="{4ED3D6D0-07B4-4E24-8B07-4A98689EA337}" type="sibTrans" cxnId="{DA21F68F-7A93-492C-AACA-352209002F07}">
      <dgm:prSet/>
      <dgm:spPr/>
      <dgm:t>
        <a:bodyPr/>
        <a:lstStyle/>
        <a:p>
          <a:endParaRPr lang="en-US"/>
        </a:p>
      </dgm:t>
    </dgm:pt>
    <dgm:pt modelId="{5DAF9B00-7DB1-4422-A3B9-DCA1A4C8AFD9}" type="pres">
      <dgm:prSet presAssocID="{ACBAE036-2289-4CBD-A53D-244B05500056}" presName="Name0" presStyleCnt="0">
        <dgm:presLayoutVars>
          <dgm:dir/>
          <dgm:resizeHandles val="exact"/>
        </dgm:presLayoutVars>
      </dgm:prSet>
      <dgm:spPr/>
    </dgm:pt>
    <dgm:pt modelId="{8127A07A-9577-4628-9CFC-C1DCA53EBD22}" type="pres">
      <dgm:prSet presAssocID="{D5708806-C8ED-4803-8A06-63CDCFD856E6}" presName="node" presStyleLbl="node1" presStyleIdx="0" presStyleCnt="6">
        <dgm:presLayoutVars>
          <dgm:bulletEnabled val="1"/>
        </dgm:presLayoutVars>
      </dgm:prSet>
      <dgm:spPr/>
    </dgm:pt>
    <dgm:pt modelId="{F6D7FE70-857F-4DC5-B398-4E6DF9444645}" type="pres">
      <dgm:prSet presAssocID="{0C3ED1B9-BF9D-4ACE-A851-744E0510AFB8}" presName="sibTrans" presStyleLbl="sibTrans1D1" presStyleIdx="0" presStyleCnt="5"/>
      <dgm:spPr/>
    </dgm:pt>
    <dgm:pt modelId="{502763A4-5B3F-4089-89DC-32E06AEEB7E8}" type="pres">
      <dgm:prSet presAssocID="{0C3ED1B9-BF9D-4ACE-A851-744E0510AFB8}" presName="connectorText" presStyleLbl="sibTrans1D1" presStyleIdx="0" presStyleCnt="5"/>
      <dgm:spPr/>
    </dgm:pt>
    <dgm:pt modelId="{2BBE1028-4EEC-4E8D-A5C1-6A5A9B6A24C6}" type="pres">
      <dgm:prSet presAssocID="{02F3C377-9C2F-48DE-8368-FE7E5FD93026}" presName="node" presStyleLbl="node1" presStyleIdx="1" presStyleCnt="6">
        <dgm:presLayoutVars>
          <dgm:bulletEnabled val="1"/>
        </dgm:presLayoutVars>
      </dgm:prSet>
      <dgm:spPr/>
    </dgm:pt>
    <dgm:pt modelId="{8389FFEA-24DB-42F7-B679-2883CCE5508B}" type="pres">
      <dgm:prSet presAssocID="{8F9AF4C5-373D-4EEB-9265-3E50420AE777}" presName="sibTrans" presStyleLbl="sibTrans1D1" presStyleIdx="1" presStyleCnt="5"/>
      <dgm:spPr/>
    </dgm:pt>
    <dgm:pt modelId="{AA1933F4-5417-4CA9-ADE2-B4610624CDDD}" type="pres">
      <dgm:prSet presAssocID="{8F9AF4C5-373D-4EEB-9265-3E50420AE777}" presName="connectorText" presStyleLbl="sibTrans1D1" presStyleIdx="1" presStyleCnt="5"/>
      <dgm:spPr/>
    </dgm:pt>
    <dgm:pt modelId="{8FA5856B-FBBB-4F68-BB03-E2CB7466977A}" type="pres">
      <dgm:prSet presAssocID="{A9DA028F-90F0-413A-A947-47B92EB85059}" presName="node" presStyleLbl="node1" presStyleIdx="2" presStyleCnt="6">
        <dgm:presLayoutVars>
          <dgm:bulletEnabled val="1"/>
        </dgm:presLayoutVars>
      </dgm:prSet>
      <dgm:spPr/>
    </dgm:pt>
    <dgm:pt modelId="{177DBF14-FF34-42D7-AD8F-2C8452A97660}" type="pres">
      <dgm:prSet presAssocID="{C86AB858-50DD-4FB1-8911-C2ACAA247FB8}" presName="sibTrans" presStyleLbl="sibTrans1D1" presStyleIdx="2" presStyleCnt="5"/>
      <dgm:spPr/>
    </dgm:pt>
    <dgm:pt modelId="{F73EB9EC-86A1-4EF0-9945-B2FC77CF2FA0}" type="pres">
      <dgm:prSet presAssocID="{C86AB858-50DD-4FB1-8911-C2ACAA247FB8}" presName="connectorText" presStyleLbl="sibTrans1D1" presStyleIdx="2" presStyleCnt="5"/>
      <dgm:spPr/>
    </dgm:pt>
    <dgm:pt modelId="{AE90D07F-11E9-4C82-B52A-80C6C2EE33B2}" type="pres">
      <dgm:prSet presAssocID="{17193123-F268-400D-933E-8B030E5D179C}" presName="node" presStyleLbl="node1" presStyleIdx="3" presStyleCnt="6">
        <dgm:presLayoutVars>
          <dgm:bulletEnabled val="1"/>
        </dgm:presLayoutVars>
      </dgm:prSet>
      <dgm:spPr/>
    </dgm:pt>
    <dgm:pt modelId="{19ECE7AE-1B71-4CC9-B42D-0D500AE5E0CC}" type="pres">
      <dgm:prSet presAssocID="{F8234006-E527-4E19-831D-D89389A48F1D}" presName="sibTrans" presStyleLbl="sibTrans1D1" presStyleIdx="3" presStyleCnt="5"/>
      <dgm:spPr/>
    </dgm:pt>
    <dgm:pt modelId="{EF6F61FF-800D-49DC-A158-6AB281DA9733}" type="pres">
      <dgm:prSet presAssocID="{F8234006-E527-4E19-831D-D89389A48F1D}" presName="connectorText" presStyleLbl="sibTrans1D1" presStyleIdx="3" presStyleCnt="5"/>
      <dgm:spPr/>
    </dgm:pt>
    <dgm:pt modelId="{E7963D78-F560-47AD-B2E9-643324DBB785}" type="pres">
      <dgm:prSet presAssocID="{507DD2DC-C99F-4A51-8A1F-BC7FB2CAF350}" presName="node" presStyleLbl="node1" presStyleIdx="4" presStyleCnt="6">
        <dgm:presLayoutVars>
          <dgm:bulletEnabled val="1"/>
        </dgm:presLayoutVars>
      </dgm:prSet>
      <dgm:spPr/>
    </dgm:pt>
    <dgm:pt modelId="{92D17E33-B72F-435E-9BA7-9AD32BBA88F2}" type="pres">
      <dgm:prSet presAssocID="{965FC09A-9616-47DA-871E-10BF7572E28E}" presName="sibTrans" presStyleLbl="sibTrans1D1" presStyleIdx="4" presStyleCnt="5"/>
      <dgm:spPr/>
    </dgm:pt>
    <dgm:pt modelId="{48A0FC32-28AC-42DE-8465-DAAF862BD1CA}" type="pres">
      <dgm:prSet presAssocID="{965FC09A-9616-47DA-871E-10BF7572E28E}" presName="connectorText" presStyleLbl="sibTrans1D1" presStyleIdx="4" presStyleCnt="5"/>
      <dgm:spPr/>
    </dgm:pt>
    <dgm:pt modelId="{5CCCD9A0-846C-480A-A88E-5E661CD63135}" type="pres">
      <dgm:prSet presAssocID="{68901BF6-C40D-44B2-87F5-3A1D8EB025C3}" presName="node" presStyleLbl="node1" presStyleIdx="5" presStyleCnt="6">
        <dgm:presLayoutVars>
          <dgm:bulletEnabled val="1"/>
        </dgm:presLayoutVars>
      </dgm:prSet>
      <dgm:spPr/>
    </dgm:pt>
  </dgm:ptLst>
  <dgm:cxnLst>
    <dgm:cxn modelId="{BF987E0C-DC6B-48DC-8CD9-F44E976F12B2}" type="presOf" srcId="{C86AB858-50DD-4FB1-8911-C2ACAA247FB8}" destId="{177DBF14-FF34-42D7-AD8F-2C8452A97660}" srcOrd="0" destOrd="0" presId="urn:microsoft.com/office/officeart/2016/7/layout/RepeatingBendingProcessNew"/>
    <dgm:cxn modelId="{B8F76612-D54E-4F1D-ADA9-432C8E7A83EF}" type="presOf" srcId="{401953B0-58AD-4A8A-87B1-036C64F2CB21}" destId="{E7963D78-F560-47AD-B2E9-643324DBB785}" srcOrd="0" destOrd="2" presId="urn:microsoft.com/office/officeart/2016/7/layout/RepeatingBendingProcessNew"/>
    <dgm:cxn modelId="{B5EB201C-F907-4725-9F97-750CC913661A}" srcId="{ACBAE036-2289-4CBD-A53D-244B05500056}" destId="{17193123-F268-400D-933E-8B030E5D179C}" srcOrd="3" destOrd="0" parTransId="{1AC9BE4A-C4C9-492C-984C-EFC908CC65FD}" sibTransId="{F8234006-E527-4E19-831D-D89389A48F1D}"/>
    <dgm:cxn modelId="{90022A21-A6FC-496F-9881-43B895BC712F}" srcId="{507DD2DC-C99F-4A51-8A1F-BC7FB2CAF350}" destId="{15B1A792-C32E-4AB4-A155-66B76B94FD5B}" srcOrd="2" destOrd="0" parTransId="{1B51A0A0-3C09-427F-BD95-248E1232D1A9}" sibTransId="{9E4F5FC8-C4DD-44AC-9FF7-19AFAD30CF60}"/>
    <dgm:cxn modelId="{6FC05E2E-D91E-47A8-B575-437E644E39B7}" type="presOf" srcId="{F8234006-E527-4E19-831D-D89389A48F1D}" destId="{19ECE7AE-1B71-4CC9-B42D-0D500AE5E0CC}" srcOrd="0" destOrd="0" presId="urn:microsoft.com/office/officeart/2016/7/layout/RepeatingBendingProcessNew"/>
    <dgm:cxn modelId="{7399ED32-ED94-431A-A918-2F7CD1219919}" type="presOf" srcId="{ACBAE036-2289-4CBD-A53D-244B05500056}" destId="{5DAF9B00-7DB1-4422-A3B9-DCA1A4C8AFD9}" srcOrd="0" destOrd="0" presId="urn:microsoft.com/office/officeart/2016/7/layout/RepeatingBendingProcessNew"/>
    <dgm:cxn modelId="{0CC4823C-5DBF-4EDF-8A88-6BEB6D1C524A}" type="presOf" srcId="{A9DA028F-90F0-413A-A947-47B92EB85059}" destId="{8FA5856B-FBBB-4F68-BB03-E2CB7466977A}" srcOrd="0" destOrd="0" presId="urn:microsoft.com/office/officeart/2016/7/layout/RepeatingBendingProcessNew"/>
    <dgm:cxn modelId="{687FB43F-FE67-44EE-BB00-FBA77DE1B924}" type="presOf" srcId="{C86AB858-50DD-4FB1-8911-C2ACAA247FB8}" destId="{F73EB9EC-86A1-4EF0-9945-B2FC77CF2FA0}" srcOrd="1" destOrd="0" presId="urn:microsoft.com/office/officeart/2016/7/layout/RepeatingBendingProcessNew"/>
    <dgm:cxn modelId="{394ADC44-A7D5-4D5C-8D82-6FB741B9781D}" srcId="{507DD2DC-C99F-4A51-8A1F-BC7FB2CAF350}" destId="{91FE2BB9-B0E0-4E06-B9EB-84121E026C92}" srcOrd="0" destOrd="0" parTransId="{D457AABA-FDB2-4882-8908-B99ACDE85A78}" sibTransId="{78390B29-340C-4037-9479-4E89CF384B05}"/>
    <dgm:cxn modelId="{BFD9B166-2A4C-48D4-9B55-5B503B6522A6}" type="presOf" srcId="{965FC09A-9616-47DA-871E-10BF7572E28E}" destId="{48A0FC32-28AC-42DE-8465-DAAF862BD1CA}" srcOrd="1" destOrd="0" presId="urn:microsoft.com/office/officeart/2016/7/layout/RepeatingBendingProcessNew"/>
    <dgm:cxn modelId="{68242148-624E-4AA5-B83F-3F5316EB2712}" srcId="{ACBAE036-2289-4CBD-A53D-244B05500056}" destId="{D5708806-C8ED-4803-8A06-63CDCFD856E6}" srcOrd="0" destOrd="0" parTransId="{55380AC0-486D-4050-8C0D-985C8D656122}" sibTransId="{0C3ED1B9-BF9D-4ACE-A851-744E0510AFB8}"/>
    <dgm:cxn modelId="{D9CA2A69-5F24-4439-9756-6150123036FF}" srcId="{ACBAE036-2289-4CBD-A53D-244B05500056}" destId="{A9DA028F-90F0-413A-A947-47B92EB85059}" srcOrd="2" destOrd="0" parTransId="{FD81DD97-2C6B-40A8-B1CD-5C11B4C76F0A}" sibTransId="{C86AB858-50DD-4FB1-8911-C2ACAA247FB8}"/>
    <dgm:cxn modelId="{76F9E54A-4911-47A1-83A2-C1E3F13128B2}" type="presOf" srcId="{6D7DBF6A-A477-4976-B3CD-89DF4ACAF0FC}" destId="{E7963D78-F560-47AD-B2E9-643324DBB785}" srcOrd="0" destOrd="4" presId="urn:microsoft.com/office/officeart/2016/7/layout/RepeatingBendingProcessNew"/>
    <dgm:cxn modelId="{CBB6CC4D-9C07-4AB1-A77E-B82C90300FFD}" srcId="{507DD2DC-C99F-4A51-8A1F-BC7FB2CAF350}" destId="{6D7DBF6A-A477-4976-B3CD-89DF4ACAF0FC}" srcOrd="3" destOrd="0" parTransId="{9642BA6C-DAA3-4E4B-8551-9E26011412C3}" sibTransId="{C06A561A-6C28-4019-9CE2-DA61E8DD5DBE}"/>
    <dgm:cxn modelId="{9E35396F-F3EF-496F-B582-715EA5067F50}" type="presOf" srcId="{D5708806-C8ED-4803-8A06-63CDCFD856E6}" destId="{8127A07A-9577-4628-9CFC-C1DCA53EBD22}" srcOrd="0" destOrd="0" presId="urn:microsoft.com/office/officeart/2016/7/layout/RepeatingBendingProcessNew"/>
    <dgm:cxn modelId="{C1AC434F-D091-40F2-8679-27DCD67DFC45}" type="presOf" srcId="{17193123-F268-400D-933E-8B030E5D179C}" destId="{AE90D07F-11E9-4C82-B52A-80C6C2EE33B2}" srcOrd="0" destOrd="0" presId="urn:microsoft.com/office/officeart/2016/7/layout/RepeatingBendingProcessNew"/>
    <dgm:cxn modelId="{AF763459-96C7-45FD-B40A-3172264A5E8D}" type="presOf" srcId="{12FB946B-70BC-43C5-886A-96B56246651D}" destId="{8FA5856B-FBBB-4F68-BB03-E2CB7466977A}" srcOrd="0" destOrd="3" presId="urn:microsoft.com/office/officeart/2016/7/layout/RepeatingBendingProcessNew"/>
    <dgm:cxn modelId="{3D72B65A-D08A-49D1-8530-C8FA734A3EDF}" type="presOf" srcId="{0C3ED1B9-BF9D-4ACE-A851-744E0510AFB8}" destId="{F6D7FE70-857F-4DC5-B398-4E6DF9444645}" srcOrd="0" destOrd="0" presId="urn:microsoft.com/office/officeart/2016/7/layout/RepeatingBendingProcessNew"/>
    <dgm:cxn modelId="{3FCF2682-BAEB-4BA7-A7F2-88015FFE5E8B}" srcId="{A9DA028F-90F0-413A-A947-47B92EB85059}" destId="{CD8D2ED2-74AB-43AE-8AE3-B8B612F8D4AC}" srcOrd="0" destOrd="0" parTransId="{F66C9434-F252-4D3F-AD52-1D00B19DF652}" sibTransId="{EEE7571D-AD4D-478B-858F-C306D31297F3}"/>
    <dgm:cxn modelId="{22CB2583-8704-4566-8BC2-CFE80B9D3E5C}" type="presOf" srcId="{68901BF6-C40D-44B2-87F5-3A1D8EB025C3}" destId="{5CCCD9A0-846C-480A-A88E-5E661CD63135}" srcOrd="0" destOrd="0" presId="urn:microsoft.com/office/officeart/2016/7/layout/RepeatingBendingProcessNew"/>
    <dgm:cxn modelId="{C1170684-A866-4A09-8AC5-8233F9280929}" type="presOf" srcId="{965FC09A-9616-47DA-871E-10BF7572E28E}" destId="{92D17E33-B72F-435E-9BA7-9AD32BBA88F2}" srcOrd="0" destOrd="0" presId="urn:microsoft.com/office/officeart/2016/7/layout/RepeatingBendingProcessNew"/>
    <dgm:cxn modelId="{64748A8C-93D4-46AD-AF60-6CB3A4664E76}" srcId="{ACBAE036-2289-4CBD-A53D-244B05500056}" destId="{507DD2DC-C99F-4A51-8A1F-BC7FB2CAF350}" srcOrd="4" destOrd="0" parTransId="{3B0DDA95-A55E-4201-8545-EAD9ADAFB8C2}" sibTransId="{965FC09A-9616-47DA-871E-10BF7572E28E}"/>
    <dgm:cxn modelId="{DA21F68F-7A93-492C-AACA-352209002F07}" srcId="{ACBAE036-2289-4CBD-A53D-244B05500056}" destId="{68901BF6-C40D-44B2-87F5-3A1D8EB025C3}" srcOrd="5" destOrd="0" parTransId="{56805DE5-AC38-449E-B5C8-7ED4D15367A2}" sibTransId="{4ED3D6D0-07B4-4E24-8B07-4A98689EA337}"/>
    <dgm:cxn modelId="{1C440192-DD04-406B-BD37-DADFA3CE866E}" type="presOf" srcId="{8F9AF4C5-373D-4EEB-9265-3E50420AE777}" destId="{8389FFEA-24DB-42F7-B679-2883CCE5508B}" srcOrd="0" destOrd="0" presId="urn:microsoft.com/office/officeart/2016/7/layout/RepeatingBendingProcessNew"/>
    <dgm:cxn modelId="{2C41B694-8598-47A7-A391-95DFE8C20AE4}" type="presOf" srcId="{CD8D2ED2-74AB-43AE-8AE3-B8B612F8D4AC}" destId="{8FA5856B-FBBB-4F68-BB03-E2CB7466977A}" srcOrd="0" destOrd="1" presId="urn:microsoft.com/office/officeart/2016/7/layout/RepeatingBendingProcessNew"/>
    <dgm:cxn modelId="{DAF8DB9C-6B67-42B8-A218-B5C6FEE9B782}" type="presOf" srcId="{F8234006-E527-4E19-831D-D89389A48F1D}" destId="{EF6F61FF-800D-49DC-A158-6AB281DA9733}" srcOrd="1" destOrd="0" presId="urn:microsoft.com/office/officeart/2016/7/layout/RepeatingBendingProcessNew"/>
    <dgm:cxn modelId="{4B4830AB-DA80-403E-BDD1-B2E037FEC75B}" srcId="{A9DA028F-90F0-413A-A947-47B92EB85059}" destId="{12FB946B-70BC-43C5-886A-96B56246651D}" srcOrd="2" destOrd="0" parTransId="{FAF827EE-A5F0-4D5A-9151-1411BA8338F1}" sibTransId="{8E07C0E1-DA5D-473F-AB63-8F7F6101F479}"/>
    <dgm:cxn modelId="{C17F65AE-E903-4D80-9FB7-30961E4AD7DD}" srcId="{507DD2DC-C99F-4A51-8A1F-BC7FB2CAF350}" destId="{401953B0-58AD-4A8A-87B1-036C64F2CB21}" srcOrd="1" destOrd="0" parTransId="{6B0924EB-8BD1-40E3-AC3C-3F3CB7F896BB}" sibTransId="{9D62DE66-8450-47A6-B659-C1A36A1FFADE}"/>
    <dgm:cxn modelId="{62B9EBCC-C919-4C27-A1C2-382A8B6C5667}" srcId="{ACBAE036-2289-4CBD-A53D-244B05500056}" destId="{02F3C377-9C2F-48DE-8368-FE7E5FD93026}" srcOrd="1" destOrd="0" parTransId="{DF61DCB9-7448-4A4D-8D68-C65C0E11E743}" sibTransId="{8F9AF4C5-373D-4EEB-9265-3E50420AE777}"/>
    <dgm:cxn modelId="{766634D1-9861-44E4-8B3F-D8ECBC46B571}" type="presOf" srcId="{0C3ED1B9-BF9D-4ACE-A851-744E0510AFB8}" destId="{502763A4-5B3F-4089-89DC-32E06AEEB7E8}" srcOrd="1" destOrd="0" presId="urn:microsoft.com/office/officeart/2016/7/layout/RepeatingBendingProcessNew"/>
    <dgm:cxn modelId="{5B38D9D9-341E-4D91-897C-80E79F7677FC}" type="presOf" srcId="{02F3C377-9C2F-48DE-8368-FE7E5FD93026}" destId="{2BBE1028-4EEC-4E8D-A5C1-6A5A9B6A24C6}" srcOrd="0" destOrd="0" presId="urn:microsoft.com/office/officeart/2016/7/layout/RepeatingBendingProcessNew"/>
    <dgm:cxn modelId="{E51108DD-C3BA-41D0-8FC7-01C41A68FDCA}" type="presOf" srcId="{15B1A792-C32E-4AB4-A155-66B76B94FD5B}" destId="{E7963D78-F560-47AD-B2E9-643324DBB785}" srcOrd="0" destOrd="3" presId="urn:microsoft.com/office/officeart/2016/7/layout/RepeatingBendingProcessNew"/>
    <dgm:cxn modelId="{B2C91CDD-A9FD-49CA-97A1-174FFD22FFD0}" type="presOf" srcId="{507DD2DC-C99F-4A51-8A1F-BC7FB2CAF350}" destId="{E7963D78-F560-47AD-B2E9-643324DBB785}" srcOrd="0" destOrd="0" presId="urn:microsoft.com/office/officeart/2016/7/layout/RepeatingBendingProcessNew"/>
    <dgm:cxn modelId="{C0F7FEEB-139E-483B-B928-EC0635FF77D9}" type="presOf" srcId="{EC7158BA-FD9E-4A63-BDA1-12E7A2DBC736}" destId="{8FA5856B-FBBB-4F68-BB03-E2CB7466977A}" srcOrd="0" destOrd="2" presId="urn:microsoft.com/office/officeart/2016/7/layout/RepeatingBendingProcessNew"/>
    <dgm:cxn modelId="{326FB4F1-5A03-4891-9794-094AE5DA39E4}" type="presOf" srcId="{91FE2BB9-B0E0-4E06-B9EB-84121E026C92}" destId="{E7963D78-F560-47AD-B2E9-643324DBB785}" srcOrd="0" destOrd="1" presId="urn:microsoft.com/office/officeart/2016/7/layout/RepeatingBendingProcessNew"/>
    <dgm:cxn modelId="{193AF7F7-1F53-45A5-A6B6-AA71E62216FE}" type="presOf" srcId="{8F9AF4C5-373D-4EEB-9265-3E50420AE777}" destId="{AA1933F4-5417-4CA9-ADE2-B4610624CDDD}" srcOrd="1" destOrd="0" presId="urn:microsoft.com/office/officeart/2016/7/layout/RepeatingBendingProcessNew"/>
    <dgm:cxn modelId="{1C6D56FB-D2FD-400C-AB88-40C30AFA541F}" type="presOf" srcId="{44A469E4-369B-454B-AC06-5D3171B9B89C}" destId="{AE90D07F-11E9-4C82-B52A-80C6C2EE33B2}" srcOrd="0" destOrd="1" presId="urn:microsoft.com/office/officeart/2016/7/layout/RepeatingBendingProcessNew"/>
    <dgm:cxn modelId="{744B4AFD-2389-493D-AF7C-1B773F874E5D}" srcId="{A9DA028F-90F0-413A-A947-47B92EB85059}" destId="{EC7158BA-FD9E-4A63-BDA1-12E7A2DBC736}" srcOrd="1" destOrd="0" parTransId="{6099430C-C459-4517-AEE6-7D757CC2CBF1}" sibTransId="{96C9704C-8A76-44A2-A7DE-EF08B65CC72D}"/>
    <dgm:cxn modelId="{A274C1FE-24D0-4F5B-9485-FB4AE9C4CD93}" srcId="{17193123-F268-400D-933E-8B030E5D179C}" destId="{44A469E4-369B-454B-AC06-5D3171B9B89C}" srcOrd="0" destOrd="0" parTransId="{3F32DE60-EDFE-4643-94D6-552CADE46647}" sibTransId="{BE7B58E5-A975-4914-8CF9-7BC60BA5EF32}"/>
    <dgm:cxn modelId="{18302B5C-3805-4850-A524-5869C4731AB9}" type="presParOf" srcId="{5DAF9B00-7DB1-4422-A3B9-DCA1A4C8AFD9}" destId="{8127A07A-9577-4628-9CFC-C1DCA53EBD22}" srcOrd="0" destOrd="0" presId="urn:microsoft.com/office/officeart/2016/7/layout/RepeatingBendingProcessNew"/>
    <dgm:cxn modelId="{6E9C6627-F3E0-4C44-8D54-9AED08FDB273}" type="presParOf" srcId="{5DAF9B00-7DB1-4422-A3B9-DCA1A4C8AFD9}" destId="{F6D7FE70-857F-4DC5-B398-4E6DF9444645}" srcOrd="1" destOrd="0" presId="urn:microsoft.com/office/officeart/2016/7/layout/RepeatingBendingProcessNew"/>
    <dgm:cxn modelId="{0CF2788F-324E-48F9-A98A-62E9C2F69B5F}" type="presParOf" srcId="{F6D7FE70-857F-4DC5-B398-4E6DF9444645}" destId="{502763A4-5B3F-4089-89DC-32E06AEEB7E8}" srcOrd="0" destOrd="0" presId="urn:microsoft.com/office/officeart/2016/7/layout/RepeatingBendingProcessNew"/>
    <dgm:cxn modelId="{97DD2DD8-FFA4-480E-AE9D-56C5ADB6B46D}" type="presParOf" srcId="{5DAF9B00-7DB1-4422-A3B9-DCA1A4C8AFD9}" destId="{2BBE1028-4EEC-4E8D-A5C1-6A5A9B6A24C6}" srcOrd="2" destOrd="0" presId="urn:microsoft.com/office/officeart/2016/7/layout/RepeatingBendingProcessNew"/>
    <dgm:cxn modelId="{566066B9-66D5-427F-A817-F30A44E2E89D}" type="presParOf" srcId="{5DAF9B00-7DB1-4422-A3B9-DCA1A4C8AFD9}" destId="{8389FFEA-24DB-42F7-B679-2883CCE5508B}" srcOrd="3" destOrd="0" presId="urn:microsoft.com/office/officeart/2016/7/layout/RepeatingBendingProcessNew"/>
    <dgm:cxn modelId="{50B46FBD-11C0-4EFE-8213-437D751D043A}" type="presParOf" srcId="{8389FFEA-24DB-42F7-B679-2883CCE5508B}" destId="{AA1933F4-5417-4CA9-ADE2-B4610624CDDD}" srcOrd="0" destOrd="0" presId="urn:microsoft.com/office/officeart/2016/7/layout/RepeatingBendingProcessNew"/>
    <dgm:cxn modelId="{9A2548E3-682F-48FD-8705-3E3B7921AE2C}" type="presParOf" srcId="{5DAF9B00-7DB1-4422-A3B9-DCA1A4C8AFD9}" destId="{8FA5856B-FBBB-4F68-BB03-E2CB7466977A}" srcOrd="4" destOrd="0" presId="urn:microsoft.com/office/officeart/2016/7/layout/RepeatingBendingProcessNew"/>
    <dgm:cxn modelId="{13FB6D54-65CA-4E6A-84D1-0AD9CFE71858}" type="presParOf" srcId="{5DAF9B00-7DB1-4422-A3B9-DCA1A4C8AFD9}" destId="{177DBF14-FF34-42D7-AD8F-2C8452A97660}" srcOrd="5" destOrd="0" presId="urn:microsoft.com/office/officeart/2016/7/layout/RepeatingBendingProcessNew"/>
    <dgm:cxn modelId="{1C22966B-8D88-412B-A750-6E1D24AEF5D2}" type="presParOf" srcId="{177DBF14-FF34-42D7-AD8F-2C8452A97660}" destId="{F73EB9EC-86A1-4EF0-9945-B2FC77CF2FA0}" srcOrd="0" destOrd="0" presId="urn:microsoft.com/office/officeart/2016/7/layout/RepeatingBendingProcessNew"/>
    <dgm:cxn modelId="{BEEECCEF-5067-4580-AA40-3E79DB90E4E4}" type="presParOf" srcId="{5DAF9B00-7DB1-4422-A3B9-DCA1A4C8AFD9}" destId="{AE90D07F-11E9-4C82-B52A-80C6C2EE33B2}" srcOrd="6" destOrd="0" presId="urn:microsoft.com/office/officeart/2016/7/layout/RepeatingBendingProcessNew"/>
    <dgm:cxn modelId="{2373D622-071A-4A0D-B8BE-9AECAE18B5C4}" type="presParOf" srcId="{5DAF9B00-7DB1-4422-A3B9-DCA1A4C8AFD9}" destId="{19ECE7AE-1B71-4CC9-B42D-0D500AE5E0CC}" srcOrd="7" destOrd="0" presId="urn:microsoft.com/office/officeart/2016/7/layout/RepeatingBendingProcessNew"/>
    <dgm:cxn modelId="{23D12D74-5D56-41FD-88D6-75B11A822CCD}" type="presParOf" srcId="{19ECE7AE-1B71-4CC9-B42D-0D500AE5E0CC}" destId="{EF6F61FF-800D-49DC-A158-6AB281DA9733}" srcOrd="0" destOrd="0" presId="urn:microsoft.com/office/officeart/2016/7/layout/RepeatingBendingProcessNew"/>
    <dgm:cxn modelId="{C0D1C0E0-0C34-4031-BB1F-44BD8EABFE34}" type="presParOf" srcId="{5DAF9B00-7DB1-4422-A3B9-DCA1A4C8AFD9}" destId="{E7963D78-F560-47AD-B2E9-643324DBB785}" srcOrd="8" destOrd="0" presId="urn:microsoft.com/office/officeart/2016/7/layout/RepeatingBendingProcessNew"/>
    <dgm:cxn modelId="{68F31D5A-48A7-40AE-836A-0E23B8442A4B}" type="presParOf" srcId="{5DAF9B00-7DB1-4422-A3B9-DCA1A4C8AFD9}" destId="{92D17E33-B72F-435E-9BA7-9AD32BBA88F2}" srcOrd="9" destOrd="0" presId="urn:microsoft.com/office/officeart/2016/7/layout/RepeatingBendingProcessNew"/>
    <dgm:cxn modelId="{F2A5D67F-A806-484C-A5ED-E8E596993B8C}" type="presParOf" srcId="{92D17E33-B72F-435E-9BA7-9AD32BBA88F2}" destId="{48A0FC32-28AC-42DE-8465-DAAF862BD1CA}" srcOrd="0" destOrd="0" presId="urn:microsoft.com/office/officeart/2016/7/layout/RepeatingBendingProcessNew"/>
    <dgm:cxn modelId="{C7BC2B4E-5263-46AD-8562-06AB68A6722D}" type="presParOf" srcId="{5DAF9B00-7DB1-4422-A3B9-DCA1A4C8AFD9}" destId="{5CCCD9A0-846C-480A-A88E-5E661CD63135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D77471-5D8A-4590-AB9B-8DACD07574F7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E36B8892-A37C-45CC-951E-FE12E1E24719}">
      <dgm:prSet/>
      <dgm:spPr/>
      <dgm:t>
        <a:bodyPr/>
        <a:lstStyle/>
        <a:p>
          <a:r>
            <a:rPr lang="en-GB"/>
            <a:t>Keep these brief as the tribunal already has a lot of written evidence in front of them</a:t>
          </a:r>
          <a:endParaRPr lang="en-US"/>
        </a:p>
      </dgm:t>
    </dgm:pt>
    <dgm:pt modelId="{199EDDF4-0E16-4F1C-ACCE-2B30AC01BFBF}" type="parTrans" cxnId="{4997B37E-D4E6-4CFF-A4DC-E35DB3E99A60}">
      <dgm:prSet/>
      <dgm:spPr/>
      <dgm:t>
        <a:bodyPr/>
        <a:lstStyle/>
        <a:p>
          <a:endParaRPr lang="en-US"/>
        </a:p>
      </dgm:t>
    </dgm:pt>
    <dgm:pt modelId="{0C625D52-ABD2-4B45-9490-DB46588DEF54}" type="sibTrans" cxnId="{4997B37E-D4E6-4CFF-A4DC-E35DB3E99A60}">
      <dgm:prSet/>
      <dgm:spPr/>
      <dgm:t>
        <a:bodyPr/>
        <a:lstStyle/>
        <a:p>
          <a:endParaRPr lang="en-US"/>
        </a:p>
      </dgm:t>
    </dgm:pt>
    <dgm:pt modelId="{8FC43AD4-C788-42CE-BAA9-38F7061DD85F}">
      <dgm:prSet/>
      <dgm:spPr/>
      <dgm:t>
        <a:bodyPr/>
        <a:lstStyle/>
        <a:p>
          <a:r>
            <a:rPr lang="en-GB"/>
            <a:t>These are to clarify the issues for the tribunal – what is in dispute and what is agreed</a:t>
          </a:r>
          <a:endParaRPr lang="en-US"/>
        </a:p>
      </dgm:t>
    </dgm:pt>
    <dgm:pt modelId="{160F958B-4929-4DD7-8674-2518385AE1A5}" type="parTrans" cxnId="{ABD5C0B4-E9BE-4434-B3A8-6927ABCBF304}">
      <dgm:prSet/>
      <dgm:spPr/>
      <dgm:t>
        <a:bodyPr/>
        <a:lstStyle/>
        <a:p>
          <a:endParaRPr lang="en-US"/>
        </a:p>
      </dgm:t>
    </dgm:pt>
    <dgm:pt modelId="{920C87BA-76AA-4EB7-B773-CA3434CC8E0D}" type="sibTrans" cxnId="{ABD5C0B4-E9BE-4434-B3A8-6927ABCBF304}">
      <dgm:prSet/>
      <dgm:spPr/>
      <dgm:t>
        <a:bodyPr/>
        <a:lstStyle/>
        <a:p>
          <a:endParaRPr lang="en-US"/>
        </a:p>
      </dgm:t>
    </dgm:pt>
    <dgm:pt modelId="{FE4ECF3D-2EF3-461A-890E-FC3ABBFCC1C4}">
      <dgm:prSet/>
      <dgm:spPr/>
      <dgm:t>
        <a:bodyPr/>
        <a:lstStyle/>
        <a:p>
          <a:r>
            <a:rPr lang="en-GB"/>
            <a:t>Make important points</a:t>
          </a:r>
          <a:endParaRPr lang="en-US"/>
        </a:p>
      </dgm:t>
    </dgm:pt>
    <dgm:pt modelId="{6EBC99D1-75C8-461B-B452-F27318F1911C}" type="parTrans" cxnId="{9DD8E31B-1E0B-4BBC-A77B-E4AEE82349C5}">
      <dgm:prSet/>
      <dgm:spPr/>
      <dgm:t>
        <a:bodyPr/>
        <a:lstStyle/>
        <a:p>
          <a:endParaRPr lang="en-US"/>
        </a:p>
      </dgm:t>
    </dgm:pt>
    <dgm:pt modelId="{B06BBE0E-B51D-41F3-A46C-21CE8500527D}" type="sibTrans" cxnId="{9DD8E31B-1E0B-4BBC-A77B-E4AEE82349C5}">
      <dgm:prSet/>
      <dgm:spPr/>
      <dgm:t>
        <a:bodyPr/>
        <a:lstStyle/>
        <a:p>
          <a:endParaRPr lang="en-US"/>
        </a:p>
      </dgm:t>
    </dgm:pt>
    <dgm:pt modelId="{E90C28C9-BB01-4F25-AFF6-C4036A4642FD}">
      <dgm:prSet/>
      <dgm:spPr/>
      <dgm:t>
        <a:bodyPr/>
        <a:lstStyle/>
        <a:p>
          <a:r>
            <a:rPr lang="en-GB"/>
            <a:t>Potential to add any further evidence e.g. specialist hospital letters</a:t>
          </a:r>
          <a:endParaRPr lang="en-US"/>
        </a:p>
      </dgm:t>
    </dgm:pt>
    <dgm:pt modelId="{83351BAD-6C3D-4637-B37E-AE8EE7B42361}" type="parTrans" cxnId="{05931F0F-02EB-4AFF-9C2F-854BDD62A2C4}">
      <dgm:prSet/>
      <dgm:spPr/>
      <dgm:t>
        <a:bodyPr/>
        <a:lstStyle/>
        <a:p>
          <a:endParaRPr lang="en-US"/>
        </a:p>
      </dgm:t>
    </dgm:pt>
    <dgm:pt modelId="{6E450A74-0D8E-4F8C-95B3-F432974EFDA9}" type="sibTrans" cxnId="{05931F0F-02EB-4AFF-9C2F-854BDD62A2C4}">
      <dgm:prSet/>
      <dgm:spPr/>
      <dgm:t>
        <a:bodyPr/>
        <a:lstStyle/>
        <a:p>
          <a:endParaRPr lang="en-US"/>
        </a:p>
      </dgm:t>
    </dgm:pt>
    <dgm:pt modelId="{AEE198A7-6BE7-4C05-8594-3A6F70E45A4F}" type="pres">
      <dgm:prSet presAssocID="{F8D77471-5D8A-4590-AB9B-8DACD07574F7}" presName="outerComposite" presStyleCnt="0">
        <dgm:presLayoutVars>
          <dgm:chMax val="5"/>
          <dgm:dir/>
          <dgm:resizeHandles val="exact"/>
        </dgm:presLayoutVars>
      </dgm:prSet>
      <dgm:spPr/>
    </dgm:pt>
    <dgm:pt modelId="{B8C3D5AA-06AF-43DA-862F-5D798BF34C62}" type="pres">
      <dgm:prSet presAssocID="{F8D77471-5D8A-4590-AB9B-8DACD07574F7}" presName="dummyMaxCanvas" presStyleCnt="0">
        <dgm:presLayoutVars/>
      </dgm:prSet>
      <dgm:spPr/>
    </dgm:pt>
    <dgm:pt modelId="{61AE702B-06A2-479D-AF74-9CB7C3EE8634}" type="pres">
      <dgm:prSet presAssocID="{F8D77471-5D8A-4590-AB9B-8DACD07574F7}" presName="FourNodes_1" presStyleLbl="node1" presStyleIdx="0" presStyleCnt="4">
        <dgm:presLayoutVars>
          <dgm:bulletEnabled val="1"/>
        </dgm:presLayoutVars>
      </dgm:prSet>
      <dgm:spPr/>
    </dgm:pt>
    <dgm:pt modelId="{CB9CD107-EDF8-4064-8D47-4F48B6A52F1D}" type="pres">
      <dgm:prSet presAssocID="{F8D77471-5D8A-4590-AB9B-8DACD07574F7}" presName="FourNodes_2" presStyleLbl="node1" presStyleIdx="1" presStyleCnt="4">
        <dgm:presLayoutVars>
          <dgm:bulletEnabled val="1"/>
        </dgm:presLayoutVars>
      </dgm:prSet>
      <dgm:spPr/>
    </dgm:pt>
    <dgm:pt modelId="{1DD6572C-BF55-4172-A016-6528DB7A995D}" type="pres">
      <dgm:prSet presAssocID="{F8D77471-5D8A-4590-AB9B-8DACD07574F7}" presName="FourNodes_3" presStyleLbl="node1" presStyleIdx="2" presStyleCnt="4">
        <dgm:presLayoutVars>
          <dgm:bulletEnabled val="1"/>
        </dgm:presLayoutVars>
      </dgm:prSet>
      <dgm:spPr/>
    </dgm:pt>
    <dgm:pt modelId="{B256127D-58D8-455B-B0AE-C7DD3D8B8A39}" type="pres">
      <dgm:prSet presAssocID="{F8D77471-5D8A-4590-AB9B-8DACD07574F7}" presName="FourNodes_4" presStyleLbl="node1" presStyleIdx="3" presStyleCnt="4">
        <dgm:presLayoutVars>
          <dgm:bulletEnabled val="1"/>
        </dgm:presLayoutVars>
      </dgm:prSet>
      <dgm:spPr/>
    </dgm:pt>
    <dgm:pt modelId="{DE4F9480-C4F6-48C6-A46F-6C50DE93E0C2}" type="pres">
      <dgm:prSet presAssocID="{F8D77471-5D8A-4590-AB9B-8DACD07574F7}" presName="FourConn_1-2" presStyleLbl="fgAccFollowNode1" presStyleIdx="0" presStyleCnt="3">
        <dgm:presLayoutVars>
          <dgm:bulletEnabled val="1"/>
        </dgm:presLayoutVars>
      </dgm:prSet>
      <dgm:spPr/>
    </dgm:pt>
    <dgm:pt modelId="{2019BFD0-67B6-4A29-99A9-2B796F9B311D}" type="pres">
      <dgm:prSet presAssocID="{F8D77471-5D8A-4590-AB9B-8DACD07574F7}" presName="FourConn_2-3" presStyleLbl="fgAccFollowNode1" presStyleIdx="1" presStyleCnt="3">
        <dgm:presLayoutVars>
          <dgm:bulletEnabled val="1"/>
        </dgm:presLayoutVars>
      </dgm:prSet>
      <dgm:spPr/>
    </dgm:pt>
    <dgm:pt modelId="{30ED2183-B2C1-401D-A5E0-51DB89FCA01A}" type="pres">
      <dgm:prSet presAssocID="{F8D77471-5D8A-4590-AB9B-8DACD07574F7}" presName="FourConn_3-4" presStyleLbl="fgAccFollowNode1" presStyleIdx="2" presStyleCnt="3">
        <dgm:presLayoutVars>
          <dgm:bulletEnabled val="1"/>
        </dgm:presLayoutVars>
      </dgm:prSet>
      <dgm:spPr/>
    </dgm:pt>
    <dgm:pt modelId="{4281CA9D-6ACD-44E2-B82E-00C7D971C58E}" type="pres">
      <dgm:prSet presAssocID="{F8D77471-5D8A-4590-AB9B-8DACD07574F7}" presName="FourNodes_1_text" presStyleLbl="node1" presStyleIdx="3" presStyleCnt="4">
        <dgm:presLayoutVars>
          <dgm:bulletEnabled val="1"/>
        </dgm:presLayoutVars>
      </dgm:prSet>
      <dgm:spPr/>
    </dgm:pt>
    <dgm:pt modelId="{B936A92B-F356-4914-91F3-3B7506BCAD2A}" type="pres">
      <dgm:prSet presAssocID="{F8D77471-5D8A-4590-AB9B-8DACD07574F7}" presName="FourNodes_2_text" presStyleLbl="node1" presStyleIdx="3" presStyleCnt="4">
        <dgm:presLayoutVars>
          <dgm:bulletEnabled val="1"/>
        </dgm:presLayoutVars>
      </dgm:prSet>
      <dgm:spPr/>
    </dgm:pt>
    <dgm:pt modelId="{DAC1B94E-CD16-42A1-90CA-E57E40D696DB}" type="pres">
      <dgm:prSet presAssocID="{F8D77471-5D8A-4590-AB9B-8DACD07574F7}" presName="FourNodes_3_text" presStyleLbl="node1" presStyleIdx="3" presStyleCnt="4">
        <dgm:presLayoutVars>
          <dgm:bulletEnabled val="1"/>
        </dgm:presLayoutVars>
      </dgm:prSet>
      <dgm:spPr/>
    </dgm:pt>
    <dgm:pt modelId="{59398814-4A7E-44CE-B033-6D1BE542F6F1}" type="pres">
      <dgm:prSet presAssocID="{F8D77471-5D8A-4590-AB9B-8DACD07574F7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B0F1D00-B579-448C-B952-F6E023BCAA97}" type="presOf" srcId="{E36B8892-A37C-45CC-951E-FE12E1E24719}" destId="{4281CA9D-6ACD-44E2-B82E-00C7D971C58E}" srcOrd="1" destOrd="0" presId="urn:microsoft.com/office/officeart/2005/8/layout/vProcess5"/>
    <dgm:cxn modelId="{05931F0F-02EB-4AFF-9C2F-854BDD62A2C4}" srcId="{F8D77471-5D8A-4590-AB9B-8DACD07574F7}" destId="{E90C28C9-BB01-4F25-AFF6-C4036A4642FD}" srcOrd="3" destOrd="0" parTransId="{83351BAD-6C3D-4637-B37E-AE8EE7B42361}" sibTransId="{6E450A74-0D8E-4F8C-95B3-F432974EFDA9}"/>
    <dgm:cxn modelId="{9DD8E31B-1E0B-4BBC-A77B-E4AEE82349C5}" srcId="{F8D77471-5D8A-4590-AB9B-8DACD07574F7}" destId="{FE4ECF3D-2EF3-461A-890E-FC3ABBFCC1C4}" srcOrd="2" destOrd="0" parTransId="{6EBC99D1-75C8-461B-B452-F27318F1911C}" sibTransId="{B06BBE0E-B51D-41F3-A46C-21CE8500527D}"/>
    <dgm:cxn modelId="{00926A5C-6A9D-49DA-925D-D1C4EF4F0D60}" type="presOf" srcId="{B06BBE0E-B51D-41F3-A46C-21CE8500527D}" destId="{30ED2183-B2C1-401D-A5E0-51DB89FCA01A}" srcOrd="0" destOrd="0" presId="urn:microsoft.com/office/officeart/2005/8/layout/vProcess5"/>
    <dgm:cxn modelId="{D075F952-BB24-4540-BC7F-D76479778D9A}" type="presOf" srcId="{E36B8892-A37C-45CC-951E-FE12E1E24719}" destId="{61AE702B-06A2-479D-AF74-9CB7C3EE8634}" srcOrd="0" destOrd="0" presId="urn:microsoft.com/office/officeart/2005/8/layout/vProcess5"/>
    <dgm:cxn modelId="{4997B37E-D4E6-4CFF-A4DC-E35DB3E99A60}" srcId="{F8D77471-5D8A-4590-AB9B-8DACD07574F7}" destId="{E36B8892-A37C-45CC-951E-FE12E1E24719}" srcOrd="0" destOrd="0" parTransId="{199EDDF4-0E16-4F1C-ACCE-2B30AC01BFBF}" sibTransId="{0C625D52-ABD2-4B45-9490-DB46588DEF54}"/>
    <dgm:cxn modelId="{336CD1AD-D8A1-4EE9-A668-6AF3337AAF58}" type="presOf" srcId="{920C87BA-76AA-4EB7-B773-CA3434CC8E0D}" destId="{2019BFD0-67B6-4A29-99A9-2B796F9B311D}" srcOrd="0" destOrd="0" presId="urn:microsoft.com/office/officeart/2005/8/layout/vProcess5"/>
    <dgm:cxn modelId="{B42292AF-56F2-4725-865B-12FE776DB62D}" type="presOf" srcId="{FE4ECF3D-2EF3-461A-890E-FC3ABBFCC1C4}" destId="{1DD6572C-BF55-4172-A016-6528DB7A995D}" srcOrd="0" destOrd="0" presId="urn:microsoft.com/office/officeart/2005/8/layout/vProcess5"/>
    <dgm:cxn modelId="{ABD5C0B4-E9BE-4434-B3A8-6927ABCBF304}" srcId="{F8D77471-5D8A-4590-AB9B-8DACD07574F7}" destId="{8FC43AD4-C788-42CE-BAA9-38F7061DD85F}" srcOrd="1" destOrd="0" parTransId="{160F958B-4929-4DD7-8674-2518385AE1A5}" sibTransId="{920C87BA-76AA-4EB7-B773-CA3434CC8E0D}"/>
    <dgm:cxn modelId="{981265BA-0F42-4531-BAE1-C11D23958E9D}" type="presOf" srcId="{FE4ECF3D-2EF3-461A-890E-FC3ABBFCC1C4}" destId="{DAC1B94E-CD16-42A1-90CA-E57E40D696DB}" srcOrd="1" destOrd="0" presId="urn:microsoft.com/office/officeart/2005/8/layout/vProcess5"/>
    <dgm:cxn modelId="{5B4DEFC1-5C90-45F1-BBEF-E0DE94FEDB99}" type="presOf" srcId="{0C625D52-ABD2-4B45-9490-DB46588DEF54}" destId="{DE4F9480-C4F6-48C6-A46F-6C50DE93E0C2}" srcOrd="0" destOrd="0" presId="urn:microsoft.com/office/officeart/2005/8/layout/vProcess5"/>
    <dgm:cxn modelId="{978557E1-624B-478C-A8CF-7CD2ECBA241E}" type="presOf" srcId="{8FC43AD4-C788-42CE-BAA9-38F7061DD85F}" destId="{B936A92B-F356-4914-91F3-3B7506BCAD2A}" srcOrd="1" destOrd="0" presId="urn:microsoft.com/office/officeart/2005/8/layout/vProcess5"/>
    <dgm:cxn modelId="{A969A7E7-20A0-4AB4-B8D9-552FCCFFFACE}" type="presOf" srcId="{E90C28C9-BB01-4F25-AFF6-C4036A4642FD}" destId="{B256127D-58D8-455B-B0AE-C7DD3D8B8A39}" srcOrd="0" destOrd="0" presId="urn:microsoft.com/office/officeart/2005/8/layout/vProcess5"/>
    <dgm:cxn modelId="{993844FC-455C-4268-89B6-EA73A47C7195}" type="presOf" srcId="{E90C28C9-BB01-4F25-AFF6-C4036A4642FD}" destId="{59398814-4A7E-44CE-B033-6D1BE542F6F1}" srcOrd="1" destOrd="0" presId="urn:microsoft.com/office/officeart/2005/8/layout/vProcess5"/>
    <dgm:cxn modelId="{F29105FD-03F7-4BEE-9F27-73C6F6572FBF}" type="presOf" srcId="{8FC43AD4-C788-42CE-BAA9-38F7061DD85F}" destId="{CB9CD107-EDF8-4064-8D47-4F48B6A52F1D}" srcOrd="0" destOrd="0" presId="urn:microsoft.com/office/officeart/2005/8/layout/vProcess5"/>
    <dgm:cxn modelId="{ACBF1BFE-496C-4F05-91FC-65292BA75249}" type="presOf" srcId="{F8D77471-5D8A-4590-AB9B-8DACD07574F7}" destId="{AEE198A7-6BE7-4C05-8594-3A6F70E45A4F}" srcOrd="0" destOrd="0" presId="urn:microsoft.com/office/officeart/2005/8/layout/vProcess5"/>
    <dgm:cxn modelId="{0DEE85E9-C223-4261-806B-92DF634C9C95}" type="presParOf" srcId="{AEE198A7-6BE7-4C05-8594-3A6F70E45A4F}" destId="{B8C3D5AA-06AF-43DA-862F-5D798BF34C62}" srcOrd="0" destOrd="0" presId="urn:microsoft.com/office/officeart/2005/8/layout/vProcess5"/>
    <dgm:cxn modelId="{4FAE0823-72CE-4A9A-99E5-9403A6B4CABD}" type="presParOf" srcId="{AEE198A7-6BE7-4C05-8594-3A6F70E45A4F}" destId="{61AE702B-06A2-479D-AF74-9CB7C3EE8634}" srcOrd="1" destOrd="0" presId="urn:microsoft.com/office/officeart/2005/8/layout/vProcess5"/>
    <dgm:cxn modelId="{DA75A9CB-5F13-4A9D-9A88-3CAD142B88D5}" type="presParOf" srcId="{AEE198A7-6BE7-4C05-8594-3A6F70E45A4F}" destId="{CB9CD107-EDF8-4064-8D47-4F48B6A52F1D}" srcOrd="2" destOrd="0" presId="urn:microsoft.com/office/officeart/2005/8/layout/vProcess5"/>
    <dgm:cxn modelId="{78052762-8DD4-482B-B725-81F7F3587F9E}" type="presParOf" srcId="{AEE198A7-6BE7-4C05-8594-3A6F70E45A4F}" destId="{1DD6572C-BF55-4172-A016-6528DB7A995D}" srcOrd="3" destOrd="0" presId="urn:microsoft.com/office/officeart/2005/8/layout/vProcess5"/>
    <dgm:cxn modelId="{2359E2B0-39E1-4DD7-8CE0-F16800965532}" type="presParOf" srcId="{AEE198A7-6BE7-4C05-8594-3A6F70E45A4F}" destId="{B256127D-58D8-455B-B0AE-C7DD3D8B8A39}" srcOrd="4" destOrd="0" presId="urn:microsoft.com/office/officeart/2005/8/layout/vProcess5"/>
    <dgm:cxn modelId="{8D766FA2-7C50-4806-B983-EB72E89ABF35}" type="presParOf" srcId="{AEE198A7-6BE7-4C05-8594-3A6F70E45A4F}" destId="{DE4F9480-C4F6-48C6-A46F-6C50DE93E0C2}" srcOrd="5" destOrd="0" presId="urn:microsoft.com/office/officeart/2005/8/layout/vProcess5"/>
    <dgm:cxn modelId="{E898C03A-57E0-4843-B0C9-5DEC77CCF797}" type="presParOf" srcId="{AEE198A7-6BE7-4C05-8594-3A6F70E45A4F}" destId="{2019BFD0-67B6-4A29-99A9-2B796F9B311D}" srcOrd="6" destOrd="0" presId="urn:microsoft.com/office/officeart/2005/8/layout/vProcess5"/>
    <dgm:cxn modelId="{738E34D4-6B48-4147-AA39-7AFBB001BA0F}" type="presParOf" srcId="{AEE198A7-6BE7-4C05-8594-3A6F70E45A4F}" destId="{30ED2183-B2C1-401D-A5E0-51DB89FCA01A}" srcOrd="7" destOrd="0" presId="urn:microsoft.com/office/officeart/2005/8/layout/vProcess5"/>
    <dgm:cxn modelId="{EA0376DA-1D71-4508-9FA5-075CB3C00792}" type="presParOf" srcId="{AEE198A7-6BE7-4C05-8594-3A6F70E45A4F}" destId="{4281CA9D-6ACD-44E2-B82E-00C7D971C58E}" srcOrd="8" destOrd="0" presId="urn:microsoft.com/office/officeart/2005/8/layout/vProcess5"/>
    <dgm:cxn modelId="{8ACF6F69-FA41-456F-97FD-07F4E3A76D38}" type="presParOf" srcId="{AEE198A7-6BE7-4C05-8594-3A6F70E45A4F}" destId="{B936A92B-F356-4914-91F3-3B7506BCAD2A}" srcOrd="9" destOrd="0" presId="urn:microsoft.com/office/officeart/2005/8/layout/vProcess5"/>
    <dgm:cxn modelId="{B54E3F64-A40A-4128-BA65-F4FAFF3684A6}" type="presParOf" srcId="{AEE198A7-6BE7-4C05-8594-3A6F70E45A4F}" destId="{DAC1B94E-CD16-42A1-90CA-E57E40D696DB}" srcOrd="10" destOrd="0" presId="urn:microsoft.com/office/officeart/2005/8/layout/vProcess5"/>
    <dgm:cxn modelId="{CFDFB8F0-3358-49F9-8636-0B335F4E4689}" type="presParOf" srcId="{AEE198A7-6BE7-4C05-8594-3A6F70E45A4F}" destId="{59398814-4A7E-44CE-B033-6D1BE542F6F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1614E3F-7036-43CE-A3CB-E003C3BB2EB8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C3891B4-3A9E-4FCE-BB10-79F656EB4B58}">
      <dgm:prSet custT="1"/>
      <dgm:spPr/>
      <dgm:t>
        <a:bodyPr/>
        <a:lstStyle/>
        <a:p>
          <a:r>
            <a:rPr lang="en-GB" sz="1600" b="1" dirty="0"/>
            <a:t>The Tribunal Will </a:t>
          </a:r>
          <a:r>
            <a:rPr lang="en-GB" sz="1800" b="1" dirty="0"/>
            <a:t>Usually</a:t>
          </a:r>
          <a:r>
            <a:rPr lang="en-GB" sz="1600" b="1" dirty="0"/>
            <a:t> Lead</a:t>
          </a:r>
          <a:endParaRPr lang="en-US" sz="1600" dirty="0"/>
        </a:p>
      </dgm:t>
    </dgm:pt>
    <dgm:pt modelId="{37BFA455-6378-409F-A2D3-4E53E6B3309E}" type="parTrans" cxnId="{CC961E0A-C03F-4582-ABA7-3F21C1C16F83}">
      <dgm:prSet/>
      <dgm:spPr/>
      <dgm:t>
        <a:bodyPr/>
        <a:lstStyle/>
        <a:p>
          <a:endParaRPr lang="en-US"/>
        </a:p>
      </dgm:t>
    </dgm:pt>
    <dgm:pt modelId="{D5CCB643-A883-40F5-9FBD-E5C7859E093F}" type="sibTrans" cxnId="{CC961E0A-C03F-4582-ABA7-3F21C1C16F83}">
      <dgm:prSet/>
      <dgm:spPr/>
      <dgm:t>
        <a:bodyPr/>
        <a:lstStyle/>
        <a:p>
          <a:endParaRPr lang="en-US"/>
        </a:p>
      </dgm:t>
    </dgm:pt>
    <dgm:pt modelId="{169A5B00-4990-49A5-8A2F-3C98E582B9B8}">
      <dgm:prSet custT="1"/>
      <dgm:spPr>
        <a:solidFill>
          <a:schemeClr val="bg1"/>
        </a:solidFill>
      </dgm:spPr>
      <dgm:t>
        <a:bodyPr/>
        <a:lstStyle/>
        <a:p>
          <a:r>
            <a:rPr lang="en-GB" sz="1600" dirty="0">
              <a:solidFill>
                <a:schemeClr val="tx1"/>
              </a:solidFill>
            </a:rPr>
            <a:t>Tribunal advocacy is collaborative and inquisitorial rather than adversarial.</a:t>
          </a:r>
          <a:endParaRPr lang="en-US" sz="1600" dirty="0">
            <a:solidFill>
              <a:schemeClr val="tx1"/>
            </a:solidFill>
          </a:endParaRPr>
        </a:p>
      </dgm:t>
    </dgm:pt>
    <dgm:pt modelId="{9B765F3D-FFD3-488E-974C-48562D0A78E5}" type="parTrans" cxnId="{D8E71F2B-7D5E-4461-8A11-740DCD455D30}">
      <dgm:prSet/>
      <dgm:spPr/>
      <dgm:t>
        <a:bodyPr/>
        <a:lstStyle/>
        <a:p>
          <a:endParaRPr lang="en-US"/>
        </a:p>
      </dgm:t>
    </dgm:pt>
    <dgm:pt modelId="{8F98AC0E-7B0C-4A3A-882C-7D1081AF1A69}" type="sibTrans" cxnId="{D8E71F2B-7D5E-4461-8A11-740DCD455D30}">
      <dgm:prSet/>
      <dgm:spPr/>
      <dgm:t>
        <a:bodyPr/>
        <a:lstStyle/>
        <a:p>
          <a:endParaRPr lang="en-US"/>
        </a:p>
      </dgm:t>
    </dgm:pt>
    <dgm:pt modelId="{B1D0B2AF-02EA-4049-88F4-A1912076513B}">
      <dgm:prSet custT="1"/>
      <dgm:spPr/>
      <dgm:t>
        <a:bodyPr/>
        <a:lstStyle/>
        <a:p>
          <a:r>
            <a:rPr lang="en-GB" sz="1600" b="1" dirty="0"/>
            <a:t>The Advocate’s Role</a:t>
          </a:r>
          <a:endParaRPr lang="en-US" sz="1600" dirty="0"/>
        </a:p>
      </dgm:t>
    </dgm:pt>
    <dgm:pt modelId="{BC87B2C8-B4FF-4582-90CE-2EE7E138C7D3}" type="parTrans" cxnId="{4FF1C3A4-1EDD-41BB-A3DC-154EE5AA49D4}">
      <dgm:prSet/>
      <dgm:spPr/>
      <dgm:t>
        <a:bodyPr/>
        <a:lstStyle/>
        <a:p>
          <a:endParaRPr lang="en-US"/>
        </a:p>
      </dgm:t>
    </dgm:pt>
    <dgm:pt modelId="{63A4EC59-6FD7-4930-8D49-FCC6185FDA77}" type="sibTrans" cxnId="{4FF1C3A4-1EDD-41BB-A3DC-154EE5AA49D4}">
      <dgm:prSet/>
      <dgm:spPr/>
      <dgm:t>
        <a:bodyPr/>
        <a:lstStyle/>
        <a:p>
          <a:endParaRPr lang="en-US"/>
        </a:p>
      </dgm:t>
    </dgm:pt>
    <dgm:pt modelId="{C89300EA-8A3F-4FC6-942F-66FF12A1457D}">
      <dgm:prSet custT="1"/>
      <dgm:spPr/>
      <dgm:t>
        <a:bodyPr/>
        <a:lstStyle/>
        <a:p>
          <a:r>
            <a:rPr lang="en-GB" sz="1600" b="0" dirty="0"/>
            <a:t>Assist the Tribunal to identify the real issues </a:t>
          </a:r>
          <a:endParaRPr lang="en-US" sz="1600" b="0" dirty="0"/>
        </a:p>
      </dgm:t>
    </dgm:pt>
    <dgm:pt modelId="{D168FBE6-0E3B-4521-9182-A78F5118845E}" type="parTrans" cxnId="{DCC6A105-7A71-4CB1-B94C-66D408ADC617}">
      <dgm:prSet/>
      <dgm:spPr/>
      <dgm:t>
        <a:bodyPr/>
        <a:lstStyle/>
        <a:p>
          <a:endParaRPr lang="en-US"/>
        </a:p>
      </dgm:t>
    </dgm:pt>
    <dgm:pt modelId="{27EAC4BF-4B52-46D0-9101-D2A21179FDEF}" type="sibTrans" cxnId="{DCC6A105-7A71-4CB1-B94C-66D408ADC617}">
      <dgm:prSet/>
      <dgm:spPr/>
      <dgm:t>
        <a:bodyPr/>
        <a:lstStyle/>
        <a:p>
          <a:endParaRPr lang="en-US"/>
        </a:p>
      </dgm:t>
    </dgm:pt>
    <dgm:pt modelId="{ED98A582-92AC-4A1E-9F4C-FF4365A6A4A8}">
      <dgm:prSet custT="1"/>
      <dgm:spPr/>
      <dgm:t>
        <a:bodyPr/>
        <a:lstStyle/>
        <a:p>
          <a:r>
            <a:rPr lang="en-GB" sz="1600" b="0" dirty="0"/>
            <a:t>Connect evidence directly to the legal tests </a:t>
          </a:r>
          <a:endParaRPr lang="en-US" sz="1600" b="0" dirty="0"/>
        </a:p>
      </dgm:t>
    </dgm:pt>
    <dgm:pt modelId="{81A6FEA1-7BA3-48FF-890B-79421BA3EF3C}" type="parTrans" cxnId="{02538007-2EBE-4BE1-BE21-459BCF6C48B8}">
      <dgm:prSet/>
      <dgm:spPr/>
      <dgm:t>
        <a:bodyPr/>
        <a:lstStyle/>
        <a:p>
          <a:endParaRPr lang="en-US"/>
        </a:p>
      </dgm:t>
    </dgm:pt>
    <dgm:pt modelId="{0B77396E-DCA9-428C-88C2-014CC4EC84F2}" type="sibTrans" cxnId="{02538007-2EBE-4BE1-BE21-459BCF6C48B8}">
      <dgm:prSet/>
      <dgm:spPr/>
      <dgm:t>
        <a:bodyPr/>
        <a:lstStyle/>
        <a:p>
          <a:endParaRPr lang="en-US"/>
        </a:p>
      </dgm:t>
    </dgm:pt>
    <dgm:pt modelId="{7467A8FD-2C8F-4042-A148-117C5CD80C97}">
      <dgm:prSet custT="1"/>
      <dgm:spPr/>
      <dgm:t>
        <a:bodyPr/>
        <a:lstStyle/>
        <a:p>
          <a:r>
            <a:rPr lang="en-GB" sz="1600" b="0" dirty="0"/>
            <a:t>Clarify omissions, misunderstandings or inconsistencies </a:t>
          </a:r>
          <a:endParaRPr lang="en-US" sz="1600" b="0" dirty="0"/>
        </a:p>
      </dgm:t>
    </dgm:pt>
    <dgm:pt modelId="{C77B0A01-8F3A-4C87-B3EE-2B681F2869E1}" type="parTrans" cxnId="{60003D3B-82C7-44A6-AC03-1AE283149759}">
      <dgm:prSet/>
      <dgm:spPr/>
      <dgm:t>
        <a:bodyPr/>
        <a:lstStyle/>
        <a:p>
          <a:endParaRPr lang="en-US"/>
        </a:p>
      </dgm:t>
    </dgm:pt>
    <dgm:pt modelId="{75016FFD-839C-45ED-87EF-81CCA5407135}" type="sibTrans" cxnId="{60003D3B-82C7-44A6-AC03-1AE283149759}">
      <dgm:prSet/>
      <dgm:spPr/>
      <dgm:t>
        <a:bodyPr/>
        <a:lstStyle/>
        <a:p>
          <a:endParaRPr lang="en-US"/>
        </a:p>
      </dgm:t>
    </dgm:pt>
    <dgm:pt modelId="{121345B2-161E-47A4-AB7D-A222292E20D9}">
      <dgm:prSet custT="1"/>
      <dgm:spPr/>
      <dgm:t>
        <a:bodyPr/>
        <a:lstStyle/>
        <a:p>
          <a:r>
            <a:rPr lang="en-GB" sz="1600" b="0" dirty="0"/>
            <a:t>Ensure the claimant has had a fair opportunity to present their case </a:t>
          </a:r>
          <a:endParaRPr lang="en-US" sz="1600" b="0" dirty="0"/>
        </a:p>
      </dgm:t>
    </dgm:pt>
    <dgm:pt modelId="{4EFEE368-1C94-478E-832C-6135B11DCFCD}" type="parTrans" cxnId="{97EA6C30-3501-4B4D-8CD5-A44B3E328460}">
      <dgm:prSet/>
      <dgm:spPr/>
      <dgm:t>
        <a:bodyPr/>
        <a:lstStyle/>
        <a:p>
          <a:endParaRPr lang="en-US"/>
        </a:p>
      </dgm:t>
    </dgm:pt>
    <dgm:pt modelId="{7DF2F0C8-B4AC-43BF-A251-F9C96F15CD1D}" type="sibTrans" cxnId="{97EA6C30-3501-4B4D-8CD5-A44B3E328460}">
      <dgm:prSet/>
      <dgm:spPr/>
      <dgm:t>
        <a:bodyPr/>
        <a:lstStyle/>
        <a:p>
          <a:endParaRPr lang="en-US"/>
        </a:p>
      </dgm:t>
    </dgm:pt>
    <dgm:pt modelId="{AFF3353B-C42E-4616-852A-75E241BA5E2C}">
      <dgm:prSet custT="1"/>
      <dgm:spPr/>
      <dgm:t>
        <a:bodyPr/>
        <a:lstStyle/>
        <a:p>
          <a:r>
            <a:rPr lang="en-GB" sz="1800" b="1"/>
            <a:t>Practical Tips</a:t>
          </a:r>
          <a:endParaRPr lang="en-US" sz="1800"/>
        </a:p>
      </dgm:t>
    </dgm:pt>
    <dgm:pt modelId="{981B449B-82CA-443A-A1DB-CB5ECEA4CA96}" type="parTrans" cxnId="{51769111-9658-4C0D-A04C-C84A1BE6B337}">
      <dgm:prSet/>
      <dgm:spPr/>
      <dgm:t>
        <a:bodyPr/>
        <a:lstStyle/>
        <a:p>
          <a:endParaRPr lang="en-US"/>
        </a:p>
      </dgm:t>
    </dgm:pt>
    <dgm:pt modelId="{4B235EEF-415E-4985-8A63-40D01C2C0975}" type="sibTrans" cxnId="{51769111-9658-4C0D-A04C-C84A1BE6B337}">
      <dgm:prSet/>
      <dgm:spPr/>
      <dgm:t>
        <a:bodyPr/>
        <a:lstStyle/>
        <a:p>
          <a:endParaRPr lang="en-US"/>
        </a:p>
      </dgm:t>
    </dgm:pt>
    <dgm:pt modelId="{B2B09B8E-FCBB-4671-86BE-F1CD8AF096F1}">
      <dgm:prSet custT="1"/>
      <dgm:spPr/>
      <dgm:t>
        <a:bodyPr/>
        <a:lstStyle/>
        <a:p>
          <a:r>
            <a:rPr lang="en-GB" sz="1600" b="0" dirty="0"/>
            <a:t>Prepare a prompt sheet </a:t>
          </a:r>
          <a:endParaRPr lang="en-US" sz="1600" b="0" dirty="0"/>
        </a:p>
      </dgm:t>
    </dgm:pt>
    <dgm:pt modelId="{1893460A-8B75-4F1E-8298-E5211D1899E6}" type="parTrans" cxnId="{761450EA-5CC1-4D90-AA63-86AD2CBCE725}">
      <dgm:prSet/>
      <dgm:spPr/>
      <dgm:t>
        <a:bodyPr/>
        <a:lstStyle/>
        <a:p>
          <a:endParaRPr lang="en-US"/>
        </a:p>
      </dgm:t>
    </dgm:pt>
    <dgm:pt modelId="{C1D00D2B-FDA7-4CDE-98E0-CDE7FE94DA5A}" type="sibTrans" cxnId="{761450EA-5CC1-4D90-AA63-86AD2CBCE725}">
      <dgm:prSet/>
      <dgm:spPr/>
      <dgm:t>
        <a:bodyPr/>
        <a:lstStyle/>
        <a:p>
          <a:endParaRPr lang="en-US"/>
        </a:p>
      </dgm:t>
    </dgm:pt>
    <dgm:pt modelId="{63E372F8-602E-4533-8957-5840A483717B}">
      <dgm:prSet custT="1"/>
      <dgm:spPr/>
      <dgm:t>
        <a:bodyPr/>
        <a:lstStyle/>
        <a:p>
          <a:r>
            <a:rPr lang="en-GB" sz="1600" b="0" dirty="0"/>
            <a:t>Track oral evidence carefully </a:t>
          </a:r>
          <a:endParaRPr lang="en-US" sz="1600" b="0" dirty="0"/>
        </a:p>
      </dgm:t>
    </dgm:pt>
    <dgm:pt modelId="{69096B3F-A3BE-45BF-BBE6-3A78560E487C}" type="parTrans" cxnId="{B930E3CF-A496-445F-B1FF-7D478B8F3657}">
      <dgm:prSet/>
      <dgm:spPr/>
      <dgm:t>
        <a:bodyPr/>
        <a:lstStyle/>
        <a:p>
          <a:endParaRPr lang="en-US"/>
        </a:p>
      </dgm:t>
    </dgm:pt>
    <dgm:pt modelId="{D4F44D28-F7FF-4243-BDB0-C6ACC874F008}" type="sibTrans" cxnId="{B930E3CF-A496-445F-B1FF-7D478B8F3657}">
      <dgm:prSet/>
      <dgm:spPr/>
      <dgm:t>
        <a:bodyPr/>
        <a:lstStyle/>
        <a:p>
          <a:endParaRPr lang="en-US"/>
        </a:p>
      </dgm:t>
    </dgm:pt>
    <dgm:pt modelId="{43F4C1E7-0F10-4FAD-AACA-76294EAF4204}">
      <dgm:prSet custT="1"/>
      <dgm:spPr/>
      <dgm:t>
        <a:bodyPr/>
        <a:lstStyle/>
        <a:p>
          <a:r>
            <a:rPr lang="en-GB" sz="1600" b="0" dirty="0"/>
            <a:t>Avoid repetition </a:t>
          </a:r>
          <a:endParaRPr lang="en-US" sz="1600" b="0" dirty="0"/>
        </a:p>
      </dgm:t>
    </dgm:pt>
    <dgm:pt modelId="{9DC6D60F-6E38-4C91-B594-B1065475257C}" type="parTrans" cxnId="{FCA8B299-D442-4423-8F67-1754BD16C998}">
      <dgm:prSet/>
      <dgm:spPr/>
      <dgm:t>
        <a:bodyPr/>
        <a:lstStyle/>
        <a:p>
          <a:endParaRPr lang="en-US"/>
        </a:p>
      </dgm:t>
    </dgm:pt>
    <dgm:pt modelId="{743CFB43-6855-4AE6-8540-94B78640C31C}" type="sibTrans" cxnId="{FCA8B299-D442-4423-8F67-1754BD16C998}">
      <dgm:prSet/>
      <dgm:spPr/>
      <dgm:t>
        <a:bodyPr/>
        <a:lstStyle/>
        <a:p>
          <a:endParaRPr lang="en-US"/>
        </a:p>
      </dgm:t>
    </dgm:pt>
    <dgm:pt modelId="{9C446A55-A1A8-4F7C-88CA-A95503739190}">
      <dgm:prSet custT="1"/>
      <dgm:spPr/>
      <dgm:t>
        <a:bodyPr/>
        <a:lstStyle/>
        <a:p>
          <a:r>
            <a:rPr lang="en-GB" sz="1600" b="0" dirty="0"/>
            <a:t>Be prepared to summarise the case succinctly </a:t>
          </a:r>
          <a:endParaRPr lang="en-US" sz="1600" b="0" dirty="0"/>
        </a:p>
      </dgm:t>
    </dgm:pt>
    <dgm:pt modelId="{6D380527-0F8F-4F97-824B-6025E5B51D5A}" type="parTrans" cxnId="{54782BD1-E5C4-4983-8783-08DE2625100C}">
      <dgm:prSet/>
      <dgm:spPr/>
      <dgm:t>
        <a:bodyPr/>
        <a:lstStyle/>
        <a:p>
          <a:endParaRPr lang="en-US"/>
        </a:p>
      </dgm:t>
    </dgm:pt>
    <dgm:pt modelId="{67D0D642-2609-43A5-BEE4-FE5953CE0CA2}" type="sibTrans" cxnId="{54782BD1-E5C4-4983-8783-08DE2625100C}">
      <dgm:prSet/>
      <dgm:spPr/>
      <dgm:t>
        <a:bodyPr/>
        <a:lstStyle/>
        <a:p>
          <a:endParaRPr lang="en-US"/>
        </a:p>
      </dgm:t>
    </dgm:pt>
    <dgm:pt modelId="{C4A1D06D-6D14-457C-A95D-D2FA01A83F94}" type="pres">
      <dgm:prSet presAssocID="{71614E3F-7036-43CE-A3CB-E003C3BB2EB8}" presName="linear" presStyleCnt="0">
        <dgm:presLayoutVars>
          <dgm:animLvl val="lvl"/>
          <dgm:resizeHandles val="exact"/>
        </dgm:presLayoutVars>
      </dgm:prSet>
      <dgm:spPr/>
    </dgm:pt>
    <dgm:pt modelId="{E7156F12-C89B-4F99-A182-804E8953E8FB}" type="pres">
      <dgm:prSet presAssocID="{6C3891B4-3A9E-4FCE-BB10-79F656EB4B58}" presName="parentText" presStyleLbl="node1" presStyleIdx="0" presStyleCnt="4" custLinFactY="-50559" custLinFactNeighborX="0" custLinFactNeighborY="-100000">
        <dgm:presLayoutVars>
          <dgm:chMax val="0"/>
          <dgm:bulletEnabled val="1"/>
        </dgm:presLayoutVars>
      </dgm:prSet>
      <dgm:spPr/>
    </dgm:pt>
    <dgm:pt modelId="{F0374EF6-451E-438D-98F7-3F1FB95B83E1}" type="pres">
      <dgm:prSet presAssocID="{D5CCB643-A883-40F5-9FBD-E5C7859E093F}" presName="spacer" presStyleCnt="0"/>
      <dgm:spPr/>
    </dgm:pt>
    <dgm:pt modelId="{4976284D-51E9-44FD-BCDC-82982697F158}" type="pres">
      <dgm:prSet presAssocID="{169A5B00-4990-49A5-8A2F-3C98E582B9B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51E2EA7-3D7F-47D2-BEB7-FBC90FB0CBA4}" type="pres">
      <dgm:prSet presAssocID="{8F98AC0E-7B0C-4A3A-882C-7D1081AF1A69}" presName="spacer" presStyleCnt="0"/>
      <dgm:spPr/>
    </dgm:pt>
    <dgm:pt modelId="{47F62B8D-D5FD-4823-B47B-32C548105656}" type="pres">
      <dgm:prSet presAssocID="{B1D0B2AF-02EA-4049-88F4-A1912076513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0BE69AB-66FF-42FD-9600-090AF08C8BD7}" type="pres">
      <dgm:prSet presAssocID="{B1D0B2AF-02EA-4049-88F4-A1912076513B}" presName="childText" presStyleLbl="revTx" presStyleIdx="0" presStyleCnt="2">
        <dgm:presLayoutVars>
          <dgm:bulletEnabled val="1"/>
        </dgm:presLayoutVars>
      </dgm:prSet>
      <dgm:spPr/>
    </dgm:pt>
    <dgm:pt modelId="{EF5593A2-4ECE-4FB4-B72A-61EE6ACA3786}" type="pres">
      <dgm:prSet presAssocID="{AFF3353B-C42E-4616-852A-75E241BA5E2C}" presName="parentText" presStyleLbl="node1" presStyleIdx="3" presStyleCnt="4" custLinFactNeighborX="-1630" custLinFactNeighborY="-743">
        <dgm:presLayoutVars>
          <dgm:chMax val="0"/>
          <dgm:bulletEnabled val="1"/>
        </dgm:presLayoutVars>
      </dgm:prSet>
      <dgm:spPr/>
    </dgm:pt>
    <dgm:pt modelId="{9040AB81-17FE-47A3-ADA4-D1B62BCC9701}" type="pres">
      <dgm:prSet presAssocID="{AFF3353B-C42E-4616-852A-75E241BA5E2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5A8DAB02-D819-420E-B44D-B0E015E8981C}" type="presOf" srcId="{B1D0B2AF-02EA-4049-88F4-A1912076513B}" destId="{47F62B8D-D5FD-4823-B47B-32C548105656}" srcOrd="0" destOrd="0" presId="urn:microsoft.com/office/officeart/2005/8/layout/vList2"/>
    <dgm:cxn modelId="{DCC6A105-7A71-4CB1-B94C-66D408ADC617}" srcId="{B1D0B2AF-02EA-4049-88F4-A1912076513B}" destId="{C89300EA-8A3F-4FC6-942F-66FF12A1457D}" srcOrd="0" destOrd="0" parTransId="{D168FBE6-0E3B-4521-9182-A78F5118845E}" sibTransId="{27EAC4BF-4B52-46D0-9101-D2A21179FDEF}"/>
    <dgm:cxn modelId="{02538007-2EBE-4BE1-BE21-459BCF6C48B8}" srcId="{B1D0B2AF-02EA-4049-88F4-A1912076513B}" destId="{ED98A582-92AC-4A1E-9F4C-FF4365A6A4A8}" srcOrd="1" destOrd="0" parTransId="{81A6FEA1-7BA3-48FF-890B-79421BA3EF3C}" sibTransId="{0B77396E-DCA9-428C-88C2-014CC4EC84F2}"/>
    <dgm:cxn modelId="{CC961E0A-C03F-4582-ABA7-3F21C1C16F83}" srcId="{71614E3F-7036-43CE-A3CB-E003C3BB2EB8}" destId="{6C3891B4-3A9E-4FCE-BB10-79F656EB4B58}" srcOrd="0" destOrd="0" parTransId="{37BFA455-6378-409F-A2D3-4E53E6B3309E}" sibTransId="{D5CCB643-A883-40F5-9FBD-E5C7859E093F}"/>
    <dgm:cxn modelId="{51769111-9658-4C0D-A04C-C84A1BE6B337}" srcId="{71614E3F-7036-43CE-A3CB-E003C3BB2EB8}" destId="{AFF3353B-C42E-4616-852A-75E241BA5E2C}" srcOrd="3" destOrd="0" parTransId="{981B449B-82CA-443A-A1DB-CB5ECEA4CA96}" sibTransId="{4B235EEF-415E-4985-8A63-40D01C2C0975}"/>
    <dgm:cxn modelId="{D8E71F2B-7D5E-4461-8A11-740DCD455D30}" srcId="{71614E3F-7036-43CE-A3CB-E003C3BB2EB8}" destId="{169A5B00-4990-49A5-8A2F-3C98E582B9B8}" srcOrd="1" destOrd="0" parTransId="{9B765F3D-FFD3-488E-974C-48562D0A78E5}" sibTransId="{8F98AC0E-7B0C-4A3A-882C-7D1081AF1A69}"/>
    <dgm:cxn modelId="{97EA6C30-3501-4B4D-8CD5-A44B3E328460}" srcId="{B1D0B2AF-02EA-4049-88F4-A1912076513B}" destId="{121345B2-161E-47A4-AB7D-A222292E20D9}" srcOrd="3" destOrd="0" parTransId="{4EFEE368-1C94-478E-832C-6135B11DCFCD}" sibTransId="{7DF2F0C8-B4AC-43BF-A251-F9C96F15CD1D}"/>
    <dgm:cxn modelId="{3F33BA32-D6FF-4ABF-B90F-4FA19BD1EBC0}" type="presOf" srcId="{63E372F8-602E-4533-8957-5840A483717B}" destId="{9040AB81-17FE-47A3-ADA4-D1B62BCC9701}" srcOrd="0" destOrd="1" presId="urn:microsoft.com/office/officeart/2005/8/layout/vList2"/>
    <dgm:cxn modelId="{60003D3B-82C7-44A6-AC03-1AE283149759}" srcId="{B1D0B2AF-02EA-4049-88F4-A1912076513B}" destId="{7467A8FD-2C8F-4042-A148-117C5CD80C97}" srcOrd="2" destOrd="0" parTransId="{C77B0A01-8F3A-4C87-B3EE-2B681F2869E1}" sibTransId="{75016FFD-839C-45ED-87EF-81CCA5407135}"/>
    <dgm:cxn modelId="{CDF0CC3B-6729-44DA-B19A-75DF80D089AF}" type="presOf" srcId="{71614E3F-7036-43CE-A3CB-E003C3BB2EB8}" destId="{C4A1D06D-6D14-457C-A95D-D2FA01A83F94}" srcOrd="0" destOrd="0" presId="urn:microsoft.com/office/officeart/2005/8/layout/vList2"/>
    <dgm:cxn modelId="{20154446-F1F5-4AEA-AE51-6DC27613DD35}" type="presOf" srcId="{B2B09B8E-FCBB-4671-86BE-F1CD8AF096F1}" destId="{9040AB81-17FE-47A3-ADA4-D1B62BCC9701}" srcOrd="0" destOrd="0" presId="urn:microsoft.com/office/officeart/2005/8/layout/vList2"/>
    <dgm:cxn modelId="{FFF4188E-A0D7-40B1-809C-DCA9319A9459}" type="presOf" srcId="{ED98A582-92AC-4A1E-9F4C-FF4365A6A4A8}" destId="{20BE69AB-66FF-42FD-9600-090AF08C8BD7}" srcOrd="0" destOrd="1" presId="urn:microsoft.com/office/officeart/2005/8/layout/vList2"/>
    <dgm:cxn modelId="{C9E45090-0843-4D74-9B7B-26C0E039A3C8}" type="presOf" srcId="{43F4C1E7-0F10-4FAD-AACA-76294EAF4204}" destId="{9040AB81-17FE-47A3-ADA4-D1B62BCC9701}" srcOrd="0" destOrd="2" presId="urn:microsoft.com/office/officeart/2005/8/layout/vList2"/>
    <dgm:cxn modelId="{1E5ED594-9864-411D-82F4-0F016D4FE0F8}" type="presOf" srcId="{6C3891B4-3A9E-4FCE-BB10-79F656EB4B58}" destId="{E7156F12-C89B-4F99-A182-804E8953E8FB}" srcOrd="0" destOrd="0" presId="urn:microsoft.com/office/officeart/2005/8/layout/vList2"/>
    <dgm:cxn modelId="{FCA8B299-D442-4423-8F67-1754BD16C998}" srcId="{AFF3353B-C42E-4616-852A-75E241BA5E2C}" destId="{43F4C1E7-0F10-4FAD-AACA-76294EAF4204}" srcOrd="2" destOrd="0" parTransId="{9DC6D60F-6E38-4C91-B594-B1065475257C}" sibTransId="{743CFB43-6855-4AE6-8540-94B78640C31C}"/>
    <dgm:cxn modelId="{6C8CE99B-4EF8-4484-8CAD-A8312A42B2C7}" type="presOf" srcId="{C89300EA-8A3F-4FC6-942F-66FF12A1457D}" destId="{20BE69AB-66FF-42FD-9600-090AF08C8BD7}" srcOrd="0" destOrd="0" presId="urn:microsoft.com/office/officeart/2005/8/layout/vList2"/>
    <dgm:cxn modelId="{4FF1C3A4-1EDD-41BB-A3DC-154EE5AA49D4}" srcId="{71614E3F-7036-43CE-A3CB-E003C3BB2EB8}" destId="{B1D0B2AF-02EA-4049-88F4-A1912076513B}" srcOrd="2" destOrd="0" parTransId="{BC87B2C8-B4FF-4582-90CE-2EE7E138C7D3}" sibTransId="{63A4EC59-6FD7-4930-8D49-FCC6185FDA77}"/>
    <dgm:cxn modelId="{93B78CAC-8A06-4DB5-B623-7B5A5F720CE9}" type="presOf" srcId="{169A5B00-4990-49A5-8A2F-3C98E582B9B8}" destId="{4976284D-51E9-44FD-BCDC-82982697F158}" srcOrd="0" destOrd="0" presId="urn:microsoft.com/office/officeart/2005/8/layout/vList2"/>
    <dgm:cxn modelId="{17521EB6-A220-4C46-A054-D8602B1CEE40}" type="presOf" srcId="{121345B2-161E-47A4-AB7D-A222292E20D9}" destId="{20BE69AB-66FF-42FD-9600-090AF08C8BD7}" srcOrd="0" destOrd="3" presId="urn:microsoft.com/office/officeart/2005/8/layout/vList2"/>
    <dgm:cxn modelId="{1E82C7C0-44BD-4F21-80EA-CEFAF18046B0}" type="presOf" srcId="{AFF3353B-C42E-4616-852A-75E241BA5E2C}" destId="{EF5593A2-4ECE-4FB4-B72A-61EE6ACA3786}" srcOrd="0" destOrd="0" presId="urn:microsoft.com/office/officeart/2005/8/layout/vList2"/>
    <dgm:cxn modelId="{B930E3CF-A496-445F-B1FF-7D478B8F3657}" srcId="{AFF3353B-C42E-4616-852A-75E241BA5E2C}" destId="{63E372F8-602E-4533-8957-5840A483717B}" srcOrd="1" destOrd="0" parTransId="{69096B3F-A3BE-45BF-BBE6-3A78560E487C}" sibTransId="{D4F44D28-F7FF-4243-BDB0-C6ACC874F008}"/>
    <dgm:cxn modelId="{54782BD1-E5C4-4983-8783-08DE2625100C}" srcId="{AFF3353B-C42E-4616-852A-75E241BA5E2C}" destId="{9C446A55-A1A8-4F7C-88CA-A95503739190}" srcOrd="3" destOrd="0" parTransId="{6D380527-0F8F-4F97-824B-6025E5B51D5A}" sibTransId="{67D0D642-2609-43A5-BEE4-FE5953CE0CA2}"/>
    <dgm:cxn modelId="{60A54FD2-DD80-4ABB-BE98-A096B7A8762B}" type="presOf" srcId="{7467A8FD-2C8F-4042-A148-117C5CD80C97}" destId="{20BE69AB-66FF-42FD-9600-090AF08C8BD7}" srcOrd="0" destOrd="2" presId="urn:microsoft.com/office/officeart/2005/8/layout/vList2"/>
    <dgm:cxn modelId="{307240E4-FB0A-4029-B789-D7C266B0015D}" type="presOf" srcId="{9C446A55-A1A8-4F7C-88CA-A95503739190}" destId="{9040AB81-17FE-47A3-ADA4-D1B62BCC9701}" srcOrd="0" destOrd="3" presId="urn:microsoft.com/office/officeart/2005/8/layout/vList2"/>
    <dgm:cxn modelId="{761450EA-5CC1-4D90-AA63-86AD2CBCE725}" srcId="{AFF3353B-C42E-4616-852A-75E241BA5E2C}" destId="{B2B09B8E-FCBB-4671-86BE-F1CD8AF096F1}" srcOrd="0" destOrd="0" parTransId="{1893460A-8B75-4F1E-8298-E5211D1899E6}" sibTransId="{C1D00D2B-FDA7-4CDE-98E0-CDE7FE94DA5A}"/>
    <dgm:cxn modelId="{2DD34250-D22D-436B-89BB-3B9CA77D28B7}" type="presParOf" srcId="{C4A1D06D-6D14-457C-A95D-D2FA01A83F94}" destId="{E7156F12-C89B-4F99-A182-804E8953E8FB}" srcOrd="0" destOrd="0" presId="urn:microsoft.com/office/officeart/2005/8/layout/vList2"/>
    <dgm:cxn modelId="{F67BA2AF-D1C1-45EB-8C80-45C507219E48}" type="presParOf" srcId="{C4A1D06D-6D14-457C-A95D-D2FA01A83F94}" destId="{F0374EF6-451E-438D-98F7-3F1FB95B83E1}" srcOrd="1" destOrd="0" presId="urn:microsoft.com/office/officeart/2005/8/layout/vList2"/>
    <dgm:cxn modelId="{3BCFCDF7-44F1-4D74-A717-71A361E1676A}" type="presParOf" srcId="{C4A1D06D-6D14-457C-A95D-D2FA01A83F94}" destId="{4976284D-51E9-44FD-BCDC-82982697F158}" srcOrd="2" destOrd="0" presId="urn:microsoft.com/office/officeart/2005/8/layout/vList2"/>
    <dgm:cxn modelId="{1AF676BF-51FD-421F-86B9-618604679DB6}" type="presParOf" srcId="{C4A1D06D-6D14-457C-A95D-D2FA01A83F94}" destId="{E51E2EA7-3D7F-47D2-BEB7-FBC90FB0CBA4}" srcOrd="3" destOrd="0" presId="urn:microsoft.com/office/officeart/2005/8/layout/vList2"/>
    <dgm:cxn modelId="{E07906A6-DB1E-4043-984D-2C4165F414E9}" type="presParOf" srcId="{C4A1D06D-6D14-457C-A95D-D2FA01A83F94}" destId="{47F62B8D-D5FD-4823-B47B-32C548105656}" srcOrd="4" destOrd="0" presId="urn:microsoft.com/office/officeart/2005/8/layout/vList2"/>
    <dgm:cxn modelId="{77323C6D-383C-486E-938E-E5D807D5817E}" type="presParOf" srcId="{C4A1D06D-6D14-457C-A95D-D2FA01A83F94}" destId="{20BE69AB-66FF-42FD-9600-090AF08C8BD7}" srcOrd="5" destOrd="0" presId="urn:microsoft.com/office/officeart/2005/8/layout/vList2"/>
    <dgm:cxn modelId="{B5686765-8875-4F22-8E16-6FAECDD3981A}" type="presParOf" srcId="{C4A1D06D-6D14-457C-A95D-D2FA01A83F94}" destId="{EF5593A2-4ECE-4FB4-B72A-61EE6ACA3786}" srcOrd="6" destOrd="0" presId="urn:microsoft.com/office/officeart/2005/8/layout/vList2"/>
    <dgm:cxn modelId="{746357B4-610E-41C5-944F-43AB86A5906E}" type="presParOf" srcId="{C4A1D06D-6D14-457C-A95D-D2FA01A83F94}" destId="{9040AB81-17FE-47A3-ADA4-D1B62BCC970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575F82A-5D12-4B0B-882C-82AAA50BB9A4}" type="doc">
      <dgm:prSet loTypeId="urn:microsoft.com/office/officeart/2008/layout/LinedLis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CC20C0C-FA55-4A1C-B691-81AD5BFAC800}">
      <dgm:prSet custT="1"/>
      <dgm:spPr/>
      <dgm:t>
        <a:bodyPr/>
        <a:lstStyle/>
        <a:p>
          <a:r>
            <a:rPr lang="en-US" sz="2000" b="1" dirty="0">
              <a:latin typeface="+mj-lt"/>
            </a:rPr>
            <a:t>PIP / DLA / AA</a:t>
          </a:r>
          <a:endParaRPr lang="en-US" sz="2000" dirty="0">
            <a:latin typeface="+mj-lt"/>
          </a:endParaRPr>
        </a:p>
      </dgm:t>
    </dgm:pt>
    <dgm:pt modelId="{FB07444C-B1F7-4F4D-A086-97BC90C59EC0}" type="parTrans" cxnId="{87598CF8-AB7D-4CB0-A3C2-7616FE3176D5}">
      <dgm:prSet/>
      <dgm:spPr/>
      <dgm:t>
        <a:bodyPr/>
        <a:lstStyle/>
        <a:p>
          <a:endParaRPr lang="en-US"/>
        </a:p>
      </dgm:t>
    </dgm:pt>
    <dgm:pt modelId="{A2E7EC6C-646D-486A-89B3-4082EC6D6B24}" type="sibTrans" cxnId="{87598CF8-AB7D-4CB0-A3C2-7616FE3176D5}">
      <dgm:prSet/>
      <dgm:spPr/>
      <dgm:t>
        <a:bodyPr/>
        <a:lstStyle/>
        <a:p>
          <a:endParaRPr lang="en-US"/>
        </a:p>
      </dgm:t>
    </dgm:pt>
    <dgm:pt modelId="{151B2225-164C-42AF-8471-FA46F8CF25BF}">
      <dgm:prSet custT="1"/>
      <dgm:spPr/>
      <dgm:t>
        <a:bodyPr/>
        <a:lstStyle/>
        <a:p>
          <a:r>
            <a:rPr lang="en-US" sz="2000" dirty="0">
              <a:latin typeface="+mj-lt"/>
            </a:rPr>
            <a:t>• Judge</a:t>
          </a:r>
        </a:p>
      </dgm:t>
    </dgm:pt>
    <dgm:pt modelId="{0E8A3B46-C3F9-4B42-8AE7-993DA86C7911}" type="parTrans" cxnId="{17B0286F-88CE-4349-80A4-0D87D72B35CE}">
      <dgm:prSet/>
      <dgm:spPr/>
      <dgm:t>
        <a:bodyPr/>
        <a:lstStyle/>
        <a:p>
          <a:endParaRPr lang="en-US"/>
        </a:p>
      </dgm:t>
    </dgm:pt>
    <dgm:pt modelId="{B700DE4A-1A5B-4817-ACE8-00D83DF0FDF0}" type="sibTrans" cxnId="{17B0286F-88CE-4349-80A4-0D87D72B35CE}">
      <dgm:prSet/>
      <dgm:spPr/>
      <dgm:t>
        <a:bodyPr/>
        <a:lstStyle/>
        <a:p>
          <a:endParaRPr lang="en-US"/>
        </a:p>
      </dgm:t>
    </dgm:pt>
    <dgm:pt modelId="{EAE7EB5D-D876-4B9F-9DD5-1A52083112A8}">
      <dgm:prSet custT="1"/>
      <dgm:spPr/>
      <dgm:t>
        <a:bodyPr/>
        <a:lstStyle/>
        <a:p>
          <a:r>
            <a:rPr lang="en-US" sz="2000" dirty="0">
              <a:latin typeface="+mj-lt"/>
            </a:rPr>
            <a:t>• Doctor</a:t>
          </a:r>
        </a:p>
      </dgm:t>
    </dgm:pt>
    <dgm:pt modelId="{004B15D0-6E62-4164-AD91-4F22A3EEE3F1}" type="parTrans" cxnId="{0473A368-6DEC-40B3-BE37-29057ACC126F}">
      <dgm:prSet/>
      <dgm:spPr/>
      <dgm:t>
        <a:bodyPr/>
        <a:lstStyle/>
        <a:p>
          <a:endParaRPr lang="en-US"/>
        </a:p>
      </dgm:t>
    </dgm:pt>
    <dgm:pt modelId="{37F4A363-32FC-4C10-BA95-915101F176A7}" type="sibTrans" cxnId="{0473A368-6DEC-40B3-BE37-29057ACC126F}">
      <dgm:prSet/>
      <dgm:spPr/>
      <dgm:t>
        <a:bodyPr/>
        <a:lstStyle/>
        <a:p>
          <a:endParaRPr lang="en-US"/>
        </a:p>
      </dgm:t>
    </dgm:pt>
    <dgm:pt modelId="{652FC62F-9245-4FA9-A96E-0B229113B986}">
      <dgm:prSet custT="1"/>
      <dgm:spPr/>
      <dgm:t>
        <a:bodyPr/>
        <a:lstStyle/>
        <a:p>
          <a:r>
            <a:rPr lang="en-US" sz="2000" dirty="0">
              <a:latin typeface="+mj-lt"/>
            </a:rPr>
            <a:t>• Disability Qualified Member</a:t>
          </a:r>
        </a:p>
      </dgm:t>
    </dgm:pt>
    <dgm:pt modelId="{79784BD4-44AC-4EE6-A962-71EFC6210A17}" type="parTrans" cxnId="{8D257718-E6F7-40A5-B881-216260B5DBEB}">
      <dgm:prSet/>
      <dgm:spPr/>
      <dgm:t>
        <a:bodyPr/>
        <a:lstStyle/>
        <a:p>
          <a:endParaRPr lang="en-US"/>
        </a:p>
      </dgm:t>
    </dgm:pt>
    <dgm:pt modelId="{89BFF116-29B5-49ED-91BE-9C78035ABBF5}" type="sibTrans" cxnId="{8D257718-E6F7-40A5-B881-216260B5DBEB}">
      <dgm:prSet/>
      <dgm:spPr/>
      <dgm:t>
        <a:bodyPr/>
        <a:lstStyle/>
        <a:p>
          <a:endParaRPr lang="en-US"/>
        </a:p>
      </dgm:t>
    </dgm:pt>
    <dgm:pt modelId="{717236CF-30DC-476C-842F-69750DBE34DF}">
      <dgm:prSet custT="1"/>
      <dgm:spPr/>
      <dgm:t>
        <a:bodyPr/>
        <a:lstStyle/>
        <a:p>
          <a:r>
            <a:rPr lang="en-US" sz="2000" b="1">
              <a:latin typeface="+mj-lt"/>
            </a:rPr>
            <a:t>ESA / UC / IIDB</a:t>
          </a:r>
          <a:endParaRPr lang="en-US" sz="2000">
            <a:latin typeface="+mj-lt"/>
          </a:endParaRPr>
        </a:p>
      </dgm:t>
    </dgm:pt>
    <dgm:pt modelId="{D7BC6D77-108C-4931-ABF9-05901D60E1B5}" type="parTrans" cxnId="{30089724-C0C7-4752-B811-767DB2235351}">
      <dgm:prSet/>
      <dgm:spPr/>
      <dgm:t>
        <a:bodyPr/>
        <a:lstStyle/>
        <a:p>
          <a:endParaRPr lang="en-US"/>
        </a:p>
      </dgm:t>
    </dgm:pt>
    <dgm:pt modelId="{5267593D-F383-4026-A03B-85DD7AEDDC54}" type="sibTrans" cxnId="{30089724-C0C7-4752-B811-767DB2235351}">
      <dgm:prSet/>
      <dgm:spPr/>
      <dgm:t>
        <a:bodyPr/>
        <a:lstStyle/>
        <a:p>
          <a:endParaRPr lang="en-US"/>
        </a:p>
      </dgm:t>
    </dgm:pt>
    <dgm:pt modelId="{1BBC7C89-B019-48B4-B4F5-82BA0B2A35C1}">
      <dgm:prSet custT="1"/>
      <dgm:spPr/>
      <dgm:t>
        <a:bodyPr/>
        <a:lstStyle/>
        <a:p>
          <a:r>
            <a:rPr lang="en-US" sz="2000" dirty="0">
              <a:latin typeface="+mj-lt"/>
            </a:rPr>
            <a:t>• Judge</a:t>
          </a:r>
        </a:p>
      </dgm:t>
    </dgm:pt>
    <dgm:pt modelId="{4585E40D-67F7-4E1C-9558-2A2A6636CB74}" type="parTrans" cxnId="{DC16AAF2-765D-4F88-9E5C-AB44212AD72B}">
      <dgm:prSet/>
      <dgm:spPr/>
      <dgm:t>
        <a:bodyPr/>
        <a:lstStyle/>
        <a:p>
          <a:endParaRPr lang="en-US"/>
        </a:p>
      </dgm:t>
    </dgm:pt>
    <dgm:pt modelId="{37FFBAC9-3C3D-4CBD-877C-0A5FE5FCD3D0}" type="sibTrans" cxnId="{DC16AAF2-765D-4F88-9E5C-AB44212AD72B}">
      <dgm:prSet/>
      <dgm:spPr/>
      <dgm:t>
        <a:bodyPr/>
        <a:lstStyle/>
        <a:p>
          <a:endParaRPr lang="en-US"/>
        </a:p>
      </dgm:t>
    </dgm:pt>
    <dgm:pt modelId="{A7BD9DCB-2C1D-4E15-93F7-CCCC8355AED9}">
      <dgm:prSet custT="1"/>
      <dgm:spPr/>
      <dgm:t>
        <a:bodyPr/>
        <a:lstStyle/>
        <a:p>
          <a:r>
            <a:rPr lang="en-US" sz="2000" dirty="0">
              <a:latin typeface="+mj-lt"/>
            </a:rPr>
            <a:t>• Medical Member</a:t>
          </a:r>
        </a:p>
      </dgm:t>
    </dgm:pt>
    <dgm:pt modelId="{F6D25DD5-4DBE-41DB-9141-EDFCBD719592}" type="parTrans" cxnId="{2837020C-5FD5-4E60-BB52-F02B3D79F901}">
      <dgm:prSet/>
      <dgm:spPr/>
      <dgm:t>
        <a:bodyPr/>
        <a:lstStyle/>
        <a:p>
          <a:endParaRPr lang="en-US"/>
        </a:p>
      </dgm:t>
    </dgm:pt>
    <dgm:pt modelId="{C4FA1F18-C622-4CE5-8349-4A741FD51E4F}" type="sibTrans" cxnId="{2837020C-5FD5-4E60-BB52-F02B3D79F901}">
      <dgm:prSet/>
      <dgm:spPr/>
      <dgm:t>
        <a:bodyPr/>
        <a:lstStyle/>
        <a:p>
          <a:endParaRPr lang="en-US"/>
        </a:p>
      </dgm:t>
    </dgm:pt>
    <dgm:pt modelId="{9DDB1435-8238-4FD2-A37E-0A0C49BC5584}">
      <dgm:prSet custT="1"/>
      <dgm:spPr/>
      <dgm:t>
        <a:bodyPr/>
        <a:lstStyle/>
        <a:p>
          <a:r>
            <a:rPr lang="en-US" sz="2000" b="1" dirty="0">
              <a:latin typeface="+mj-lt"/>
            </a:rPr>
            <a:t>Other Benefits</a:t>
          </a:r>
        </a:p>
      </dgm:t>
    </dgm:pt>
    <dgm:pt modelId="{896E00FD-DFC6-49FB-BF75-6897BBF3D84A}" type="parTrans" cxnId="{9794F5A1-4B63-42D8-A1C1-E3B3731F4E51}">
      <dgm:prSet/>
      <dgm:spPr/>
      <dgm:t>
        <a:bodyPr/>
        <a:lstStyle/>
        <a:p>
          <a:endParaRPr lang="en-GB"/>
        </a:p>
      </dgm:t>
    </dgm:pt>
    <dgm:pt modelId="{004A227E-2053-4338-B8C7-CC971A151493}" type="sibTrans" cxnId="{9794F5A1-4B63-42D8-A1C1-E3B3731F4E51}">
      <dgm:prSet/>
      <dgm:spPr/>
      <dgm:t>
        <a:bodyPr/>
        <a:lstStyle/>
        <a:p>
          <a:endParaRPr lang="en-GB"/>
        </a:p>
      </dgm:t>
    </dgm:pt>
    <dgm:pt modelId="{F26337FB-584D-4107-B540-B25B40A7F3A0}">
      <dgm:prSet custT="1"/>
      <dgm:spPr/>
      <dgm:t>
        <a:bodyPr/>
        <a:lstStyle/>
        <a:p>
          <a:r>
            <a:rPr lang="en-US" sz="2000" b="0" dirty="0">
              <a:latin typeface="+mj-lt"/>
            </a:rPr>
            <a:t>Judge Alone or with another specialist member </a:t>
          </a:r>
          <a:endParaRPr lang="en-US" sz="2000" dirty="0">
            <a:latin typeface="+mj-lt"/>
          </a:endParaRPr>
        </a:p>
      </dgm:t>
    </dgm:pt>
    <dgm:pt modelId="{2EA9DE54-321F-4EC9-A424-98247572C6B6}" type="parTrans" cxnId="{D928378B-39BB-4DD7-8FE5-CB6535E6B1C7}">
      <dgm:prSet/>
      <dgm:spPr/>
      <dgm:t>
        <a:bodyPr/>
        <a:lstStyle/>
        <a:p>
          <a:endParaRPr lang="en-GB"/>
        </a:p>
      </dgm:t>
    </dgm:pt>
    <dgm:pt modelId="{E05AD929-1630-4CC2-ABC0-10A930B1B276}" type="sibTrans" cxnId="{D928378B-39BB-4DD7-8FE5-CB6535E6B1C7}">
      <dgm:prSet/>
      <dgm:spPr/>
      <dgm:t>
        <a:bodyPr/>
        <a:lstStyle/>
        <a:p>
          <a:endParaRPr lang="en-GB"/>
        </a:p>
      </dgm:t>
    </dgm:pt>
    <dgm:pt modelId="{DDC5BDB9-4469-4C15-BAEB-29EFC4BFED1D}" type="pres">
      <dgm:prSet presAssocID="{A575F82A-5D12-4B0B-882C-82AAA50BB9A4}" presName="vert0" presStyleCnt="0">
        <dgm:presLayoutVars>
          <dgm:dir/>
          <dgm:animOne val="branch"/>
          <dgm:animLvl val="lvl"/>
        </dgm:presLayoutVars>
      </dgm:prSet>
      <dgm:spPr/>
    </dgm:pt>
    <dgm:pt modelId="{095CE120-4426-4725-A3F9-1A1557D1772F}" type="pres">
      <dgm:prSet presAssocID="{ECC20C0C-FA55-4A1C-B691-81AD5BFAC800}" presName="thickLine" presStyleLbl="alignNode1" presStyleIdx="0" presStyleCnt="9"/>
      <dgm:spPr/>
    </dgm:pt>
    <dgm:pt modelId="{F6F7EA42-1663-4FD7-807A-9F897C13F2A5}" type="pres">
      <dgm:prSet presAssocID="{ECC20C0C-FA55-4A1C-B691-81AD5BFAC800}" presName="horz1" presStyleCnt="0"/>
      <dgm:spPr/>
    </dgm:pt>
    <dgm:pt modelId="{339226E3-019B-41BF-8B1B-E44804B9CC94}" type="pres">
      <dgm:prSet presAssocID="{ECC20C0C-FA55-4A1C-B691-81AD5BFAC800}" presName="tx1" presStyleLbl="revTx" presStyleIdx="0" presStyleCnt="9"/>
      <dgm:spPr/>
    </dgm:pt>
    <dgm:pt modelId="{CAE8733B-E3C7-40BD-A208-495CC8F992E1}" type="pres">
      <dgm:prSet presAssocID="{ECC20C0C-FA55-4A1C-B691-81AD5BFAC800}" presName="vert1" presStyleCnt="0"/>
      <dgm:spPr/>
    </dgm:pt>
    <dgm:pt modelId="{3AD92FB8-37FB-42CA-8F7A-F0FAD9558F82}" type="pres">
      <dgm:prSet presAssocID="{151B2225-164C-42AF-8471-FA46F8CF25BF}" presName="thickLine" presStyleLbl="alignNode1" presStyleIdx="1" presStyleCnt="9"/>
      <dgm:spPr/>
    </dgm:pt>
    <dgm:pt modelId="{3547408D-7BB2-4D7F-9B60-034B01CA0390}" type="pres">
      <dgm:prSet presAssocID="{151B2225-164C-42AF-8471-FA46F8CF25BF}" presName="horz1" presStyleCnt="0"/>
      <dgm:spPr/>
    </dgm:pt>
    <dgm:pt modelId="{76BDFA54-7B9F-4104-A512-3CFA1453400B}" type="pres">
      <dgm:prSet presAssocID="{151B2225-164C-42AF-8471-FA46F8CF25BF}" presName="tx1" presStyleLbl="revTx" presStyleIdx="1" presStyleCnt="9"/>
      <dgm:spPr/>
    </dgm:pt>
    <dgm:pt modelId="{4BCC1E4A-BEDC-4713-A6C0-2F9DDF5F59B1}" type="pres">
      <dgm:prSet presAssocID="{151B2225-164C-42AF-8471-FA46F8CF25BF}" presName="vert1" presStyleCnt="0"/>
      <dgm:spPr/>
    </dgm:pt>
    <dgm:pt modelId="{C44676CB-D199-4347-81FE-5A9944986571}" type="pres">
      <dgm:prSet presAssocID="{EAE7EB5D-D876-4B9F-9DD5-1A52083112A8}" presName="thickLine" presStyleLbl="alignNode1" presStyleIdx="2" presStyleCnt="9"/>
      <dgm:spPr/>
    </dgm:pt>
    <dgm:pt modelId="{4AFE447E-E333-4775-86BA-5C3C1934994C}" type="pres">
      <dgm:prSet presAssocID="{EAE7EB5D-D876-4B9F-9DD5-1A52083112A8}" presName="horz1" presStyleCnt="0"/>
      <dgm:spPr/>
    </dgm:pt>
    <dgm:pt modelId="{D2C6944C-B557-487E-9535-D0139B804765}" type="pres">
      <dgm:prSet presAssocID="{EAE7EB5D-D876-4B9F-9DD5-1A52083112A8}" presName="tx1" presStyleLbl="revTx" presStyleIdx="2" presStyleCnt="9"/>
      <dgm:spPr/>
    </dgm:pt>
    <dgm:pt modelId="{F3E218A5-C31D-48B1-97B4-6E22049F8C9A}" type="pres">
      <dgm:prSet presAssocID="{EAE7EB5D-D876-4B9F-9DD5-1A52083112A8}" presName="vert1" presStyleCnt="0"/>
      <dgm:spPr/>
    </dgm:pt>
    <dgm:pt modelId="{EB04A2D8-887F-4E96-A217-A60A5B723484}" type="pres">
      <dgm:prSet presAssocID="{652FC62F-9245-4FA9-A96E-0B229113B986}" presName="thickLine" presStyleLbl="alignNode1" presStyleIdx="3" presStyleCnt="9"/>
      <dgm:spPr/>
    </dgm:pt>
    <dgm:pt modelId="{B7E20B6B-C8A1-4F00-97BD-CB43C5EB6C8D}" type="pres">
      <dgm:prSet presAssocID="{652FC62F-9245-4FA9-A96E-0B229113B986}" presName="horz1" presStyleCnt="0"/>
      <dgm:spPr/>
    </dgm:pt>
    <dgm:pt modelId="{8BF854AF-3E61-4ADA-90D9-CB90FE202A76}" type="pres">
      <dgm:prSet presAssocID="{652FC62F-9245-4FA9-A96E-0B229113B986}" presName="tx1" presStyleLbl="revTx" presStyleIdx="3" presStyleCnt="9"/>
      <dgm:spPr/>
    </dgm:pt>
    <dgm:pt modelId="{C3ED89E8-B9C7-4643-A384-5214B3B47282}" type="pres">
      <dgm:prSet presAssocID="{652FC62F-9245-4FA9-A96E-0B229113B986}" presName="vert1" presStyleCnt="0"/>
      <dgm:spPr/>
    </dgm:pt>
    <dgm:pt modelId="{6950D5BD-9389-42A7-B847-1ACE289E0BCB}" type="pres">
      <dgm:prSet presAssocID="{717236CF-30DC-476C-842F-69750DBE34DF}" presName="thickLine" presStyleLbl="alignNode1" presStyleIdx="4" presStyleCnt="9"/>
      <dgm:spPr/>
    </dgm:pt>
    <dgm:pt modelId="{E323D5ED-5CCA-41F8-BB22-F3CB0346F980}" type="pres">
      <dgm:prSet presAssocID="{717236CF-30DC-476C-842F-69750DBE34DF}" presName="horz1" presStyleCnt="0"/>
      <dgm:spPr/>
    </dgm:pt>
    <dgm:pt modelId="{F381DE50-5FC4-4B78-A978-005AEFD78808}" type="pres">
      <dgm:prSet presAssocID="{717236CF-30DC-476C-842F-69750DBE34DF}" presName="tx1" presStyleLbl="revTx" presStyleIdx="4" presStyleCnt="9"/>
      <dgm:spPr/>
    </dgm:pt>
    <dgm:pt modelId="{1CFFDF69-1B31-4BD2-9481-A7F587BA8D28}" type="pres">
      <dgm:prSet presAssocID="{717236CF-30DC-476C-842F-69750DBE34DF}" presName="vert1" presStyleCnt="0"/>
      <dgm:spPr/>
    </dgm:pt>
    <dgm:pt modelId="{AD3EFD48-3F4A-49AF-82A4-04BF2AF60758}" type="pres">
      <dgm:prSet presAssocID="{1BBC7C89-B019-48B4-B4F5-82BA0B2A35C1}" presName="thickLine" presStyleLbl="alignNode1" presStyleIdx="5" presStyleCnt="9"/>
      <dgm:spPr/>
    </dgm:pt>
    <dgm:pt modelId="{4B3B0E3C-C132-4074-9F36-93744B565861}" type="pres">
      <dgm:prSet presAssocID="{1BBC7C89-B019-48B4-B4F5-82BA0B2A35C1}" presName="horz1" presStyleCnt="0"/>
      <dgm:spPr/>
    </dgm:pt>
    <dgm:pt modelId="{D4E64D87-1360-4A21-95C7-1A7FBA9637FA}" type="pres">
      <dgm:prSet presAssocID="{1BBC7C89-B019-48B4-B4F5-82BA0B2A35C1}" presName="tx1" presStyleLbl="revTx" presStyleIdx="5" presStyleCnt="9"/>
      <dgm:spPr/>
    </dgm:pt>
    <dgm:pt modelId="{CEA3DEBE-8AFB-4F2A-809A-9A407F19B497}" type="pres">
      <dgm:prSet presAssocID="{1BBC7C89-B019-48B4-B4F5-82BA0B2A35C1}" presName="vert1" presStyleCnt="0"/>
      <dgm:spPr/>
    </dgm:pt>
    <dgm:pt modelId="{79D9FFAB-4E39-48F4-AAEF-7B1FB2B983EC}" type="pres">
      <dgm:prSet presAssocID="{A7BD9DCB-2C1D-4E15-93F7-CCCC8355AED9}" presName="thickLine" presStyleLbl="alignNode1" presStyleIdx="6" presStyleCnt="9"/>
      <dgm:spPr/>
    </dgm:pt>
    <dgm:pt modelId="{81CFFC7C-F0AF-46BA-B381-860220B13689}" type="pres">
      <dgm:prSet presAssocID="{A7BD9DCB-2C1D-4E15-93F7-CCCC8355AED9}" presName="horz1" presStyleCnt="0"/>
      <dgm:spPr/>
    </dgm:pt>
    <dgm:pt modelId="{CEDD6D77-FCE3-44B3-9063-EF9363D4EF3D}" type="pres">
      <dgm:prSet presAssocID="{A7BD9DCB-2C1D-4E15-93F7-CCCC8355AED9}" presName="tx1" presStyleLbl="revTx" presStyleIdx="6" presStyleCnt="9"/>
      <dgm:spPr/>
    </dgm:pt>
    <dgm:pt modelId="{48C7A8A5-7F2D-4E59-B90D-A38545AE9F62}" type="pres">
      <dgm:prSet presAssocID="{A7BD9DCB-2C1D-4E15-93F7-CCCC8355AED9}" presName="vert1" presStyleCnt="0"/>
      <dgm:spPr/>
    </dgm:pt>
    <dgm:pt modelId="{8E66802E-0896-49C6-AA0F-B1A10ED3F190}" type="pres">
      <dgm:prSet presAssocID="{9DDB1435-8238-4FD2-A37E-0A0C49BC5584}" presName="thickLine" presStyleLbl="alignNode1" presStyleIdx="7" presStyleCnt="9"/>
      <dgm:spPr/>
    </dgm:pt>
    <dgm:pt modelId="{5FFD1472-A7C7-4E2E-BD61-0E84A5ECE789}" type="pres">
      <dgm:prSet presAssocID="{9DDB1435-8238-4FD2-A37E-0A0C49BC5584}" presName="horz1" presStyleCnt="0"/>
      <dgm:spPr/>
    </dgm:pt>
    <dgm:pt modelId="{F1678750-3C61-417D-A401-FB0ABC0C661F}" type="pres">
      <dgm:prSet presAssocID="{9DDB1435-8238-4FD2-A37E-0A0C49BC5584}" presName="tx1" presStyleLbl="revTx" presStyleIdx="7" presStyleCnt="9"/>
      <dgm:spPr/>
    </dgm:pt>
    <dgm:pt modelId="{201061AB-38B0-4726-AB54-4FA4D3C2B9A7}" type="pres">
      <dgm:prSet presAssocID="{9DDB1435-8238-4FD2-A37E-0A0C49BC5584}" presName="vert1" presStyleCnt="0"/>
      <dgm:spPr/>
    </dgm:pt>
    <dgm:pt modelId="{F97CAD2D-5F7D-4F05-B824-004CC7C120BB}" type="pres">
      <dgm:prSet presAssocID="{F26337FB-584D-4107-B540-B25B40A7F3A0}" presName="thickLine" presStyleLbl="alignNode1" presStyleIdx="8" presStyleCnt="9"/>
      <dgm:spPr/>
    </dgm:pt>
    <dgm:pt modelId="{12BAFBC9-DAA3-424A-9777-B1252F8EE71E}" type="pres">
      <dgm:prSet presAssocID="{F26337FB-584D-4107-B540-B25B40A7F3A0}" presName="horz1" presStyleCnt="0"/>
      <dgm:spPr/>
    </dgm:pt>
    <dgm:pt modelId="{26B081E0-60BD-46EE-8A02-CD8AF3CB1A06}" type="pres">
      <dgm:prSet presAssocID="{F26337FB-584D-4107-B540-B25B40A7F3A0}" presName="tx1" presStyleLbl="revTx" presStyleIdx="8" presStyleCnt="9"/>
      <dgm:spPr/>
    </dgm:pt>
    <dgm:pt modelId="{65277383-3D4C-4E74-94D0-A71CAAA08837}" type="pres">
      <dgm:prSet presAssocID="{F26337FB-584D-4107-B540-B25B40A7F3A0}" presName="vert1" presStyleCnt="0"/>
      <dgm:spPr/>
    </dgm:pt>
  </dgm:ptLst>
  <dgm:cxnLst>
    <dgm:cxn modelId="{EF61010C-A091-4577-A7B8-D88729A94DF4}" type="presOf" srcId="{A7BD9DCB-2C1D-4E15-93F7-CCCC8355AED9}" destId="{CEDD6D77-FCE3-44B3-9063-EF9363D4EF3D}" srcOrd="0" destOrd="0" presId="urn:microsoft.com/office/officeart/2008/layout/LinedList"/>
    <dgm:cxn modelId="{2837020C-5FD5-4E60-BB52-F02B3D79F901}" srcId="{A575F82A-5D12-4B0B-882C-82AAA50BB9A4}" destId="{A7BD9DCB-2C1D-4E15-93F7-CCCC8355AED9}" srcOrd="6" destOrd="0" parTransId="{F6D25DD5-4DBE-41DB-9141-EDFCBD719592}" sibTransId="{C4FA1F18-C622-4CE5-8349-4A741FD51E4F}"/>
    <dgm:cxn modelId="{73CE3313-6BBD-42D9-9B11-585EC0EE9043}" type="presOf" srcId="{717236CF-30DC-476C-842F-69750DBE34DF}" destId="{F381DE50-5FC4-4B78-A978-005AEFD78808}" srcOrd="0" destOrd="0" presId="urn:microsoft.com/office/officeart/2008/layout/LinedList"/>
    <dgm:cxn modelId="{C80D3417-2E35-4392-8FA4-045304787AF5}" type="presOf" srcId="{9DDB1435-8238-4FD2-A37E-0A0C49BC5584}" destId="{F1678750-3C61-417D-A401-FB0ABC0C661F}" srcOrd="0" destOrd="0" presId="urn:microsoft.com/office/officeart/2008/layout/LinedList"/>
    <dgm:cxn modelId="{8D257718-E6F7-40A5-B881-216260B5DBEB}" srcId="{A575F82A-5D12-4B0B-882C-82AAA50BB9A4}" destId="{652FC62F-9245-4FA9-A96E-0B229113B986}" srcOrd="3" destOrd="0" parTransId="{79784BD4-44AC-4EE6-A962-71EFC6210A17}" sibTransId="{89BFF116-29B5-49ED-91BE-9C78035ABBF5}"/>
    <dgm:cxn modelId="{30089724-C0C7-4752-B811-767DB2235351}" srcId="{A575F82A-5D12-4B0B-882C-82AAA50BB9A4}" destId="{717236CF-30DC-476C-842F-69750DBE34DF}" srcOrd="4" destOrd="0" parTransId="{D7BC6D77-108C-4931-ABF9-05901D60E1B5}" sibTransId="{5267593D-F383-4026-A03B-85DD7AEDDC54}"/>
    <dgm:cxn modelId="{6A416529-4AA8-4F09-BE61-3C2D66BD983B}" type="presOf" srcId="{ECC20C0C-FA55-4A1C-B691-81AD5BFAC800}" destId="{339226E3-019B-41BF-8B1B-E44804B9CC94}" srcOrd="0" destOrd="0" presId="urn:microsoft.com/office/officeart/2008/layout/LinedList"/>
    <dgm:cxn modelId="{BF034E32-039B-434C-B593-3144872A869B}" type="presOf" srcId="{A575F82A-5D12-4B0B-882C-82AAA50BB9A4}" destId="{DDC5BDB9-4469-4C15-BAEB-29EFC4BFED1D}" srcOrd="0" destOrd="0" presId="urn:microsoft.com/office/officeart/2008/layout/LinedList"/>
    <dgm:cxn modelId="{E1B88C36-F221-49F8-8625-EE05721E65C2}" type="presOf" srcId="{EAE7EB5D-D876-4B9F-9DD5-1A52083112A8}" destId="{D2C6944C-B557-487E-9535-D0139B804765}" srcOrd="0" destOrd="0" presId="urn:microsoft.com/office/officeart/2008/layout/LinedList"/>
    <dgm:cxn modelId="{0473A368-6DEC-40B3-BE37-29057ACC126F}" srcId="{A575F82A-5D12-4B0B-882C-82AAA50BB9A4}" destId="{EAE7EB5D-D876-4B9F-9DD5-1A52083112A8}" srcOrd="2" destOrd="0" parTransId="{004B15D0-6E62-4164-AD91-4F22A3EEE3F1}" sibTransId="{37F4A363-32FC-4C10-BA95-915101F176A7}"/>
    <dgm:cxn modelId="{17B0286F-88CE-4349-80A4-0D87D72B35CE}" srcId="{A575F82A-5D12-4B0B-882C-82AAA50BB9A4}" destId="{151B2225-164C-42AF-8471-FA46F8CF25BF}" srcOrd="1" destOrd="0" parTransId="{0E8A3B46-C3F9-4B42-8AE7-993DA86C7911}" sibTransId="{B700DE4A-1A5B-4817-ACE8-00D83DF0FDF0}"/>
    <dgm:cxn modelId="{42E0EB7F-F079-42BC-8CB3-DD357BAD4F13}" type="presOf" srcId="{F26337FB-584D-4107-B540-B25B40A7F3A0}" destId="{26B081E0-60BD-46EE-8A02-CD8AF3CB1A06}" srcOrd="0" destOrd="0" presId="urn:microsoft.com/office/officeart/2008/layout/LinedList"/>
    <dgm:cxn modelId="{D928378B-39BB-4DD7-8FE5-CB6535E6B1C7}" srcId="{A575F82A-5D12-4B0B-882C-82AAA50BB9A4}" destId="{F26337FB-584D-4107-B540-B25B40A7F3A0}" srcOrd="8" destOrd="0" parTransId="{2EA9DE54-321F-4EC9-A424-98247572C6B6}" sibTransId="{E05AD929-1630-4CC2-ABC0-10A930B1B276}"/>
    <dgm:cxn modelId="{9794F5A1-4B63-42D8-A1C1-E3B3731F4E51}" srcId="{A575F82A-5D12-4B0B-882C-82AAA50BB9A4}" destId="{9DDB1435-8238-4FD2-A37E-0A0C49BC5584}" srcOrd="7" destOrd="0" parTransId="{896E00FD-DFC6-49FB-BF75-6897BBF3D84A}" sibTransId="{004A227E-2053-4338-B8C7-CC971A151493}"/>
    <dgm:cxn modelId="{1C47C1B8-60F6-47A1-A3A1-6FAFB337CE9E}" type="presOf" srcId="{151B2225-164C-42AF-8471-FA46F8CF25BF}" destId="{76BDFA54-7B9F-4104-A512-3CFA1453400B}" srcOrd="0" destOrd="0" presId="urn:microsoft.com/office/officeart/2008/layout/LinedList"/>
    <dgm:cxn modelId="{C7E690D3-2E90-4F69-97AC-742A31BB7C35}" type="presOf" srcId="{652FC62F-9245-4FA9-A96E-0B229113B986}" destId="{8BF854AF-3E61-4ADA-90D9-CB90FE202A76}" srcOrd="0" destOrd="0" presId="urn:microsoft.com/office/officeart/2008/layout/LinedList"/>
    <dgm:cxn modelId="{85466EE2-3E75-4824-A0B1-2C7E542EC8B3}" type="presOf" srcId="{1BBC7C89-B019-48B4-B4F5-82BA0B2A35C1}" destId="{D4E64D87-1360-4A21-95C7-1A7FBA9637FA}" srcOrd="0" destOrd="0" presId="urn:microsoft.com/office/officeart/2008/layout/LinedList"/>
    <dgm:cxn modelId="{DC16AAF2-765D-4F88-9E5C-AB44212AD72B}" srcId="{A575F82A-5D12-4B0B-882C-82AAA50BB9A4}" destId="{1BBC7C89-B019-48B4-B4F5-82BA0B2A35C1}" srcOrd="5" destOrd="0" parTransId="{4585E40D-67F7-4E1C-9558-2A2A6636CB74}" sibTransId="{37FFBAC9-3C3D-4CBD-877C-0A5FE5FCD3D0}"/>
    <dgm:cxn modelId="{87598CF8-AB7D-4CB0-A3C2-7616FE3176D5}" srcId="{A575F82A-5D12-4B0B-882C-82AAA50BB9A4}" destId="{ECC20C0C-FA55-4A1C-B691-81AD5BFAC800}" srcOrd="0" destOrd="0" parTransId="{FB07444C-B1F7-4F4D-A086-97BC90C59EC0}" sibTransId="{A2E7EC6C-646D-486A-89B3-4082EC6D6B24}"/>
    <dgm:cxn modelId="{48D903E0-D489-401A-9BA1-3530B7DE9CE9}" type="presParOf" srcId="{DDC5BDB9-4469-4C15-BAEB-29EFC4BFED1D}" destId="{095CE120-4426-4725-A3F9-1A1557D1772F}" srcOrd="0" destOrd="0" presId="urn:microsoft.com/office/officeart/2008/layout/LinedList"/>
    <dgm:cxn modelId="{14199734-9135-4E91-88BA-CE1B103D9AFC}" type="presParOf" srcId="{DDC5BDB9-4469-4C15-BAEB-29EFC4BFED1D}" destId="{F6F7EA42-1663-4FD7-807A-9F897C13F2A5}" srcOrd="1" destOrd="0" presId="urn:microsoft.com/office/officeart/2008/layout/LinedList"/>
    <dgm:cxn modelId="{59DB746C-D93F-4687-8887-C0EAD8D8BC9E}" type="presParOf" srcId="{F6F7EA42-1663-4FD7-807A-9F897C13F2A5}" destId="{339226E3-019B-41BF-8B1B-E44804B9CC94}" srcOrd="0" destOrd="0" presId="urn:microsoft.com/office/officeart/2008/layout/LinedList"/>
    <dgm:cxn modelId="{120996D3-F3A5-4FB4-9BD5-96928D35DB8E}" type="presParOf" srcId="{F6F7EA42-1663-4FD7-807A-9F897C13F2A5}" destId="{CAE8733B-E3C7-40BD-A208-495CC8F992E1}" srcOrd="1" destOrd="0" presId="urn:microsoft.com/office/officeart/2008/layout/LinedList"/>
    <dgm:cxn modelId="{89CC294A-4DEE-42F3-9397-6FD1DDF11098}" type="presParOf" srcId="{DDC5BDB9-4469-4C15-BAEB-29EFC4BFED1D}" destId="{3AD92FB8-37FB-42CA-8F7A-F0FAD9558F82}" srcOrd="2" destOrd="0" presId="urn:microsoft.com/office/officeart/2008/layout/LinedList"/>
    <dgm:cxn modelId="{ACEDB5E6-3919-4D50-B4A4-FD70A7C26388}" type="presParOf" srcId="{DDC5BDB9-4469-4C15-BAEB-29EFC4BFED1D}" destId="{3547408D-7BB2-4D7F-9B60-034B01CA0390}" srcOrd="3" destOrd="0" presId="urn:microsoft.com/office/officeart/2008/layout/LinedList"/>
    <dgm:cxn modelId="{FBD6A74F-2AF5-48E0-BE72-C57CB0D96682}" type="presParOf" srcId="{3547408D-7BB2-4D7F-9B60-034B01CA0390}" destId="{76BDFA54-7B9F-4104-A512-3CFA1453400B}" srcOrd="0" destOrd="0" presId="urn:microsoft.com/office/officeart/2008/layout/LinedList"/>
    <dgm:cxn modelId="{7DF2DDE9-C4BB-4476-9C19-156F90C7F66E}" type="presParOf" srcId="{3547408D-7BB2-4D7F-9B60-034B01CA0390}" destId="{4BCC1E4A-BEDC-4713-A6C0-2F9DDF5F59B1}" srcOrd="1" destOrd="0" presId="urn:microsoft.com/office/officeart/2008/layout/LinedList"/>
    <dgm:cxn modelId="{21E68CAC-C314-4D10-8058-618150CA3D0F}" type="presParOf" srcId="{DDC5BDB9-4469-4C15-BAEB-29EFC4BFED1D}" destId="{C44676CB-D199-4347-81FE-5A9944986571}" srcOrd="4" destOrd="0" presId="urn:microsoft.com/office/officeart/2008/layout/LinedList"/>
    <dgm:cxn modelId="{14E1B499-1412-463D-B89E-889619DA4890}" type="presParOf" srcId="{DDC5BDB9-4469-4C15-BAEB-29EFC4BFED1D}" destId="{4AFE447E-E333-4775-86BA-5C3C1934994C}" srcOrd="5" destOrd="0" presId="urn:microsoft.com/office/officeart/2008/layout/LinedList"/>
    <dgm:cxn modelId="{2765E11B-27B0-47D0-A56F-BF66F89E19FA}" type="presParOf" srcId="{4AFE447E-E333-4775-86BA-5C3C1934994C}" destId="{D2C6944C-B557-487E-9535-D0139B804765}" srcOrd="0" destOrd="0" presId="urn:microsoft.com/office/officeart/2008/layout/LinedList"/>
    <dgm:cxn modelId="{C1BC6954-DDA7-4DD4-87AB-CF64D69B0BDF}" type="presParOf" srcId="{4AFE447E-E333-4775-86BA-5C3C1934994C}" destId="{F3E218A5-C31D-48B1-97B4-6E22049F8C9A}" srcOrd="1" destOrd="0" presId="urn:microsoft.com/office/officeart/2008/layout/LinedList"/>
    <dgm:cxn modelId="{E65A755F-6E0C-430D-8C40-8208AEABD1BC}" type="presParOf" srcId="{DDC5BDB9-4469-4C15-BAEB-29EFC4BFED1D}" destId="{EB04A2D8-887F-4E96-A217-A60A5B723484}" srcOrd="6" destOrd="0" presId="urn:microsoft.com/office/officeart/2008/layout/LinedList"/>
    <dgm:cxn modelId="{11C6EA20-361A-451A-B093-6D4A218817BA}" type="presParOf" srcId="{DDC5BDB9-4469-4C15-BAEB-29EFC4BFED1D}" destId="{B7E20B6B-C8A1-4F00-97BD-CB43C5EB6C8D}" srcOrd="7" destOrd="0" presId="urn:microsoft.com/office/officeart/2008/layout/LinedList"/>
    <dgm:cxn modelId="{0625053B-AAA4-4F06-BFAC-E363C137A823}" type="presParOf" srcId="{B7E20B6B-C8A1-4F00-97BD-CB43C5EB6C8D}" destId="{8BF854AF-3E61-4ADA-90D9-CB90FE202A76}" srcOrd="0" destOrd="0" presId="urn:microsoft.com/office/officeart/2008/layout/LinedList"/>
    <dgm:cxn modelId="{3D94915A-4050-4783-B0B5-0211A332F20C}" type="presParOf" srcId="{B7E20B6B-C8A1-4F00-97BD-CB43C5EB6C8D}" destId="{C3ED89E8-B9C7-4643-A384-5214B3B47282}" srcOrd="1" destOrd="0" presId="urn:microsoft.com/office/officeart/2008/layout/LinedList"/>
    <dgm:cxn modelId="{5C932737-8E16-4D45-94C7-8DD95D9C71C2}" type="presParOf" srcId="{DDC5BDB9-4469-4C15-BAEB-29EFC4BFED1D}" destId="{6950D5BD-9389-42A7-B847-1ACE289E0BCB}" srcOrd="8" destOrd="0" presId="urn:microsoft.com/office/officeart/2008/layout/LinedList"/>
    <dgm:cxn modelId="{11DAB20E-CFDE-468B-A429-71753CA78DA3}" type="presParOf" srcId="{DDC5BDB9-4469-4C15-BAEB-29EFC4BFED1D}" destId="{E323D5ED-5CCA-41F8-BB22-F3CB0346F980}" srcOrd="9" destOrd="0" presId="urn:microsoft.com/office/officeart/2008/layout/LinedList"/>
    <dgm:cxn modelId="{C01001DD-329F-443F-9F3F-8EE50BAAB79D}" type="presParOf" srcId="{E323D5ED-5CCA-41F8-BB22-F3CB0346F980}" destId="{F381DE50-5FC4-4B78-A978-005AEFD78808}" srcOrd="0" destOrd="0" presId="urn:microsoft.com/office/officeart/2008/layout/LinedList"/>
    <dgm:cxn modelId="{9F729380-CF5E-49F9-B2AF-3771CD4E02B4}" type="presParOf" srcId="{E323D5ED-5CCA-41F8-BB22-F3CB0346F980}" destId="{1CFFDF69-1B31-4BD2-9481-A7F587BA8D28}" srcOrd="1" destOrd="0" presId="urn:microsoft.com/office/officeart/2008/layout/LinedList"/>
    <dgm:cxn modelId="{A839AB6A-F6E2-41F7-86D7-9BDF755C8E1B}" type="presParOf" srcId="{DDC5BDB9-4469-4C15-BAEB-29EFC4BFED1D}" destId="{AD3EFD48-3F4A-49AF-82A4-04BF2AF60758}" srcOrd="10" destOrd="0" presId="urn:microsoft.com/office/officeart/2008/layout/LinedList"/>
    <dgm:cxn modelId="{CD5F096A-3E11-4523-968B-8A70091ED83A}" type="presParOf" srcId="{DDC5BDB9-4469-4C15-BAEB-29EFC4BFED1D}" destId="{4B3B0E3C-C132-4074-9F36-93744B565861}" srcOrd="11" destOrd="0" presId="urn:microsoft.com/office/officeart/2008/layout/LinedList"/>
    <dgm:cxn modelId="{5E5CF30C-3311-4D60-BCD2-900054533FB9}" type="presParOf" srcId="{4B3B0E3C-C132-4074-9F36-93744B565861}" destId="{D4E64D87-1360-4A21-95C7-1A7FBA9637FA}" srcOrd="0" destOrd="0" presId="urn:microsoft.com/office/officeart/2008/layout/LinedList"/>
    <dgm:cxn modelId="{DC13B0A2-BA4C-4BCD-8CCD-D8ACFC7840D7}" type="presParOf" srcId="{4B3B0E3C-C132-4074-9F36-93744B565861}" destId="{CEA3DEBE-8AFB-4F2A-809A-9A407F19B497}" srcOrd="1" destOrd="0" presId="urn:microsoft.com/office/officeart/2008/layout/LinedList"/>
    <dgm:cxn modelId="{65D3B9C4-D312-44AB-91BD-AE3AAE82D9A3}" type="presParOf" srcId="{DDC5BDB9-4469-4C15-BAEB-29EFC4BFED1D}" destId="{79D9FFAB-4E39-48F4-AAEF-7B1FB2B983EC}" srcOrd="12" destOrd="0" presId="urn:microsoft.com/office/officeart/2008/layout/LinedList"/>
    <dgm:cxn modelId="{DA4D0247-C560-47C0-A75D-9FD92FD29134}" type="presParOf" srcId="{DDC5BDB9-4469-4C15-BAEB-29EFC4BFED1D}" destId="{81CFFC7C-F0AF-46BA-B381-860220B13689}" srcOrd="13" destOrd="0" presId="urn:microsoft.com/office/officeart/2008/layout/LinedList"/>
    <dgm:cxn modelId="{F4C8E347-C7CD-499E-A892-1247B613A874}" type="presParOf" srcId="{81CFFC7C-F0AF-46BA-B381-860220B13689}" destId="{CEDD6D77-FCE3-44B3-9063-EF9363D4EF3D}" srcOrd="0" destOrd="0" presId="urn:microsoft.com/office/officeart/2008/layout/LinedList"/>
    <dgm:cxn modelId="{8B8D2663-4B77-4B74-9B79-530A61EFDD77}" type="presParOf" srcId="{81CFFC7C-F0AF-46BA-B381-860220B13689}" destId="{48C7A8A5-7F2D-4E59-B90D-A38545AE9F62}" srcOrd="1" destOrd="0" presId="urn:microsoft.com/office/officeart/2008/layout/LinedList"/>
    <dgm:cxn modelId="{FD5DD691-2C94-4F16-AD1A-8A0BE8D43770}" type="presParOf" srcId="{DDC5BDB9-4469-4C15-BAEB-29EFC4BFED1D}" destId="{8E66802E-0896-49C6-AA0F-B1A10ED3F190}" srcOrd="14" destOrd="0" presId="urn:microsoft.com/office/officeart/2008/layout/LinedList"/>
    <dgm:cxn modelId="{95D0AA00-F7AB-481F-AD2B-D889D03219AC}" type="presParOf" srcId="{DDC5BDB9-4469-4C15-BAEB-29EFC4BFED1D}" destId="{5FFD1472-A7C7-4E2E-BD61-0E84A5ECE789}" srcOrd="15" destOrd="0" presId="urn:microsoft.com/office/officeart/2008/layout/LinedList"/>
    <dgm:cxn modelId="{02BE4A43-AED5-4446-A18E-699F4EE0E574}" type="presParOf" srcId="{5FFD1472-A7C7-4E2E-BD61-0E84A5ECE789}" destId="{F1678750-3C61-417D-A401-FB0ABC0C661F}" srcOrd="0" destOrd="0" presId="urn:microsoft.com/office/officeart/2008/layout/LinedList"/>
    <dgm:cxn modelId="{DE13D6D1-B141-434E-8822-837EAC3371B4}" type="presParOf" srcId="{5FFD1472-A7C7-4E2E-BD61-0E84A5ECE789}" destId="{201061AB-38B0-4726-AB54-4FA4D3C2B9A7}" srcOrd="1" destOrd="0" presId="urn:microsoft.com/office/officeart/2008/layout/LinedList"/>
    <dgm:cxn modelId="{2B208F5B-C07A-467D-9133-28B98C79E1FB}" type="presParOf" srcId="{DDC5BDB9-4469-4C15-BAEB-29EFC4BFED1D}" destId="{F97CAD2D-5F7D-4F05-B824-004CC7C120BB}" srcOrd="16" destOrd="0" presId="urn:microsoft.com/office/officeart/2008/layout/LinedList"/>
    <dgm:cxn modelId="{D5BD9034-1233-4712-898A-6B8A98ACBDBD}" type="presParOf" srcId="{DDC5BDB9-4469-4C15-BAEB-29EFC4BFED1D}" destId="{12BAFBC9-DAA3-424A-9777-B1252F8EE71E}" srcOrd="17" destOrd="0" presId="urn:microsoft.com/office/officeart/2008/layout/LinedList"/>
    <dgm:cxn modelId="{E3C0A139-E59F-4B31-A2EE-466DB7D6D20A}" type="presParOf" srcId="{12BAFBC9-DAA3-424A-9777-B1252F8EE71E}" destId="{26B081E0-60BD-46EE-8A02-CD8AF3CB1A06}" srcOrd="0" destOrd="0" presId="urn:microsoft.com/office/officeart/2008/layout/LinedList"/>
    <dgm:cxn modelId="{73BB1BD2-46C9-4A93-BC8B-33F9AD1B2926}" type="presParOf" srcId="{12BAFBC9-DAA3-424A-9777-B1252F8EE71E}" destId="{65277383-3D4C-4E74-94D0-A71CAAA0883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4C34CAC-4613-4DA2-AFF2-AB4FF87EB13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B85BCF-5496-4882-A90C-9C6111D6AEC1}" type="pres">
      <dgm:prSet presAssocID="{D4C34CAC-4613-4DA2-AFF2-AB4FF87EB137}" presName="root" presStyleCnt="0">
        <dgm:presLayoutVars>
          <dgm:dir/>
          <dgm:resizeHandles val="exact"/>
        </dgm:presLayoutVars>
      </dgm:prSet>
      <dgm:spPr/>
    </dgm:pt>
  </dgm:ptLst>
  <dgm:cxnLst>
    <dgm:cxn modelId="{2FEE03BA-CCCE-4C70-BD12-3CECD8839F73}" type="presOf" srcId="{D4C34CAC-4613-4DA2-AFF2-AB4FF87EB137}" destId="{CFB85BCF-5496-4882-A90C-9C6111D6AEC1}" srcOrd="0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D1ECA6-7032-4389-B145-5D8EA8DFA5FF}">
      <dsp:nvSpPr>
        <dsp:cNvPr id="0" name=""/>
        <dsp:cNvSpPr/>
      </dsp:nvSpPr>
      <dsp:spPr>
        <a:xfrm>
          <a:off x="386972" y="22563"/>
          <a:ext cx="2257912" cy="13547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Gill Sans MT" panose="020B0502020104020203" pitchFamily="34" charset="0"/>
            </a:rPr>
            <a:t>1. </a:t>
          </a:r>
          <a:r>
            <a:rPr lang="en-GB" sz="2000" kern="1200">
              <a:latin typeface="+mj-lt"/>
            </a:rPr>
            <a:t>Making</a:t>
          </a:r>
          <a:r>
            <a:rPr lang="en-GB" sz="2000" kern="1200">
              <a:latin typeface="Gill Sans MT" panose="020B0502020104020203" pitchFamily="34" charset="0"/>
            </a:rPr>
            <a:t> a claim</a:t>
          </a:r>
        </a:p>
      </dsp:txBody>
      <dsp:txXfrm>
        <a:off x="426651" y="62242"/>
        <a:ext cx="2178554" cy="1275389"/>
      </dsp:txXfrm>
    </dsp:sp>
    <dsp:sp modelId="{76FC755F-EEEB-4433-9625-9092514E4FBE}">
      <dsp:nvSpPr>
        <dsp:cNvPr id="0" name=""/>
        <dsp:cNvSpPr/>
      </dsp:nvSpPr>
      <dsp:spPr>
        <a:xfrm rot="18734">
          <a:off x="2802234" y="427999"/>
          <a:ext cx="379082" cy="5599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2802235" y="539681"/>
        <a:ext cx="265357" cy="335978"/>
      </dsp:txXfrm>
    </dsp:sp>
    <dsp:sp modelId="{50DB0B49-3223-4D9C-9DCE-8DDB07BC5F1D}">
      <dsp:nvSpPr>
        <dsp:cNvPr id="0" name=""/>
        <dsp:cNvSpPr/>
      </dsp:nvSpPr>
      <dsp:spPr>
        <a:xfrm>
          <a:off x="3360123" y="38766"/>
          <a:ext cx="2257912" cy="13547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latin typeface="Gill Sans MT"/>
            </a:rPr>
            <a:t>I(a). Collect evidence – e.g. Medical assessment (PIP &amp; Work Capability Assessment)</a:t>
          </a:r>
        </a:p>
      </dsp:txBody>
      <dsp:txXfrm>
        <a:off x="3399802" y="78445"/>
        <a:ext cx="2178554" cy="1275389"/>
      </dsp:txXfrm>
    </dsp:sp>
    <dsp:sp modelId="{64B2A29A-ECFC-4115-9085-4725AAE8EB67}">
      <dsp:nvSpPr>
        <dsp:cNvPr id="0" name=""/>
        <dsp:cNvSpPr/>
      </dsp:nvSpPr>
      <dsp:spPr>
        <a:xfrm rot="10527">
          <a:off x="5810343" y="440914"/>
          <a:ext cx="463290" cy="5599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>
        <a:off x="5810343" y="552693"/>
        <a:ext cx="324303" cy="335978"/>
      </dsp:txXfrm>
    </dsp:sp>
    <dsp:sp modelId="{182245FE-E9CB-4CFF-A42A-8E84A369B867}">
      <dsp:nvSpPr>
        <dsp:cNvPr id="0" name=""/>
        <dsp:cNvSpPr/>
      </dsp:nvSpPr>
      <dsp:spPr>
        <a:xfrm>
          <a:off x="6492164" y="10492"/>
          <a:ext cx="2311402" cy="143064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Gill Sans MT"/>
            </a:rPr>
            <a:t>II. </a:t>
          </a:r>
          <a:r>
            <a:rPr lang="en-GB" sz="2000" kern="1200">
              <a:latin typeface="+mj-lt"/>
            </a:rPr>
            <a:t>Making a decision on a claim</a:t>
          </a:r>
        </a:p>
      </dsp:txBody>
      <dsp:txXfrm>
        <a:off x="6534066" y="52394"/>
        <a:ext cx="2227598" cy="1346836"/>
      </dsp:txXfrm>
    </dsp:sp>
    <dsp:sp modelId="{6F8318A4-8EE8-42FF-B3EB-2457B0900E6B}">
      <dsp:nvSpPr>
        <dsp:cNvPr id="0" name=""/>
        <dsp:cNvSpPr/>
      </dsp:nvSpPr>
      <dsp:spPr>
        <a:xfrm rot="5316137">
          <a:off x="7439046" y="1594495"/>
          <a:ext cx="473691" cy="5599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 rot="-5400000">
        <a:off x="7506169" y="1637652"/>
        <a:ext cx="335978" cy="331584"/>
      </dsp:txXfrm>
    </dsp:sp>
    <dsp:sp modelId="{1DAF7B4E-01BA-45BF-BC3C-DFB356899CDA}">
      <dsp:nvSpPr>
        <dsp:cNvPr id="0" name=""/>
        <dsp:cNvSpPr/>
      </dsp:nvSpPr>
      <dsp:spPr>
        <a:xfrm>
          <a:off x="6574691" y="2334625"/>
          <a:ext cx="2257912" cy="135474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>
              <a:latin typeface="+mj-lt"/>
            </a:rPr>
            <a:t>III</a:t>
          </a:r>
          <a:r>
            <a:rPr lang="en-GB" sz="1800" b="0" kern="1200">
              <a:latin typeface="+mj-lt"/>
            </a:rPr>
            <a:t>. “Mandatory reconsideration” </a:t>
          </a:r>
          <a:r>
            <a:rPr lang="en-GB" sz="1800" b="0" kern="1200">
              <a:latin typeface="Gill Sans MT" panose="020B0502020104020203" pitchFamily="34" charset="0"/>
            </a:rPr>
            <a:t>*</a:t>
          </a:r>
        </a:p>
      </dsp:txBody>
      <dsp:txXfrm>
        <a:off x="6614370" y="2374304"/>
        <a:ext cx="2178554" cy="1275389"/>
      </dsp:txXfrm>
    </dsp:sp>
    <dsp:sp modelId="{4A42BA8F-BDF9-45BF-B009-92DBF8FB9AF6}">
      <dsp:nvSpPr>
        <dsp:cNvPr id="0" name=""/>
        <dsp:cNvSpPr/>
      </dsp:nvSpPr>
      <dsp:spPr>
        <a:xfrm rot="10800000">
          <a:off x="5897317" y="2732018"/>
          <a:ext cx="478677" cy="5599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000" kern="1200"/>
        </a:p>
      </dsp:txBody>
      <dsp:txXfrm rot="10800000">
        <a:off x="6040920" y="2844010"/>
        <a:ext cx="335074" cy="335978"/>
      </dsp:txXfrm>
    </dsp:sp>
    <dsp:sp modelId="{F436339D-5EF9-4AB8-BE4D-846B8FDEE4E2}">
      <dsp:nvSpPr>
        <dsp:cNvPr id="0" name=""/>
        <dsp:cNvSpPr/>
      </dsp:nvSpPr>
      <dsp:spPr>
        <a:xfrm>
          <a:off x="3413613" y="2334625"/>
          <a:ext cx="2257912" cy="135474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>
              <a:latin typeface="Gill Sans MT" panose="020B0502020104020203" pitchFamily="34" charset="0"/>
            </a:rPr>
            <a:t>IV.  </a:t>
          </a:r>
          <a:r>
            <a:rPr lang="en-GB" sz="2000" b="0" kern="1200">
              <a:latin typeface="+mj-lt"/>
            </a:rPr>
            <a:t>Appeal to the First-tier Tribunal</a:t>
          </a:r>
        </a:p>
      </dsp:txBody>
      <dsp:txXfrm>
        <a:off x="3453292" y="2374304"/>
        <a:ext cx="2178554" cy="1275389"/>
      </dsp:txXfrm>
    </dsp:sp>
    <dsp:sp modelId="{018B1164-A130-4062-8E01-707A8284DA3A}">
      <dsp:nvSpPr>
        <dsp:cNvPr id="0" name=""/>
        <dsp:cNvSpPr/>
      </dsp:nvSpPr>
      <dsp:spPr>
        <a:xfrm rot="10800000">
          <a:off x="2736239" y="2732018"/>
          <a:ext cx="478677" cy="5599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300" kern="1200"/>
        </a:p>
      </dsp:txBody>
      <dsp:txXfrm rot="10800000">
        <a:off x="2879842" y="2844010"/>
        <a:ext cx="335074" cy="335978"/>
      </dsp:txXfrm>
    </dsp:sp>
    <dsp:sp modelId="{52321DEB-3D97-4F27-935B-0F205128EE70}">
      <dsp:nvSpPr>
        <dsp:cNvPr id="0" name=""/>
        <dsp:cNvSpPr/>
      </dsp:nvSpPr>
      <dsp:spPr>
        <a:xfrm>
          <a:off x="252536" y="2334625"/>
          <a:ext cx="2257912" cy="1354747"/>
        </a:xfrm>
        <a:prstGeom prst="roundRect">
          <a:avLst>
            <a:gd name="adj" fmla="val 10000"/>
          </a:avLst>
        </a:prstGeom>
        <a:solidFill>
          <a:srgbClr val="7030A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Gill Sans MT" panose="020B0502020104020203" pitchFamily="34" charset="0"/>
            </a:rPr>
            <a:t>V. </a:t>
          </a:r>
          <a:r>
            <a:rPr lang="en-GB" sz="2000" kern="1200">
              <a:latin typeface="+mj-lt"/>
            </a:rPr>
            <a:t>First-tier Tribunal hearing</a:t>
          </a:r>
        </a:p>
      </dsp:txBody>
      <dsp:txXfrm>
        <a:off x="292215" y="2374304"/>
        <a:ext cx="2178554" cy="127538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5ABBE-D60F-4D1B-AB74-B6CEA8A4D5C2}">
      <dsp:nvSpPr>
        <dsp:cNvPr id="0" name=""/>
        <dsp:cNvSpPr/>
      </dsp:nvSpPr>
      <dsp:spPr>
        <a:xfrm>
          <a:off x="0" y="281186"/>
          <a:ext cx="4211240" cy="421124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09CF3-32FD-478E-BFBF-3E23E62EABBB}">
      <dsp:nvSpPr>
        <dsp:cNvPr id="0" name=""/>
        <dsp:cNvSpPr/>
      </dsp:nvSpPr>
      <dsp:spPr>
        <a:xfrm>
          <a:off x="400067" y="681254"/>
          <a:ext cx="1642383" cy="164238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baseline="0"/>
            <a:t>AI may generate plausible but inaccurate legal arguments</a:t>
          </a:r>
          <a:r>
            <a:rPr lang="en-US" sz="1200" b="0" i="0" kern="1200"/>
            <a:t>​</a:t>
          </a:r>
          <a:endParaRPr lang="en-US" sz="1200" kern="1200"/>
        </a:p>
      </dsp:txBody>
      <dsp:txXfrm>
        <a:off x="480242" y="761429"/>
        <a:ext cx="1482033" cy="1482033"/>
      </dsp:txXfrm>
    </dsp:sp>
    <dsp:sp modelId="{241B0D8F-703E-4250-A81D-FBBCBBFD517B}">
      <dsp:nvSpPr>
        <dsp:cNvPr id="0" name=""/>
        <dsp:cNvSpPr/>
      </dsp:nvSpPr>
      <dsp:spPr>
        <a:xfrm>
          <a:off x="2168788" y="681254"/>
          <a:ext cx="1642383" cy="164238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baseline="0"/>
            <a:t>Always trace arguments back to primary authority</a:t>
          </a:r>
          <a:r>
            <a:rPr lang="en-US" sz="1200" b="0" i="0" kern="1200"/>
            <a:t>​</a:t>
          </a:r>
          <a:endParaRPr lang="en-US" sz="1200" kern="1200"/>
        </a:p>
      </dsp:txBody>
      <dsp:txXfrm>
        <a:off x="2248963" y="761429"/>
        <a:ext cx="1482033" cy="1482033"/>
      </dsp:txXfrm>
    </dsp:sp>
    <dsp:sp modelId="{5767D473-6C2C-425E-89E5-3F7A0943A069}">
      <dsp:nvSpPr>
        <dsp:cNvPr id="0" name=""/>
        <dsp:cNvSpPr/>
      </dsp:nvSpPr>
      <dsp:spPr>
        <a:xfrm>
          <a:off x="400067" y="2449975"/>
          <a:ext cx="1642383" cy="164238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</a:t>
          </a:r>
          <a:r>
            <a:rPr lang="en-US" sz="1200" b="0" i="0" kern="1200" baseline="0"/>
            <a:t>dvocacy depends on accurate legal analysis</a:t>
          </a:r>
          <a:r>
            <a:rPr lang="en-US" sz="1200" b="0" i="0" kern="1200"/>
            <a:t>​</a:t>
          </a:r>
          <a:endParaRPr lang="en-US" sz="1200" kern="1200"/>
        </a:p>
      </dsp:txBody>
      <dsp:txXfrm>
        <a:off x="480242" y="2530150"/>
        <a:ext cx="1482033" cy="1482033"/>
      </dsp:txXfrm>
    </dsp:sp>
    <dsp:sp modelId="{704E578E-EF3C-4CE9-9581-4A5425927F38}">
      <dsp:nvSpPr>
        <dsp:cNvPr id="0" name=""/>
        <dsp:cNvSpPr/>
      </dsp:nvSpPr>
      <dsp:spPr>
        <a:xfrm>
          <a:off x="2168788" y="2449975"/>
          <a:ext cx="1642383" cy="164238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/>
            <a:t>Damage to reputation and credibility </a:t>
          </a:r>
          <a:endParaRPr lang="en-US" sz="1200" kern="1200"/>
        </a:p>
      </dsp:txBody>
      <dsp:txXfrm>
        <a:off x="2248963" y="2530150"/>
        <a:ext cx="1482033" cy="148203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87E7E1-4FC0-45D9-9792-C6DCEBCA3969}">
      <dsp:nvSpPr>
        <dsp:cNvPr id="0" name=""/>
        <dsp:cNvSpPr/>
      </dsp:nvSpPr>
      <dsp:spPr>
        <a:xfrm>
          <a:off x="0" y="851150"/>
          <a:ext cx="2298242" cy="1459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AA7BA-1E8B-4D33-AC9C-98EC563D0A9E}">
      <dsp:nvSpPr>
        <dsp:cNvPr id="0" name=""/>
        <dsp:cNvSpPr/>
      </dsp:nvSpPr>
      <dsp:spPr>
        <a:xfrm>
          <a:off x="255360" y="1093742"/>
          <a:ext cx="2298242" cy="14593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Be transparent about any use of AI, particularly AI generated submissions</a:t>
          </a:r>
          <a:endParaRPr lang="en-US" sz="1700" kern="1200"/>
        </a:p>
      </dsp:txBody>
      <dsp:txXfrm>
        <a:off x="298104" y="1136486"/>
        <a:ext cx="2212754" cy="1373895"/>
      </dsp:txXfrm>
    </dsp:sp>
    <dsp:sp modelId="{3CDCD8F5-499E-416D-B9DB-8F9BFCC96816}">
      <dsp:nvSpPr>
        <dsp:cNvPr id="0" name=""/>
        <dsp:cNvSpPr/>
      </dsp:nvSpPr>
      <dsp:spPr>
        <a:xfrm>
          <a:off x="2808962" y="851150"/>
          <a:ext cx="2298242" cy="1459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F3FA4B-D289-4D1A-A07C-99417E5C16BA}">
      <dsp:nvSpPr>
        <dsp:cNvPr id="0" name=""/>
        <dsp:cNvSpPr/>
      </dsp:nvSpPr>
      <dsp:spPr>
        <a:xfrm>
          <a:off x="3064323" y="1093742"/>
          <a:ext cx="2298242" cy="14593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Always verify authorities and quotations</a:t>
          </a:r>
          <a:endParaRPr lang="en-US" sz="1700" kern="1200"/>
        </a:p>
      </dsp:txBody>
      <dsp:txXfrm>
        <a:off x="3107067" y="1136486"/>
        <a:ext cx="2212754" cy="1373895"/>
      </dsp:txXfrm>
    </dsp:sp>
    <dsp:sp modelId="{5534018B-BECC-42EB-B0BA-F9B1BDB8797F}">
      <dsp:nvSpPr>
        <dsp:cNvPr id="0" name=""/>
        <dsp:cNvSpPr/>
      </dsp:nvSpPr>
      <dsp:spPr>
        <a:xfrm>
          <a:off x="5617925" y="851150"/>
          <a:ext cx="2298242" cy="14593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8926B-5B0B-472C-8006-E83AAB69AAC1}">
      <dsp:nvSpPr>
        <dsp:cNvPr id="0" name=""/>
        <dsp:cNvSpPr/>
      </dsp:nvSpPr>
      <dsp:spPr>
        <a:xfrm>
          <a:off x="5873285" y="1093742"/>
          <a:ext cx="2298242" cy="14593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Exercising professional judgment </a:t>
          </a:r>
          <a:endParaRPr lang="en-US" sz="1700" kern="1200"/>
        </a:p>
      </dsp:txBody>
      <dsp:txXfrm>
        <a:off x="5916029" y="1136486"/>
        <a:ext cx="2212754" cy="13738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DB14C-48FB-4591-AD2E-A68D8FF08E6A}">
      <dsp:nvSpPr>
        <dsp:cNvPr id="0" name=""/>
        <dsp:cNvSpPr/>
      </dsp:nvSpPr>
      <dsp:spPr>
        <a:xfrm>
          <a:off x="2149979" y="538474"/>
          <a:ext cx="4142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4243" y="45720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45980" y="581967"/>
        <a:ext cx="22242" cy="4452"/>
      </dsp:txXfrm>
    </dsp:sp>
    <dsp:sp modelId="{31A1F377-44C5-4168-8B30-F8FA20A110A5}">
      <dsp:nvSpPr>
        <dsp:cNvPr id="0" name=""/>
        <dsp:cNvSpPr/>
      </dsp:nvSpPr>
      <dsp:spPr>
        <a:xfrm>
          <a:off x="217675" y="3963"/>
          <a:ext cx="1934103" cy="11604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773" tIns="99481" rIns="94773" bIns="99481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WHO?</a:t>
          </a:r>
          <a:endParaRPr lang="en-US" sz="12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Decisions are made by the DWP on behalf of the Secretary of State under the </a:t>
          </a:r>
          <a:r>
            <a:rPr lang="en-GB" sz="900" i="1" kern="1200"/>
            <a:t>Carltona</a:t>
          </a:r>
          <a:r>
            <a:rPr lang="en-GB" sz="900" kern="1200"/>
            <a:t> principle.  </a:t>
          </a:r>
          <a:r>
            <a:rPr lang="en-GB" sz="900" b="1" i="1" kern="1200"/>
            <a:t>(Carltona v Commissioner for Works [1943] 2 All ER 560 (CA))</a:t>
          </a:r>
          <a:endParaRPr lang="en-US" sz="900" kern="1200"/>
        </a:p>
      </dsp:txBody>
      <dsp:txXfrm>
        <a:off x="217675" y="3963"/>
        <a:ext cx="1934103" cy="1160462"/>
      </dsp:txXfrm>
    </dsp:sp>
    <dsp:sp modelId="{E2F64382-7C8B-418D-9391-D9B39050B4E9}">
      <dsp:nvSpPr>
        <dsp:cNvPr id="0" name=""/>
        <dsp:cNvSpPr/>
      </dsp:nvSpPr>
      <dsp:spPr>
        <a:xfrm>
          <a:off x="1184727" y="1162625"/>
          <a:ext cx="2378947" cy="414243"/>
        </a:xfrm>
        <a:custGeom>
          <a:avLst/>
          <a:gdLst/>
          <a:ahLst/>
          <a:cxnLst/>
          <a:rect l="0" t="0" r="0" b="0"/>
          <a:pathLst>
            <a:path>
              <a:moveTo>
                <a:pt x="2378947" y="0"/>
              </a:moveTo>
              <a:lnTo>
                <a:pt x="2378947" y="224221"/>
              </a:lnTo>
              <a:lnTo>
                <a:pt x="0" y="224221"/>
              </a:lnTo>
              <a:lnTo>
                <a:pt x="0" y="414243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13696" y="1367521"/>
        <a:ext cx="121009" cy="4452"/>
      </dsp:txXfrm>
    </dsp:sp>
    <dsp:sp modelId="{74DC7B37-9B0C-4238-8A52-A99B858E3FB9}">
      <dsp:nvSpPr>
        <dsp:cNvPr id="0" name=""/>
        <dsp:cNvSpPr/>
      </dsp:nvSpPr>
      <dsp:spPr>
        <a:xfrm>
          <a:off x="2596623" y="3963"/>
          <a:ext cx="1934103" cy="11604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773" tIns="99481" rIns="94773" bIns="99481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HOW?</a:t>
          </a:r>
          <a:endParaRPr lang="en-US" sz="12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Entitlement is determined by applying the correct legal test to the facts. </a:t>
          </a:r>
          <a:endParaRPr lang="en-US" sz="900" kern="1200"/>
        </a:p>
      </dsp:txBody>
      <dsp:txXfrm>
        <a:off x="2596623" y="3963"/>
        <a:ext cx="1934103" cy="1160462"/>
      </dsp:txXfrm>
    </dsp:sp>
    <dsp:sp modelId="{512FE425-9D76-4A4A-A79F-A444D3D97E75}">
      <dsp:nvSpPr>
        <dsp:cNvPr id="0" name=""/>
        <dsp:cNvSpPr/>
      </dsp:nvSpPr>
      <dsp:spPr>
        <a:xfrm>
          <a:off x="2149979" y="2143780"/>
          <a:ext cx="39393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14067" y="45720"/>
              </a:lnTo>
              <a:lnTo>
                <a:pt x="214067" y="85048"/>
              </a:lnTo>
              <a:lnTo>
                <a:pt x="393935" y="85048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36288" y="2187274"/>
        <a:ext cx="21317" cy="4452"/>
      </dsp:txXfrm>
    </dsp:sp>
    <dsp:sp modelId="{8A4DC5DF-CF77-4F71-B03D-587E2A56DBC3}">
      <dsp:nvSpPr>
        <dsp:cNvPr id="0" name=""/>
        <dsp:cNvSpPr/>
      </dsp:nvSpPr>
      <dsp:spPr>
        <a:xfrm>
          <a:off x="217675" y="1609269"/>
          <a:ext cx="1934103" cy="11604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773" tIns="99481" rIns="94773" bIns="99481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FORMALITY</a:t>
          </a:r>
          <a:endParaRPr lang="en-US" sz="12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Benefit decisions must be </a:t>
          </a:r>
          <a:r>
            <a:rPr lang="en-GB" sz="900" b="1" kern="1200"/>
            <a:t>formal and identifiable decisions</a:t>
          </a:r>
          <a:r>
            <a:rPr lang="en-GB" sz="900" kern="1200"/>
            <a:t>. </a:t>
          </a:r>
          <a:endParaRPr lang="en-US" sz="900" kern="1200"/>
        </a:p>
      </dsp:txBody>
      <dsp:txXfrm>
        <a:off x="217675" y="1609269"/>
        <a:ext cx="1934103" cy="1160462"/>
      </dsp:txXfrm>
    </dsp:sp>
    <dsp:sp modelId="{1451388B-C691-43A1-89E1-7C4427312237}">
      <dsp:nvSpPr>
        <dsp:cNvPr id="0" name=""/>
        <dsp:cNvSpPr/>
      </dsp:nvSpPr>
      <dsp:spPr>
        <a:xfrm>
          <a:off x="1184727" y="2807259"/>
          <a:ext cx="2358639" cy="374915"/>
        </a:xfrm>
        <a:custGeom>
          <a:avLst/>
          <a:gdLst/>
          <a:ahLst/>
          <a:cxnLst/>
          <a:rect l="0" t="0" r="0" b="0"/>
          <a:pathLst>
            <a:path>
              <a:moveTo>
                <a:pt x="2358639" y="0"/>
              </a:moveTo>
              <a:lnTo>
                <a:pt x="2358639" y="204557"/>
              </a:lnTo>
              <a:lnTo>
                <a:pt x="0" y="204557"/>
              </a:lnTo>
              <a:lnTo>
                <a:pt x="0" y="374915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04216" y="2992491"/>
        <a:ext cx="119662" cy="4452"/>
      </dsp:txXfrm>
    </dsp:sp>
    <dsp:sp modelId="{535E1ACC-0D60-413F-8F2E-08BD62258FF4}">
      <dsp:nvSpPr>
        <dsp:cNvPr id="0" name=""/>
        <dsp:cNvSpPr/>
      </dsp:nvSpPr>
      <dsp:spPr>
        <a:xfrm>
          <a:off x="2576315" y="1648597"/>
          <a:ext cx="1934103" cy="11604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773" tIns="99481" rIns="94773" bIns="99481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DATE</a:t>
          </a:r>
          <a:endParaRPr lang="en-US" sz="12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Entitlement is assessed by reference to the claimant’s circumstances at the relevant date. </a:t>
          </a:r>
          <a:r>
            <a:rPr lang="en-GB" sz="900" b="1" kern="1200"/>
            <a:t>(Social Security Act,s.8(2)(b))</a:t>
          </a:r>
          <a:endParaRPr lang="en-US" sz="900" kern="1200"/>
        </a:p>
      </dsp:txBody>
      <dsp:txXfrm>
        <a:off x="2576315" y="1648597"/>
        <a:ext cx="1934103" cy="1160462"/>
      </dsp:txXfrm>
    </dsp:sp>
    <dsp:sp modelId="{6ED1E4C7-7BF9-4C23-B7E0-FDCE318A482E}">
      <dsp:nvSpPr>
        <dsp:cNvPr id="0" name=""/>
        <dsp:cNvSpPr/>
      </dsp:nvSpPr>
      <dsp:spPr>
        <a:xfrm>
          <a:off x="2149979" y="3749086"/>
          <a:ext cx="41424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4243" y="45720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345980" y="3792580"/>
        <a:ext cx="22242" cy="4452"/>
      </dsp:txXfrm>
    </dsp:sp>
    <dsp:sp modelId="{57002D39-69C3-41C7-8264-FCD5A2E2105E}">
      <dsp:nvSpPr>
        <dsp:cNvPr id="0" name=""/>
        <dsp:cNvSpPr/>
      </dsp:nvSpPr>
      <dsp:spPr>
        <a:xfrm>
          <a:off x="217675" y="3214575"/>
          <a:ext cx="1934103" cy="11604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773" tIns="99481" rIns="94773" bIns="99481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Date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/>
            <a:t>Later evidence may be considered if it sheds light on the claimant’s position at that time.</a:t>
          </a:r>
          <a:r>
            <a:rPr lang="en-GB" sz="900" b="1" kern="1200"/>
            <a:t> (Social Security Act, s.12(8)(b))</a:t>
          </a:r>
          <a:endParaRPr lang="en-GB" sz="900" kern="1200"/>
        </a:p>
      </dsp:txBody>
      <dsp:txXfrm>
        <a:off x="217675" y="3214575"/>
        <a:ext cx="1934103" cy="1160462"/>
      </dsp:txXfrm>
    </dsp:sp>
    <dsp:sp modelId="{8CCF0F5C-1B5D-44F7-9960-932E3E27529B}">
      <dsp:nvSpPr>
        <dsp:cNvPr id="0" name=""/>
        <dsp:cNvSpPr/>
      </dsp:nvSpPr>
      <dsp:spPr>
        <a:xfrm>
          <a:off x="2596623" y="3214575"/>
          <a:ext cx="1934103" cy="11604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773" tIns="99481" rIns="94773" bIns="99481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/>
            <a:t>FINALITY</a:t>
          </a:r>
          <a:endParaRPr lang="en-US" sz="12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900" kern="1200"/>
            <a:t>Once made, a decision is final unless revised, superseded or successfully appealed.</a:t>
          </a:r>
          <a:r>
            <a:rPr lang="en-GB" sz="900" b="1" kern="1200"/>
            <a:t> (Social Security Act 1998, s17(1))</a:t>
          </a:r>
          <a:r>
            <a:rPr lang="en-GB" sz="900" kern="1200"/>
            <a:t>.</a:t>
          </a:r>
          <a:endParaRPr lang="en-US" sz="900" kern="1200"/>
        </a:p>
      </dsp:txBody>
      <dsp:txXfrm>
        <a:off x="2596623" y="3214575"/>
        <a:ext cx="1934103" cy="11604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A183A-3241-474E-A545-0AC93DD9872F}">
      <dsp:nvSpPr>
        <dsp:cNvPr id="0" name=""/>
        <dsp:cNvSpPr/>
      </dsp:nvSpPr>
      <dsp:spPr>
        <a:xfrm>
          <a:off x="2542962" y="1963583"/>
          <a:ext cx="91440" cy="7210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21051"/>
              </a:lnTo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69890" y="2320347"/>
        <a:ext cx="37582" cy="7523"/>
      </dsp:txXfrm>
    </dsp:sp>
    <dsp:sp modelId="{FA342E3B-B554-4EEC-84A4-CF5ED75CFDB3}">
      <dsp:nvSpPr>
        <dsp:cNvPr id="0" name=""/>
        <dsp:cNvSpPr/>
      </dsp:nvSpPr>
      <dsp:spPr>
        <a:xfrm>
          <a:off x="954656" y="4553"/>
          <a:ext cx="3268050" cy="1960830"/>
        </a:xfrm>
        <a:prstGeom prst="rect">
          <a:avLst/>
        </a:prstGeom>
        <a:solidFill>
          <a:schemeClr val="tx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137" tIns="168092" rIns="160137" bIns="168092" numCol="1" spcCol="1270" anchor="t" anchorCtr="0">
          <a:noAutofit/>
        </a:bodyPr>
        <a:lstStyle/>
        <a:p>
          <a:pPr marL="0" lvl="0" indent="0" algn="l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50" b="1" kern="1200">
              <a:solidFill>
                <a:schemeClr val="bg1"/>
              </a:solidFill>
            </a:rPr>
            <a:t>The Tribunal’s Focus​</a:t>
          </a:r>
          <a:endParaRPr lang="en-US" sz="1250" kern="1200">
            <a:solidFill>
              <a:schemeClr val="bg1"/>
            </a:solidFill>
          </a:endParaRPr>
        </a:p>
        <a:p>
          <a:pPr marL="114300" lvl="1" indent="-11430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50" kern="1200">
              <a:solidFill>
                <a:schemeClr val="bg1"/>
              </a:solidFill>
            </a:rPr>
            <a:t>Identifying the real issues in dispute</a:t>
          </a:r>
          <a:endParaRPr lang="en-US" sz="1250" kern="1200">
            <a:solidFill>
              <a:schemeClr val="bg1"/>
            </a:solidFill>
          </a:endParaRPr>
        </a:p>
        <a:p>
          <a:pPr marL="114300" lvl="1" indent="-11430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50" kern="1200">
            <a:solidFill>
              <a:schemeClr val="bg1"/>
            </a:solidFill>
          </a:endParaRPr>
        </a:p>
        <a:p>
          <a:pPr marL="114300" lvl="1" indent="-11430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50" kern="1200">
              <a:solidFill>
                <a:schemeClr val="bg1"/>
              </a:solidFill>
            </a:rPr>
            <a:t>Testing the evidence ​</a:t>
          </a:r>
          <a:endParaRPr lang="en-US" sz="1250" kern="1200">
            <a:solidFill>
              <a:schemeClr val="bg1"/>
            </a:solidFill>
          </a:endParaRPr>
        </a:p>
        <a:p>
          <a:pPr marL="114300" lvl="1" indent="-11430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50" kern="1200">
              <a:solidFill>
                <a:schemeClr val="bg1"/>
              </a:solidFill>
            </a:rPr>
            <a:t>Applying the statutory test fairly and lawfully </a:t>
          </a:r>
          <a:r>
            <a:rPr lang="en-GB" sz="1000" kern="1200">
              <a:solidFill>
                <a:schemeClr val="bg1"/>
              </a:solidFill>
            </a:rPr>
            <a:t>​</a:t>
          </a:r>
          <a:endParaRPr lang="en-US" sz="1000" kern="1200">
            <a:solidFill>
              <a:schemeClr val="bg1"/>
            </a:solidFill>
          </a:endParaRPr>
        </a:p>
      </dsp:txBody>
      <dsp:txXfrm>
        <a:off x="954656" y="4553"/>
        <a:ext cx="3268050" cy="1960830"/>
      </dsp:txXfrm>
    </dsp:sp>
    <dsp:sp modelId="{A1F878C2-0C80-446E-95C3-9CC48ED9BA64}">
      <dsp:nvSpPr>
        <dsp:cNvPr id="0" name=""/>
        <dsp:cNvSpPr/>
      </dsp:nvSpPr>
      <dsp:spPr>
        <a:xfrm>
          <a:off x="954656" y="2717035"/>
          <a:ext cx="3268050" cy="1960830"/>
        </a:xfrm>
        <a:prstGeom prst="rect">
          <a:avLst/>
        </a:prstGeom>
        <a:solidFill>
          <a:schemeClr val="tx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137" tIns="168092" rIns="160137" bIns="168092" numCol="1" spcCol="1270" anchor="t" anchorCtr="0">
          <a:noAutofit/>
        </a:bodyPr>
        <a:lstStyle/>
        <a:p>
          <a:pPr marL="0" lvl="0" indent="0" algn="l" defTabSz="5556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50" b="1" kern="1200">
              <a:solidFill>
                <a:schemeClr val="bg1"/>
              </a:solidFill>
            </a:rPr>
            <a:t>The Representative’s Role​</a:t>
          </a:r>
          <a:endParaRPr lang="en-US" sz="1250" kern="1200">
            <a:solidFill>
              <a:schemeClr val="bg1"/>
            </a:solidFill>
          </a:endParaRPr>
        </a:p>
        <a:p>
          <a:pPr marL="114300" lvl="1" indent="-11430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50" kern="1200">
              <a:solidFill>
                <a:schemeClr val="bg1"/>
              </a:solidFill>
            </a:rPr>
            <a:t>Gather and present relevant evidence ​</a:t>
          </a:r>
          <a:endParaRPr lang="en-US" sz="1250" kern="1200">
            <a:solidFill>
              <a:schemeClr val="bg1"/>
            </a:solidFill>
          </a:endParaRPr>
        </a:p>
        <a:p>
          <a:pPr marL="114300" lvl="1" indent="-11430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50" kern="1200">
              <a:solidFill>
                <a:schemeClr val="bg1"/>
              </a:solidFill>
            </a:rPr>
            <a:t>Assist the Tribunal to identify the key issues ​</a:t>
          </a:r>
          <a:endParaRPr lang="en-US" sz="1250" kern="1200">
            <a:solidFill>
              <a:schemeClr val="bg1"/>
            </a:solidFill>
          </a:endParaRPr>
        </a:p>
        <a:p>
          <a:pPr marL="114300" lvl="1" indent="-11430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50" kern="1200">
              <a:solidFill>
                <a:schemeClr val="bg1"/>
              </a:solidFill>
            </a:rPr>
            <a:t>Clarify and contextualise the evidence ​</a:t>
          </a:r>
          <a:endParaRPr lang="en-US" sz="1250" kern="1200">
            <a:solidFill>
              <a:schemeClr val="bg1"/>
            </a:solidFill>
          </a:endParaRPr>
        </a:p>
        <a:p>
          <a:pPr marL="114300" lvl="1" indent="-114300" algn="l" defTabSz="5556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50" kern="1200">
              <a:solidFill>
                <a:schemeClr val="bg1"/>
              </a:solidFill>
            </a:rPr>
            <a:t>Ensure the claimant can participate fully</a:t>
          </a:r>
          <a:endParaRPr lang="en-US" sz="1250" kern="1200">
            <a:solidFill>
              <a:schemeClr val="bg1"/>
            </a:solidFill>
          </a:endParaRPr>
        </a:p>
      </dsp:txBody>
      <dsp:txXfrm>
        <a:off x="954656" y="2717035"/>
        <a:ext cx="3268050" cy="19608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3AFB6-FA9C-4D9A-AC9D-8C3624A745EC}">
      <dsp:nvSpPr>
        <dsp:cNvPr id="0" name=""/>
        <dsp:cNvSpPr/>
      </dsp:nvSpPr>
      <dsp:spPr>
        <a:xfrm>
          <a:off x="396774" y="985762"/>
          <a:ext cx="644677" cy="64467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4920EB-DD22-4F1E-9234-C84F07527769}">
      <dsp:nvSpPr>
        <dsp:cNvPr id="0" name=""/>
        <dsp:cNvSpPr/>
      </dsp:nvSpPr>
      <dsp:spPr>
        <a:xfrm>
          <a:off x="2805" y="1845467"/>
          <a:ext cx="1432617" cy="573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Century Gothic" panose="020B0502020202020204"/>
            </a:rPr>
            <a:t>Brief Facts </a:t>
          </a:r>
          <a:endParaRPr lang="en-GB" sz="1100" kern="1200"/>
        </a:p>
      </dsp:txBody>
      <dsp:txXfrm>
        <a:off x="2805" y="1845467"/>
        <a:ext cx="1432617" cy="573046"/>
      </dsp:txXfrm>
    </dsp:sp>
    <dsp:sp modelId="{F3C8D5FA-709F-413B-B33D-445321EBAB71}">
      <dsp:nvSpPr>
        <dsp:cNvPr id="0" name=""/>
        <dsp:cNvSpPr/>
      </dsp:nvSpPr>
      <dsp:spPr>
        <a:xfrm>
          <a:off x="2080099" y="985762"/>
          <a:ext cx="644677" cy="64467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A4ED1E-5FB3-488F-A02D-522AF7F3C36C}">
      <dsp:nvSpPr>
        <dsp:cNvPr id="0" name=""/>
        <dsp:cNvSpPr/>
      </dsp:nvSpPr>
      <dsp:spPr>
        <a:xfrm>
          <a:off x="1686130" y="1845467"/>
          <a:ext cx="1432617" cy="573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Century Gothic" panose="020B0502020202020204"/>
            </a:rPr>
            <a:t>SSWP/HMRC Submissions</a:t>
          </a:r>
          <a:endParaRPr lang="en-GB" sz="1100" kern="1200"/>
        </a:p>
      </dsp:txBody>
      <dsp:txXfrm>
        <a:off x="1686130" y="1845467"/>
        <a:ext cx="1432617" cy="573046"/>
      </dsp:txXfrm>
    </dsp:sp>
    <dsp:sp modelId="{92B4A863-CB88-42F3-B9A5-FE8B349472C8}">
      <dsp:nvSpPr>
        <dsp:cNvPr id="0" name=""/>
        <dsp:cNvSpPr/>
      </dsp:nvSpPr>
      <dsp:spPr>
        <a:xfrm>
          <a:off x="3763425" y="985762"/>
          <a:ext cx="644677" cy="64467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736472-73CB-4C5B-9BBA-AF455048DA79}">
      <dsp:nvSpPr>
        <dsp:cNvPr id="0" name=""/>
        <dsp:cNvSpPr/>
      </dsp:nvSpPr>
      <dsp:spPr>
        <a:xfrm>
          <a:off x="3369455" y="1845467"/>
          <a:ext cx="1432617" cy="573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Century Gothic" panose="020B0502020202020204"/>
            </a:rPr>
            <a:t>Index</a:t>
          </a:r>
          <a:endParaRPr lang="en-GB" sz="1100" kern="1200"/>
        </a:p>
      </dsp:txBody>
      <dsp:txXfrm>
        <a:off x="3369455" y="1845467"/>
        <a:ext cx="1432617" cy="573046"/>
      </dsp:txXfrm>
    </dsp:sp>
    <dsp:sp modelId="{8BA09426-B7C2-47F2-B37E-82B0E8283FE7}">
      <dsp:nvSpPr>
        <dsp:cNvPr id="0" name=""/>
        <dsp:cNvSpPr/>
      </dsp:nvSpPr>
      <dsp:spPr>
        <a:xfrm>
          <a:off x="5446750" y="985762"/>
          <a:ext cx="644677" cy="64467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92A485-D785-491D-98AC-EFA84354C45E}">
      <dsp:nvSpPr>
        <dsp:cNvPr id="0" name=""/>
        <dsp:cNvSpPr/>
      </dsp:nvSpPr>
      <dsp:spPr>
        <a:xfrm>
          <a:off x="5052780" y="1845467"/>
          <a:ext cx="1432617" cy="573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Century Gothic" panose="020B0502020202020204"/>
            </a:rPr>
            <a:t>Application for Appeal</a:t>
          </a:r>
          <a:endParaRPr lang="en-GB" sz="1100" kern="1200"/>
        </a:p>
      </dsp:txBody>
      <dsp:txXfrm>
        <a:off x="5052780" y="1845467"/>
        <a:ext cx="1432617" cy="573046"/>
      </dsp:txXfrm>
    </dsp:sp>
    <dsp:sp modelId="{15952D8F-73E3-4988-8607-EBD917C048F7}">
      <dsp:nvSpPr>
        <dsp:cNvPr id="0" name=""/>
        <dsp:cNvSpPr/>
      </dsp:nvSpPr>
      <dsp:spPr>
        <a:xfrm>
          <a:off x="7130075" y="985762"/>
          <a:ext cx="644677" cy="644677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53499-33DA-46E0-B229-1A32A4AC632A}">
      <dsp:nvSpPr>
        <dsp:cNvPr id="0" name=""/>
        <dsp:cNvSpPr/>
      </dsp:nvSpPr>
      <dsp:spPr>
        <a:xfrm>
          <a:off x="6736105" y="1845467"/>
          <a:ext cx="1432617" cy="573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latin typeface="Century Gothic" panose="020B0502020202020204"/>
            </a:rPr>
            <a:t>Claim form(s), medical assessment(s), further evidence </a:t>
          </a:r>
          <a:endParaRPr lang="en-GB" sz="1100" kern="1200"/>
        </a:p>
      </dsp:txBody>
      <dsp:txXfrm>
        <a:off x="6736105" y="1845467"/>
        <a:ext cx="1432617" cy="5730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7FE70-857F-4DC5-B398-4E6DF9444645}">
      <dsp:nvSpPr>
        <dsp:cNvPr id="0" name=""/>
        <dsp:cNvSpPr/>
      </dsp:nvSpPr>
      <dsp:spPr>
        <a:xfrm>
          <a:off x="2362556" y="677810"/>
          <a:ext cx="5117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1761" y="45720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04878" y="720818"/>
        <a:ext cx="27118" cy="5423"/>
      </dsp:txXfrm>
    </dsp:sp>
    <dsp:sp modelId="{8127A07A-9577-4628-9CFC-C1DCA53EBD22}">
      <dsp:nvSpPr>
        <dsp:cNvPr id="0" name=""/>
        <dsp:cNvSpPr/>
      </dsp:nvSpPr>
      <dsp:spPr>
        <a:xfrm>
          <a:off x="6264" y="16102"/>
          <a:ext cx="2358092" cy="141485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548" tIns="121288" rIns="115548" bIns="121288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u="none" kern="1200"/>
            <a:t>What Evidence Matters?</a:t>
          </a:r>
        </a:p>
      </dsp:txBody>
      <dsp:txXfrm>
        <a:off x="6264" y="16102"/>
        <a:ext cx="2358092" cy="1414855"/>
      </dsp:txXfrm>
    </dsp:sp>
    <dsp:sp modelId="{8389FFEA-24DB-42F7-B679-2883CCE5508B}">
      <dsp:nvSpPr>
        <dsp:cNvPr id="0" name=""/>
        <dsp:cNvSpPr/>
      </dsp:nvSpPr>
      <dsp:spPr>
        <a:xfrm>
          <a:off x="5263010" y="677810"/>
          <a:ext cx="5117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1761" y="45720"/>
              </a:lnTo>
            </a:path>
          </a:pathLst>
        </a:custGeom>
        <a:noFill/>
        <a:ln w="9525" cap="rnd" cmpd="sng" algn="ctr">
          <a:solidFill>
            <a:schemeClr val="accent5">
              <a:hueOff val="589196"/>
              <a:satOff val="-2817"/>
              <a:lumOff val="308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05331" y="720818"/>
        <a:ext cx="27118" cy="5423"/>
      </dsp:txXfrm>
    </dsp:sp>
    <dsp:sp modelId="{2BBE1028-4EEC-4E8D-A5C1-6A5A9B6A24C6}">
      <dsp:nvSpPr>
        <dsp:cNvPr id="0" name=""/>
        <dsp:cNvSpPr/>
      </dsp:nvSpPr>
      <dsp:spPr>
        <a:xfrm>
          <a:off x="2906717" y="16102"/>
          <a:ext cx="2358092" cy="1414855"/>
        </a:xfrm>
        <a:prstGeom prst="rect">
          <a:avLst/>
        </a:prstGeom>
        <a:solidFill>
          <a:schemeClr val="accent5">
            <a:hueOff val="471357"/>
            <a:satOff val="-2254"/>
            <a:lumOff val="247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548" tIns="121288" rIns="115548" bIns="121288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i="1" kern="1200"/>
            <a:t>The key issue is relevance and probative value.</a:t>
          </a:r>
          <a:endParaRPr lang="en-US" sz="1300" kern="1200"/>
        </a:p>
      </dsp:txBody>
      <dsp:txXfrm>
        <a:off x="2906717" y="16102"/>
        <a:ext cx="2358092" cy="1414855"/>
      </dsp:txXfrm>
    </dsp:sp>
    <dsp:sp modelId="{177DBF14-FF34-42D7-AD8F-2C8452A97660}">
      <dsp:nvSpPr>
        <dsp:cNvPr id="0" name=""/>
        <dsp:cNvSpPr/>
      </dsp:nvSpPr>
      <dsp:spPr>
        <a:xfrm>
          <a:off x="1185310" y="1429157"/>
          <a:ext cx="5800907" cy="511761"/>
        </a:xfrm>
        <a:custGeom>
          <a:avLst/>
          <a:gdLst/>
          <a:ahLst/>
          <a:cxnLst/>
          <a:rect l="0" t="0" r="0" b="0"/>
          <a:pathLst>
            <a:path>
              <a:moveTo>
                <a:pt x="5800907" y="0"/>
              </a:moveTo>
              <a:lnTo>
                <a:pt x="5800907" y="272980"/>
              </a:lnTo>
              <a:lnTo>
                <a:pt x="0" y="272980"/>
              </a:lnTo>
              <a:lnTo>
                <a:pt x="0" y="511761"/>
              </a:lnTo>
            </a:path>
          </a:pathLst>
        </a:custGeom>
        <a:noFill/>
        <a:ln w="9525" cap="rnd" cmpd="sng" algn="ctr">
          <a:solidFill>
            <a:schemeClr val="accent5">
              <a:hueOff val="1178392"/>
              <a:satOff val="-5635"/>
              <a:lumOff val="617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40108" y="1682326"/>
        <a:ext cx="291310" cy="5423"/>
      </dsp:txXfrm>
    </dsp:sp>
    <dsp:sp modelId="{8FA5856B-FBBB-4F68-BB03-E2CB7466977A}">
      <dsp:nvSpPr>
        <dsp:cNvPr id="0" name=""/>
        <dsp:cNvSpPr/>
      </dsp:nvSpPr>
      <dsp:spPr>
        <a:xfrm>
          <a:off x="5807171" y="16102"/>
          <a:ext cx="2358092" cy="1414855"/>
        </a:xfrm>
        <a:prstGeom prst="rect">
          <a:avLst/>
        </a:prstGeom>
        <a:solidFill>
          <a:schemeClr val="accent5">
            <a:hueOff val="942713"/>
            <a:satOff val="-4508"/>
            <a:lumOff val="494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548" tIns="121288" rIns="115548" bIns="121288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u="none" kern="1200"/>
            <a:t>Ask</a:t>
          </a:r>
          <a:r>
            <a:rPr lang="en-US" sz="1300" u="none" kern="1200"/>
            <a:t>: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Does it relate to the legal test?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Does it relate to the relevant period?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Does it assist the Tribunal on a disputed issue? </a:t>
          </a:r>
        </a:p>
      </dsp:txBody>
      <dsp:txXfrm>
        <a:off x="5807171" y="16102"/>
        <a:ext cx="2358092" cy="1414855"/>
      </dsp:txXfrm>
    </dsp:sp>
    <dsp:sp modelId="{19ECE7AE-1B71-4CC9-B42D-0D500AE5E0CC}">
      <dsp:nvSpPr>
        <dsp:cNvPr id="0" name=""/>
        <dsp:cNvSpPr/>
      </dsp:nvSpPr>
      <dsp:spPr>
        <a:xfrm>
          <a:off x="2362556" y="2635026"/>
          <a:ext cx="5117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1761" y="45720"/>
              </a:lnTo>
            </a:path>
          </a:pathLst>
        </a:custGeom>
        <a:noFill/>
        <a:ln w="9525" cap="rnd" cmpd="sng" algn="ctr">
          <a:solidFill>
            <a:schemeClr val="accent5">
              <a:hueOff val="1767588"/>
              <a:satOff val="-8452"/>
              <a:lumOff val="926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604878" y="2678035"/>
        <a:ext cx="27118" cy="5423"/>
      </dsp:txXfrm>
    </dsp:sp>
    <dsp:sp modelId="{AE90D07F-11E9-4C82-B52A-80C6C2EE33B2}">
      <dsp:nvSpPr>
        <dsp:cNvPr id="0" name=""/>
        <dsp:cNvSpPr/>
      </dsp:nvSpPr>
      <dsp:spPr>
        <a:xfrm>
          <a:off x="6264" y="1973319"/>
          <a:ext cx="2358092" cy="1414855"/>
        </a:xfrm>
        <a:prstGeom prst="rect">
          <a:avLst/>
        </a:prstGeom>
        <a:solidFill>
          <a:schemeClr val="accent5">
            <a:hueOff val="1414070"/>
            <a:satOff val="-6762"/>
            <a:lumOff val="741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548" tIns="121288" rIns="115548" bIns="121288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u="none" kern="1200"/>
            <a:t>Working with the Bundle</a:t>
          </a:r>
          <a:endParaRPr lang="en-US" sz="1300" u="none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Use the chronology and index </a:t>
          </a:r>
        </a:p>
      </dsp:txBody>
      <dsp:txXfrm>
        <a:off x="6264" y="1973319"/>
        <a:ext cx="2358092" cy="1414855"/>
      </dsp:txXfrm>
    </dsp:sp>
    <dsp:sp modelId="{92D17E33-B72F-435E-9BA7-9AD32BBA88F2}">
      <dsp:nvSpPr>
        <dsp:cNvPr id="0" name=""/>
        <dsp:cNvSpPr/>
      </dsp:nvSpPr>
      <dsp:spPr>
        <a:xfrm>
          <a:off x="5263010" y="2635026"/>
          <a:ext cx="5117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1761" y="45720"/>
              </a:lnTo>
            </a:path>
          </a:pathLst>
        </a:custGeom>
        <a:noFill/>
        <a:ln w="9525" cap="rnd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505331" y="2678035"/>
        <a:ext cx="27118" cy="5423"/>
      </dsp:txXfrm>
    </dsp:sp>
    <dsp:sp modelId="{E7963D78-F560-47AD-B2E9-643324DBB785}">
      <dsp:nvSpPr>
        <dsp:cNvPr id="0" name=""/>
        <dsp:cNvSpPr/>
      </dsp:nvSpPr>
      <dsp:spPr>
        <a:xfrm>
          <a:off x="2906717" y="1973319"/>
          <a:ext cx="2358092" cy="1414855"/>
        </a:xfrm>
        <a:prstGeom prst="rect">
          <a:avLst/>
        </a:prstGeom>
        <a:solidFill>
          <a:schemeClr val="accent5">
            <a:hueOff val="1885427"/>
            <a:satOff val="-9016"/>
            <a:lumOff val="988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548" tIns="121288" rIns="115548" bIns="121288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Identify</a:t>
          </a:r>
          <a:r>
            <a:rPr lang="en-US" sz="1300" kern="1200"/>
            <a:t>: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factual assertions,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medical evidence,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witness evidence,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and the Secretary of State’s reasoning </a:t>
          </a:r>
        </a:p>
      </dsp:txBody>
      <dsp:txXfrm>
        <a:off x="2906717" y="1973319"/>
        <a:ext cx="2358092" cy="1414855"/>
      </dsp:txXfrm>
    </dsp:sp>
    <dsp:sp modelId="{5CCCD9A0-846C-480A-A88E-5E661CD63135}">
      <dsp:nvSpPr>
        <dsp:cNvPr id="0" name=""/>
        <dsp:cNvSpPr/>
      </dsp:nvSpPr>
      <dsp:spPr>
        <a:xfrm>
          <a:off x="5807171" y="1973319"/>
          <a:ext cx="2358092" cy="1414855"/>
        </a:xfrm>
        <a:prstGeom prst="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5548" tIns="121288" rIns="115548" bIns="121288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Spot missing or inconsistent evidence </a:t>
          </a:r>
        </a:p>
      </dsp:txBody>
      <dsp:txXfrm>
        <a:off x="5807171" y="1973319"/>
        <a:ext cx="2358092" cy="14148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E702B-06A2-479D-AF74-9CB7C3EE8634}">
      <dsp:nvSpPr>
        <dsp:cNvPr id="0" name=""/>
        <dsp:cNvSpPr/>
      </dsp:nvSpPr>
      <dsp:spPr>
        <a:xfrm>
          <a:off x="0" y="0"/>
          <a:ext cx="6537222" cy="7489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Keep these brief as the tribunal already has a lot of written evidence in front of them</a:t>
          </a:r>
          <a:endParaRPr lang="en-US" sz="1900" kern="1200"/>
        </a:p>
      </dsp:txBody>
      <dsp:txXfrm>
        <a:off x="21936" y="21936"/>
        <a:ext cx="5665770" cy="705068"/>
      </dsp:txXfrm>
    </dsp:sp>
    <dsp:sp modelId="{CB9CD107-EDF8-4064-8D47-4F48B6A52F1D}">
      <dsp:nvSpPr>
        <dsp:cNvPr id="0" name=""/>
        <dsp:cNvSpPr/>
      </dsp:nvSpPr>
      <dsp:spPr>
        <a:xfrm>
          <a:off x="547492" y="885112"/>
          <a:ext cx="6537222" cy="7489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These are to clarify the issues for the tribunal – what is in dispute and what is agreed</a:t>
          </a:r>
          <a:endParaRPr lang="en-US" sz="1900" kern="1200"/>
        </a:p>
      </dsp:txBody>
      <dsp:txXfrm>
        <a:off x="569428" y="907048"/>
        <a:ext cx="5459046" cy="705068"/>
      </dsp:txXfrm>
    </dsp:sp>
    <dsp:sp modelId="{1DD6572C-BF55-4172-A016-6528DB7A995D}">
      <dsp:nvSpPr>
        <dsp:cNvPr id="0" name=""/>
        <dsp:cNvSpPr/>
      </dsp:nvSpPr>
      <dsp:spPr>
        <a:xfrm>
          <a:off x="1086813" y="1770224"/>
          <a:ext cx="6537222" cy="7489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Make important points</a:t>
          </a:r>
          <a:endParaRPr lang="en-US" sz="1900" kern="1200"/>
        </a:p>
      </dsp:txBody>
      <dsp:txXfrm>
        <a:off x="1108749" y="1792160"/>
        <a:ext cx="5467217" cy="705068"/>
      </dsp:txXfrm>
    </dsp:sp>
    <dsp:sp modelId="{B256127D-58D8-455B-B0AE-C7DD3D8B8A39}">
      <dsp:nvSpPr>
        <dsp:cNvPr id="0" name=""/>
        <dsp:cNvSpPr/>
      </dsp:nvSpPr>
      <dsp:spPr>
        <a:xfrm>
          <a:off x="1634305" y="2655336"/>
          <a:ext cx="6537222" cy="74894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Potential to add any further evidence e.g. specialist hospital letters</a:t>
          </a:r>
          <a:endParaRPr lang="en-US" sz="1900" kern="1200"/>
        </a:p>
      </dsp:txBody>
      <dsp:txXfrm>
        <a:off x="1656241" y="2677272"/>
        <a:ext cx="5459046" cy="705068"/>
      </dsp:txXfrm>
    </dsp:sp>
    <dsp:sp modelId="{DE4F9480-C4F6-48C6-A46F-6C50DE93E0C2}">
      <dsp:nvSpPr>
        <dsp:cNvPr id="0" name=""/>
        <dsp:cNvSpPr/>
      </dsp:nvSpPr>
      <dsp:spPr>
        <a:xfrm>
          <a:off x="6050410" y="573620"/>
          <a:ext cx="486811" cy="486811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6159942" y="573620"/>
        <a:ext cx="267747" cy="366325"/>
      </dsp:txXfrm>
    </dsp:sp>
    <dsp:sp modelId="{2019BFD0-67B6-4A29-99A9-2B796F9B311D}">
      <dsp:nvSpPr>
        <dsp:cNvPr id="0" name=""/>
        <dsp:cNvSpPr/>
      </dsp:nvSpPr>
      <dsp:spPr>
        <a:xfrm>
          <a:off x="6597903" y="1458732"/>
          <a:ext cx="486811" cy="486811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6707435" y="1458732"/>
        <a:ext cx="267747" cy="366325"/>
      </dsp:txXfrm>
    </dsp:sp>
    <dsp:sp modelId="{30ED2183-B2C1-401D-A5E0-51DB89FCA01A}">
      <dsp:nvSpPr>
        <dsp:cNvPr id="0" name=""/>
        <dsp:cNvSpPr/>
      </dsp:nvSpPr>
      <dsp:spPr>
        <a:xfrm>
          <a:off x="7137224" y="2343844"/>
          <a:ext cx="486811" cy="486811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7246756" y="2343844"/>
        <a:ext cx="267747" cy="3663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56F12-C89B-4F99-A182-804E8953E8FB}">
      <dsp:nvSpPr>
        <dsp:cNvPr id="0" name=""/>
        <dsp:cNvSpPr/>
      </dsp:nvSpPr>
      <dsp:spPr>
        <a:xfrm>
          <a:off x="0" y="0"/>
          <a:ext cx="5116319" cy="6364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The Tribunal Will </a:t>
          </a:r>
          <a:r>
            <a:rPr lang="en-GB" sz="1800" b="1" kern="1200" dirty="0"/>
            <a:t>Usually</a:t>
          </a:r>
          <a:r>
            <a:rPr lang="en-GB" sz="1600" b="1" kern="1200" dirty="0"/>
            <a:t> Lead</a:t>
          </a:r>
          <a:endParaRPr lang="en-US" sz="1600" kern="1200" dirty="0"/>
        </a:p>
      </dsp:txBody>
      <dsp:txXfrm>
        <a:off x="31070" y="31070"/>
        <a:ext cx="5054179" cy="574340"/>
      </dsp:txXfrm>
    </dsp:sp>
    <dsp:sp modelId="{4976284D-51E9-44FD-BCDC-82982697F158}">
      <dsp:nvSpPr>
        <dsp:cNvPr id="0" name=""/>
        <dsp:cNvSpPr/>
      </dsp:nvSpPr>
      <dsp:spPr>
        <a:xfrm>
          <a:off x="0" y="764274"/>
          <a:ext cx="5116319" cy="636480"/>
        </a:xfrm>
        <a:prstGeom prst="roundRect">
          <a:avLst/>
        </a:prstGeom>
        <a:solidFill>
          <a:schemeClr val="bg1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>
              <a:solidFill>
                <a:schemeClr val="tx1"/>
              </a:solidFill>
            </a:rPr>
            <a:t>Tribunal advocacy is collaborative and inquisitorial rather than adversarial.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1070" y="795344"/>
        <a:ext cx="5054179" cy="574340"/>
      </dsp:txXfrm>
    </dsp:sp>
    <dsp:sp modelId="{47F62B8D-D5FD-4823-B47B-32C548105656}">
      <dsp:nvSpPr>
        <dsp:cNvPr id="0" name=""/>
        <dsp:cNvSpPr/>
      </dsp:nvSpPr>
      <dsp:spPr>
        <a:xfrm>
          <a:off x="0" y="1498674"/>
          <a:ext cx="5116319" cy="636480"/>
        </a:xfrm>
        <a:prstGeom prst="roundRect">
          <a:avLst/>
        </a:prstGeom>
        <a:gradFill rotWithShape="0">
          <a:gsLst>
            <a:gs pos="0">
              <a:schemeClr val="accent2">
                <a:hueOff val="-882249"/>
                <a:satOff val="995"/>
                <a:lumOff val="2353"/>
                <a:alphaOff val="0"/>
                <a:tint val="98000"/>
                <a:lumMod val="114000"/>
              </a:schemeClr>
            </a:gs>
            <a:gs pos="100000">
              <a:schemeClr val="accent2">
                <a:hueOff val="-882249"/>
                <a:satOff val="995"/>
                <a:lumOff val="2353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The Advocate’s Role</a:t>
          </a:r>
          <a:endParaRPr lang="en-US" sz="1600" kern="1200" dirty="0"/>
        </a:p>
      </dsp:txBody>
      <dsp:txXfrm>
        <a:off x="31070" y="1529744"/>
        <a:ext cx="5054179" cy="574340"/>
      </dsp:txXfrm>
    </dsp:sp>
    <dsp:sp modelId="{20BE69AB-66FF-42FD-9600-090AF08C8BD7}">
      <dsp:nvSpPr>
        <dsp:cNvPr id="0" name=""/>
        <dsp:cNvSpPr/>
      </dsp:nvSpPr>
      <dsp:spPr>
        <a:xfrm>
          <a:off x="0" y="2135154"/>
          <a:ext cx="5116319" cy="1548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443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b="0" kern="1200" dirty="0"/>
            <a:t>Assist the Tribunal to identify the real issues </a:t>
          </a:r>
          <a:endParaRPr lang="en-U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b="0" kern="1200" dirty="0"/>
            <a:t>Connect evidence directly to the legal tests </a:t>
          </a:r>
          <a:endParaRPr lang="en-U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b="0" kern="1200" dirty="0"/>
            <a:t>Clarify omissions, misunderstandings or inconsistencies </a:t>
          </a:r>
          <a:endParaRPr lang="en-U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b="0" kern="1200" dirty="0"/>
            <a:t>Ensure the claimant has had a fair opportunity to present their case </a:t>
          </a:r>
          <a:endParaRPr lang="en-US" sz="1600" b="0" kern="1200" dirty="0"/>
        </a:p>
      </dsp:txBody>
      <dsp:txXfrm>
        <a:off x="0" y="2135154"/>
        <a:ext cx="5116319" cy="1548360"/>
      </dsp:txXfrm>
    </dsp:sp>
    <dsp:sp modelId="{EF5593A2-4ECE-4FB4-B72A-61EE6ACA3786}">
      <dsp:nvSpPr>
        <dsp:cNvPr id="0" name=""/>
        <dsp:cNvSpPr/>
      </dsp:nvSpPr>
      <dsp:spPr>
        <a:xfrm>
          <a:off x="0" y="3675409"/>
          <a:ext cx="5116319" cy="636480"/>
        </a:xfrm>
        <a:prstGeom prst="roundRect">
          <a:avLst/>
        </a:prstGeom>
        <a:gradFill rotWithShape="0">
          <a:gsLst>
            <a:gs pos="0">
              <a:schemeClr val="accent2">
                <a:hueOff val="-1323373"/>
                <a:satOff val="1492"/>
                <a:lumOff val="3530"/>
                <a:alphaOff val="0"/>
                <a:tint val="98000"/>
                <a:lumMod val="114000"/>
              </a:schemeClr>
            </a:gs>
            <a:gs pos="100000">
              <a:schemeClr val="accent2">
                <a:hueOff val="-1323373"/>
                <a:satOff val="1492"/>
                <a:lumOff val="353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/>
            <a:t>Practical Tips</a:t>
          </a:r>
          <a:endParaRPr lang="en-US" sz="1800" kern="1200"/>
        </a:p>
      </dsp:txBody>
      <dsp:txXfrm>
        <a:off x="31070" y="3706479"/>
        <a:ext cx="5054179" cy="574340"/>
      </dsp:txXfrm>
    </dsp:sp>
    <dsp:sp modelId="{9040AB81-17FE-47A3-ADA4-D1B62BCC9701}">
      <dsp:nvSpPr>
        <dsp:cNvPr id="0" name=""/>
        <dsp:cNvSpPr/>
      </dsp:nvSpPr>
      <dsp:spPr>
        <a:xfrm>
          <a:off x="0" y="4319995"/>
          <a:ext cx="5116319" cy="10908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443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b="0" kern="1200" dirty="0"/>
            <a:t>Prepare a prompt sheet </a:t>
          </a:r>
          <a:endParaRPr lang="en-U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b="0" kern="1200" dirty="0"/>
            <a:t>Track oral evidence carefully </a:t>
          </a:r>
          <a:endParaRPr lang="en-U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b="0" kern="1200" dirty="0"/>
            <a:t>Avoid repetition </a:t>
          </a:r>
          <a:endParaRPr lang="en-US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600" b="0" kern="1200" dirty="0"/>
            <a:t>Be prepared to summarise the case succinctly </a:t>
          </a:r>
          <a:endParaRPr lang="en-US" sz="1600" b="0" kern="1200" dirty="0"/>
        </a:p>
      </dsp:txBody>
      <dsp:txXfrm>
        <a:off x="0" y="4319995"/>
        <a:ext cx="5116319" cy="10908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CE120-4426-4725-A3F9-1A1557D1772F}">
      <dsp:nvSpPr>
        <dsp:cNvPr id="0" name=""/>
        <dsp:cNvSpPr/>
      </dsp:nvSpPr>
      <dsp:spPr>
        <a:xfrm>
          <a:off x="0" y="558"/>
          <a:ext cx="4872038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9226E3-019B-41BF-8B1B-E44804B9CC94}">
      <dsp:nvSpPr>
        <dsp:cNvPr id="0" name=""/>
        <dsp:cNvSpPr/>
      </dsp:nvSpPr>
      <dsp:spPr>
        <a:xfrm>
          <a:off x="0" y="558"/>
          <a:ext cx="4872038" cy="507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+mj-lt"/>
            </a:rPr>
            <a:t>PIP / DLA / AA</a:t>
          </a:r>
          <a:endParaRPr lang="en-US" sz="2000" kern="1200" dirty="0">
            <a:latin typeface="+mj-lt"/>
          </a:endParaRPr>
        </a:p>
      </dsp:txBody>
      <dsp:txXfrm>
        <a:off x="0" y="558"/>
        <a:ext cx="4872038" cy="507875"/>
      </dsp:txXfrm>
    </dsp:sp>
    <dsp:sp modelId="{3AD92FB8-37FB-42CA-8F7A-F0FAD9558F82}">
      <dsp:nvSpPr>
        <dsp:cNvPr id="0" name=""/>
        <dsp:cNvSpPr/>
      </dsp:nvSpPr>
      <dsp:spPr>
        <a:xfrm>
          <a:off x="0" y="508434"/>
          <a:ext cx="4872038" cy="0"/>
        </a:xfrm>
        <a:prstGeom prst="line">
          <a:avLst/>
        </a:prstGeom>
        <a:gradFill rotWithShape="0">
          <a:gsLst>
            <a:gs pos="0">
              <a:schemeClr val="accent5">
                <a:hueOff val="294598"/>
                <a:satOff val="-1409"/>
                <a:lumOff val="1544"/>
                <a:alphaOff val="0"/>
                <a:tint val="98000"/>
                <a:lumMod val="114000"/>
              </a:schemeClr>
            </a:gs>
            <a:gs pos="100000">
              <a:schemeClr val="accent5">
                <a:hueOff val="294598"/>
                <a:satOff val="-1409"/>
                <a:lumOff val="1544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294598"/>
              <a:satOff val="-1409"/>
              <a:lumOff val="1544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BDFA54-7B9F-4104-A512-3CFA1453400B}">
      <dsp:nvSpPr>
        <dsp:cNvPr id="0" name=""/>
        <dsp:cNvSpPr/>
      </dsp:nvSpPr>
      <dsp:spPr>
        <a:xfrm>
          <a:off x="0" y="508434"/>
          <a:ext cx="4872038" cy="507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• Judge</a:t>
          </a:r>
        </a:p>
      </dsp:txBody>
      <dsp:txXfrm>
        <a:off x="0" y="508434"/>
        <a:ext cx="4872038" cy="507875"/>
      </dsp:txXfrm>
    </dsp:sp>
    <dsp:sp modelId="{C44676CB-D199-4347-81FE-5A9944986571}">
      <dsp:nvSpPr>
        <dsp:cNvPr id="0" name=""/>
        <dsp:cNvSpPr/>
      </dsp:nvSpPr>
      <dsp:spPr>
        <a:xfrm>
          <a:off x="0" y="1016310"/>
          <a:ext cx="4872038" cy="0"/>
        </a:xfrm>
        <a:prstGeom prst="line">
          <a:avLst/>
        </a:prstGeom>
        <a:gradFill rotWithShape="0">
          <a:gsLst>
            <a:gs pos="0">
              <a:schemeClr val="accent5">
                <a:hueOff val="589196"/>
                <a:satOff val="-2817"/>
                <a:lumOff val="3088"/>
                <a:alphaOff val="0"/>
                <a:tint val="98000"/>
                <a:lumMod val="114000"/>
              </a:schemeClr>
            </a:gs>
            <a:gs pos="100000">
              <a:schemeClr val="accent5">
                <a:hueOff val="589196"/>
                <a:satOff val="-2817"/>
                <a:lumOff val="3088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589196"/>
              <a:satOff val="-2817"/>
              <a:lumOff val="308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C6944C-B557-487E-9535-D0139B804765}">
      <dsp:nvSpPr>
        <dsp:cNvPr id="0" name=""/>
        <dsp:cNvSpPr/>
      </dsp:nvSpPr>
      <dsp:spPr>
        <a:xfrm>
          <a:off x="0" y="1016310"/>
          <a:ext cx="4872038" cy="507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• Doctor</a:t>
          </a:r>
        </a:p>
      </dsp:txBody>
      <dsp:txXfrm>
        <a:off x="0" y="1016310"/>
        <a:ext cx="4872038" cy="507875"/>
      </dsp:txXfrm>
    </dsp:sp>
    <dsp:sp modelId="{EB04A2D8-887F-4E96-A217-A60A5B723484}">
      <dsp:nvSpPr>
        <dsp:cNvPr id="0" name=""/>
        <dsp:cNvSpPr/>
      </dsp:nvSpPr>
      <dsp:spPr>
        <a:xfrm>
          <a:off x="0" y="1524186"/>
          <a:ext cx="4872038" cy="0"/>
        </a:xfrm>
        <a:prstGeom prst="line">
          <a:avLst/>
        </a:prstGeom>
        <a:gradFill rotWithShape="0">
          <a:gsLst>
            <a:gs pos="0">
              <a:schemeClr val="accent5">
                <a:hueOff val="883794"/>
                <a:satOff val="-4226"/>
                <a:lumOff val="4632"/>
                <a:alphaOff val="0"/>
                <a:tint val="98000"/>
                <a:lumMod val="114000"/>
              </a:schemeClr>
            </a:gs>
            <a:gs pos="100000">
              <a:schemeClr val="accent5">
                <a:hueOff val="883794"/>
                <a:satOff val="-4226"/>
                <a:lumOff val="4632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883794"/>
              <a:satOff val="-4226"/>
              <a:lumOff val="4632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F854AF-3E61-4ADA-90D9-CB90FE202A76}">
      <dsp:nvSpPr>
        <dsp:cNvPr id="0" name=""/>
        <dsp:cNvSpPr/>
      </dsp:nvSpPr>
      <dsp:spPr>
        <a:xfrm>
          <a:off x="0" y="1524186"/>
          <a:ext cx="4872038" cy="507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• Disability Qualified Member</a:t>
          </a:r>
        </a:p>
      </dsp:txBody>
      <dsp:txXfrm>
        <a:off x="0" y="1524186"/>
        <a:ext cx="4872038" cy="507875"/>
      </dsp:txXfrm>
    </dsp:sp>
    <dsp:sp modelId="{6950D5BD-9389-42A7-B847-1ACE289E0BCB}">
      <dsp:nvSpPr>
        <dsp:cNvPr id="0" name=""/>
        <dsp:cNvSpPr/>
      </dsp:nvSpPr>
      <dsp:spPr>
        <a:xfrm>
          <a:off x="0" y="2032062"/>
          <a:ext cx="4872038" cy="0"/>
        </a:xfrm>
        <a:prstGeom prst="line">
          <a:avLst/>
        </a:prstGeom>
        <a:gradFill rotWithShape="0">
          <a:gsLst>
            <a:gs pos="0">
              <a:schemeClr val="accent5">
                <a:hueOff val="1178392"/>
                <a:satOff val="-5635"/>
                <a:lumOff val="6177"/>
                <a:alphaOff val="0"/>
                <a:tint val="98000"/>
                <a:lumMod val="114000"/>
              </a:schemeClr>
            </a:gs>
            <a:gs pos="100000">
              <a:schemeClr val="accent5">
                <a:hueOff val="1178392"/>
                <a:satOff val="-5635"/>
                <a:lumOff val="6177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1178392"/>
              <a:satOff val="-5635"/>
              <a:lumOff val="6177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81DE50-5FC4-4B78-A978-005AEFD78808}">
      <dsp:nvSpPr>
        <dsp:cNvPr id="0" name=""/>
        <dsp:cNvSpPr/>
      </dsp:nvSpPr>
      <dsp:spPr>
        <a:xfrm>
          <a:off x="0" y="2032062"/>
          <a:ext cx="4872038" cy="507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+mj-lt"/>
            </a:rPr>
            <a:t>ESA / UC / IIDB</a:t>
          </a:r>
          <a:endParaRPr lang="en-US" sz="2000" kern="1200">
            <a:latin typeface="+mj-lt"/>
          </a:endParaRPr>
        </a:p>
      </dsp:txBody>
      <dsp:txXfrm>
        <a:off x="0" y="2032062"/>
        <a:ext cx="4872038" cy="507875"/>
      </dsp:txXfrm>
    </dsp:sp>
    <dsp:sp modelId="{AD3EFD48-3F4A-49AF-82A4-04BF2AF60758}">
      <dsp:nvSpPr>
        <dsp:cNvPr id="0" name=""/>
        <dsp:cNvSpPr/>
      </dsp:nvSpPr>
      <dsp:spPr>
        <a:xfrm>
          <a:off x="0" y="2539937"/>
          <a:ext cx="4872038" cy="0"/>
        </a:xfrm>
        <a:prstGeom prst="line">
          <a:avLst/>
        </a:prstGeom>
        <a:gradFill rotWithShape="0">
          <a:gsLst>
            <a:gs pos="0">
              <a:schemeClr val="accent5">
                <a:hueOff val="1472990"/>
                <a:satOff val="-7044"/>
                <a:lumOff val="7721"/>
                <a:alphaOff val="0"/>
                <a:tint val="98000"/>
                <a:lumMod val="114000"/>
              </a:schemeClr>
            </a:gs>
            <a:gs pos="100000">
              <a:schemeClr val="accent5">
                <a:hueOff val="1472990"/>
                <a:satOff val="-7044"/>
                <a:lumOff val="7721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1472990"/>
              <a:satOff val="-7044"/>
              <a:lumOff val="7721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E64D87-1360-4A21-95C7-1A7FBA9637FA}">
      <dsp:nvSpPr>
        <dsp:cNvPr id="0" name=""/>
        <dsp:cNvSpPr/>
      </dsp:nvSpPr>
      <dsp:spPr>
        <a:xfrm>
          <a:off x="0" y="2539937"/>
          <a:ext cx="4872038" cy="507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• Judge</a:t>
          </a:r>
        </a:p>
      </dsp:txBody>
      <dsp:txXfrm>
        <a:off x="0" y="2539937"/>
        <a:ext cx="4872038" cy="507875"/>
      </dsp:txXfrm>
    </dsp:sp>
    <dsp:sp modelId="{79D9FFAB-4E39-48F4-AAEF-7B1FB2B983EC}">
      <dsp:nvSpPr>
        <dsp:cNvPr id="0" name=""/>
        <dsp:cNvSpPr/>
      </dsp:nvSpPr>
      <dsp:spPr>
        <a:xfrm>
          <a:off x="0" y="3047813"/>
          <a:ext cx="4872038" cy="0"/>
        </a:xfrm>
        <a:prstGeom prst="line">
          <a:avLst/>
        </a:prstGeom>
        <a:gradFill rotWithShape="0">
          <a:gsLst>
            <a:gs pos="0">
              <a:schemeClr val="accent5">
                <a:hueOff val="1767588"/>
                <a:satOff val="-8452"/>
                <a:lumOff val="9265"/>
                <a:alphaOff val="0"/>
                <a:tint val="98000"/>
                <a:lumMod val="114000"/>
              </a:schemeClr>
            </a:gs>
            <a:gs pos="100000">
              <a:schemeClr val="accent5">
                <a:hueOff val="1767588"/>
                <a:satOff val="-8452"/>
                <a:lumOff val="9265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1767588"/>
              <a:satOff val="-8452"/>
              <a:lumOff val="9265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DD6D77-FCE3-44B3-9063-EF9363D4EF3D}">
      <dsp:nvSpPr>
        <dsp:cNvPr id="0" name=""/>
        <dsp:cNvSpPr/>
      </dsp:nvSpPr>
      <dsp:spPr>
        <a:xfrm>
          <a:off x="0" y="3047813"/>
          <a:ext cx="4872038" cy="507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• Medical Member</a:t>
          </a:r>
        </a:p>
      </dsp:txBody>
      <dsp:txXfrm>
        <a:off x="0" y="3047813"/>
        <a:ext cx="4872038" cy="507875"/>
      </dsp:txXfrm>
    </dsp:sp>
    <dsp:sp modelId="{8E66802E-0896-49C6-AA0F-B1A10ED3F190}">
      <dsp:nvSpPr>
        <dsp:cNvPr id="0" name=""/>
        <dsp:cNvSpPr/>
      </dsp:nvSpPr>
      <dsp:spPr>
        <a:xfrm>
          <a:off x="0" y="3555689"/>
          <a:ext cx="4872038" cy="0"/>
        </a:xfrm>
        <a:prstGeom prst="line">
          <a:avLst/>
        </a:prstGeom>
        <a:gradFill rotWithShape="0">
          <a:gsLst>
            <a:gs pos="0">
              <a:schemeClr val="accent5">
                <a:hueOff val="2062186"/>
                <a:satOff val="-9861"/>
                <a:lumOff val="10809"/>
                <a:alphaOff val="0"/>
                <a:tint val="98000"/>
                <a:lumMod val="114000"/>
              </a:schemeClr>
            </a:gs>
            <a:gs pos="100000">
              <a:schemeClr val="accent5">
                <a:hueOff val="2062186"/>
                <a:satOff val="-9861"/>
                <a:lumOff val="10809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2062186"/>
              <a:satOff val="-9861"/>
              <a:lumOff val="10809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678750-3C61-417D-A401-FB0ABC0C661F}">
      <dsp:nvSpPr>
        <dsp:cNvPr id="0" name=""/>
        <dsp:cNvSpPr/>
      </dsp:nvSpPr>
      <dsp:spPr>
        <a:xfrm>
          <a:off x="0" y="3555689"/>
          <a:ext cx="4872038" cy="507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+mj-lt"/>
            </a:rPr>
            <a:t>Other Benefits</a:t>
          </a:r>
        </a:p>
      </dsp:txBody>
      <dsp:txXfrm>
        <a:off x="0" y="3555689"/>
        <a:ext cx="4872038" cy="507875"/>
      </dsp:txXfrm>
    </dsp:sp>
    <dsp:sp modelId="{F97CAD2D-5F7D-4F05-B824-004CC7C120BB}">
      <dsp:nvSpPr>
        <dsp:cNvPr id="0" name=""/>
        <dsp:cNvSpPr/>
      </dsp:nvSpPr>
      <dsp:spPr>
        <a:xfrm>
          <a:off x="0" y="4063565"/>
          <a:ext cx="4872038" cy="0"/>
        </a:xfrm>
        <a:prstGeom prst="line">
          <a:avLst/>
        </a:prstGeom>
        <a:gradFill rotWithShape="0">
          <a:gsLst>
            <a:gs pos="0">
              <a:schemeClr val="accent5">
                <a:hueOff val="2356783"/>
                <a:satOff val="-11270"/>
                <a:lumOff val="12353"/>
                <a:alphaOff val="0"/>
                <a:tint val="98000"/>
                <a:lumMod val="114000"/>
              </a:schemeClr>
            </a:gs>
            <a:gs pos="100000">
              <a:schemeClr val="accent5">
                <a:hueOff val="2356783"/>
                <a:satOff val="-11270"/>
                <a:lumOff val="12353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B081E0-60BD-46EE-8A02-CD8AF3CB1A06}">
      <dsp:nvSpPr>
        <dsp:cNvPr id="0" name=""/>
        <dsp:cNvSpPr/>
      </dsp:nvSpPr>
      <dsp:spPr>
        <a:xfrm>
          <a:off x="0" y="4063565"/>
          <a:ext cx="4872038" cy="507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+mj-lt"/>
            </a:rPr>
            <a:t>Judge Alone or with another specialist member </a:t>
          </a:r>
          <a:endParaRPr lang="en-US" sz="2000" kern="1200" dirty="0">
            <a:latin typeface="+mj-lt"/>
          </a:endParaRPr>
        </a:p>
      </dsp:txBody>
      <dsp:txXfrm>
        <a:off x="0" y="4063565"/>
        <a:ext cx="4872038" cy="5078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6BCC6-1CF9-40BD-B0FD-4F58505CC23E}" type="datetimeFigureOut">
              <a:t>6/3/2026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B4E0C-F2AB-4E4A-822C-CBED0C891A1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080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03089-A2B4-45AF-BB75-BB509A5F14D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790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Broadly take this talk in seven parts: the six stages of the life cycle of a claim for benefits set out on screen (of course, not every claimant goes all the way to a first-tier tribunal hearing), before (very) briefly talking about social security law and where to find it. </a:t>
            </a:r>
          </a:p>
          <a:p>
            <a:endParaRPr lang="en-GB"/>
          </a:p>
          <a:p>
            <a:r>
              <a:rPr lang="en-GB"/>
              <a:t>I would recommend annotating or reading the copy of the FRU training pack – this talk starts at page 8.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03089-A2B4-45AF-BB75-BB509A5F14D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194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1CD96-D4C4-9C4F-9E89-4EF6A6BCB6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4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GB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1CD96-D4C4-9C4F-9E89-4EF6A6BCB6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25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B4E0C-F2AB-4E4A-822C-CBED0C891A1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099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871132"/>
            <a:ext cx="5111752" cy="1515533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3657597"/>
            <a:ext cx="5111752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5037663"/>
            <a:ext cx="673100" cy="27940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5037663"/>
            <a:ext cx="3910976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5037663"/>
            <a:ext cx="413375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284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4815415"/>
            <a:ext cx="7207250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1041400"/>
            <a:ext cx="7579479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5382153"/>
            <a:ext cx="7207250" cy="493712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886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982132"/>
            <a:ext cx="7194549" cy="2954868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4343400"/>
            <a:ext cx="7194549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123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2"/>
            <a:ext cx="6972299" cy="2370668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3352800"/>
            <a:ext cx="66294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343400"/>
            <a:ext cx="7207250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82787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414019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540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3308581"/>
            <a:ext cx="7207251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777381"/>
            <a:ext cx="720725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03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982132"/>
            <a:ext cx="6972299" cy="2243668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9312"/>
            <a:ext cx="7207251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529667"/>
            <a:ext cx="720725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6510" y="8799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2599261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4370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982132"/>
            <a:ext cx="7207250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3630168"/>
            <a:ext cx="7207251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4470400"/>
            <a:ext cx="7207253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4290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53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631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982132"/>
            <a:ext cx="1418171" cy="489373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982132"/>
            <a:ext cx="5574769" cy="4893734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418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98" y="1063417"/>
            <a:ext cx="6623862" cy="1372986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543300"/>
            <a:ext cx="6619244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87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0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8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0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08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47152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55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823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396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34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04713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34427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0776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752606"/>
            <a:ext cx="6119016" cy="1822514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3846052"/>
            <a:ext cx="6119018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3710585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5421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96802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2007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1769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5082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5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10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4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324326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2658533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324326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265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299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3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388534"/>
            <a:ext cx="2788841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982132"/>
            <a:ext cx="4102100" cy="4893735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3031065"/>
            <a:ext cx="2788841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912533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996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883832"/>
            <a:ext cx="4681362" cy="13716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1041400"/>
            <a:ext cx="2297510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3255432"/>
            <a:ext cx="4681362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39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00605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982133"/>
            <a:ext cx="7200897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2556932"/>
            <a:ext cx="7200897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5969000"/>
            <a:ext cx="547942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5969000"/>
            <a:ext cx="40702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9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rgbClr val="00605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06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  <p:sldLayoutId id="2147484040" r:id="rId14"/>
    <p:sldLayoutId id="2147484041" r:id="rId15"/>
    <p:sldLayoutId id="2147484042" r:id="rId16"/>
    <p:sldLayoutId id="2147484043" r:id="rId17"/>
  </p:sldLayoutIdLst>
  <p:hf sldNum="0"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5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6" Type="http://schemas.openxmlformats.org/officeDocument/2006/relationships/diagramData" Target="../diagrams/data5.xml"/><Relationship Id="rId5" Type="http://schemas.openxmlformats.org/officeDocument/2006/relationships/image" Target="../media/image12.png"/><Relationship Id="rId10" Type="http://schemas.microsoft.com/office/2007/relationships/diagramDrawing" Target="../diagrams/drawing5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image" Target="../media/image9.png"/><Relationship Id="rId7" Type="http://schemas.openxmlformats.org/officeDocument/2006/relationships/image" Target="../media/image20.jpeg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11" Type="http://schemas.openxmlformats.org/officeDocument/2006/relationships/diagramColors" Target="../diagrams/colors9.xml"/><Relationship Id="rId5" Type="http://schemas.openxmlformats.org/officeDocument/2006/relationships/image" Target="../media/image11.png"/><Relationship Id="rId10" Type="http://schemas.openxmlformats.org/officeDocument/2006/relationships/diagramQuickStyle" Target="../diagrams/quickStyle9.xml"/><Relationship Id="rId4" Type="http://schemas.openxmlformats.org/officeDocument/2006/relationships/image" Target="../media/image10.png"/><Relationship Id="rId9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6" Type="http://schemas.openxmlformats.org/officeDocument/2006/relationships/diagramData" Target="../diagrams/data10.xml"/><Relationship Id="rId5" Type="http://schemas.openxmlformats.org/officeDocument/2006/relationships/image" Target="../media/image12.png"/><Relationship Id="rId10" Type="http://schemas.microsoft.com/office/2007/relationships/diagramDrawing" Target="../diagrams/drawing10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10.png"/><Relationship Id="rId7" Type="http://schemas.openxmlformats.org/officeDocument/2006/relationships/diagramLayout" Target="../diagrams/layout1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6" Type="http://schemas.openxmlformats.org/officeDocument/2006/relationships/diagramData" Target="../diagrams/data11.xml"/><Relationship Id="rId5" Type="http://schemas.openxmlformats.org/officeDocument/2006/relationships/image" Target="../media/image12.png"/><Relationship Id="rId10" Type="http://schemas.microsoft.com/office/2007/relationships/diagramDrawing" Target="../diagrams/drawing11.xml"/><Relationship Id="rId4" Type="http://schemas.openxmlformats.org/officeDocument/2006/relationships/image" Target="../media/image11.png"/><Relationship Id="rId9" Type="http://schemas.openxmlformats.org/officeDocument/2006/relationships/diagramColors" Target="../diagrams/colors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9510" y="1360449"/>
            <a:ext cx="6946132" cy="1077218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>
              <a:defRPr sz="3200" b="1">
                <a:solidFill>
                  <a:srgbClr val="FFFFFF"/>
                </a:solidFill>
              </a:defRPr>
            </a:pPr>
            <a:r>
              <a:t>Introduction to Tribunal Representation</a:t>
            </a:r>
          </a:p>
          <a:p>
            <a:pPr algn="ctr">
              <a:defRPr sz="3200" b="1">
                <a:solidFill>
                  <a:srgbClr val="FFFFFF"/>
                </a:solidFill>
              </a:defRPr>
            </a:pPr>
            <a:r>
              <a:rPr lang="en-GB">
                <a:ea typeface="Calibri"/>
                <a:cs typeface="Calibri"/>
              </a:rPr>
              <a:t>in the Social Security Tribunal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1020" y="3746091"/>
            <a:ext cx="8561959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2000">
                <a:solidFill>
                  <a:srgbClr val="E6E6E6"/>
                </a:solidFill>
              </a:defRPr>
            </a:pPr>
            <a:r>
              <a:t>Public Law Project | Tribunal Advocacy | Procedure | Bundles | AI</a:t>
            </a:r>
            <a:endParaRPr lang="en-GB"/>
          </a:p>
          <a:p>
            <a:pPr algn="ctr">
              <a:defRPr sz="2000">
                <a:solidFill>
                  <a:srgbClr val="E6E6E6"/>
                </a:solidFill>
              </a:defRPr>
            </a:pPr>
            <a:endParaRPr lang="en-GB"/>
          </a:p>
          <a:p>
            <a:pPr algn="ctr">
              <a:defRPr sz="2000">
                <a:solidFill>
                  <a:srgbClr val="E6E6E6"/>
                </a:solidFill>
              </a:defRPr>
            </a:pPr>
            <a:r>
              <a:rPr lang="en-GB"/>
              <a:t>Presented by Emma Baldwin and Brandi Amiss-Towler</a:t>
            </a:r>
          </a:p>
          <a:p>
            <a:pPr algn="ctr">
              <a:defRPr sz="2000">
                <a:solidFill>
                  <a:srgbClr val="E6E6E6"/>
                </a:solidFill>
              </a:defRPr>
            </a:pPr>
            <a:endParaRPr lang="en-GB"/>
          </a:p>
          <a:p>
            <a:pPr algn="ctr">
              <a:defRPr sz="2000">
                <a:solidFill>
                  <a:srgbClr val="E6E6E6"/>
                </a:solidFill>
              </a:defRPr>
            </a:pPr>
            <a:r>
              <a:rPr lang="en-GB"/>
              <a:t>Free Representation Unit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5989C-BD6B-472B-9A66-4B2A668BCE04}"/>
              </a:ext>
            </a:extLst>
          </p:cNvPr>
          <p:cNvSpPr txBox="1"/>
          <p:nvPr/>
        </p:nvSpPr>
        <p:spPr>
          <a:xfrm>
            <a:off x="486697" y="629267"/>
            <a:ext cx="6939116" cy="101665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Evidence and the Bundle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2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53" name="TextBox 28">
            <a:extLst>
              <a:ext uri="{FF2B5EF4-FFF2-40B4-BE49-F238E27FC236}">
                <a16:creationId xmlns:a16="http://schemas.microsoft.com/office/drawing/2014/main" id="{DA6987B4-72A5-AEA9-D10E-B36A2C8213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2610939"/>
              </p:ext>
            </p:extLst>
          </p:nvPr>
        </p:nvGraphicFramePr>
        <p:xfrm>
          <a:off x="486697" y="2810256"/>
          <a:ext cx="8171528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707657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ales of justice on blue background">
            <a:extLst>
              <a:ext uri="{FF2B5EF4-FFF2-40B4-BE49-F238E27FC236}">
                <a16:creationId xmlns:a16="http://schemas.microsoft.com/office/drawing/2014/main" id="{BFD3EB37-78CA-4083-D55E-EFD6F6E553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</a:blip>
          <a:srcRect t="9091" r="1909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D937FD-8242-A342-4B4A-C56C3AA912E2}"/>
              </a:ext>
            </a:extLst>
          </p:cNvPr>
          <p:cNvSpPr txBox="1"/>
          <p:nvPr/>
        </p:nvSpPr>
        <p:spPr>
          <a:xfrm>
            <a:off x="866216" y="1447800"/>
            <a:ext cx="7206068" cy="34879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7200">
                <a:latin typeface="+mj-lt"/>
                <a:ea typeface="+mj-ea"/>
                <a:cs typeface="+mj-cs"/>
              </a:rPr>
              <a:t>Advocacy in the Tribunal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647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7"/>
            <a:ext cx="6939116" cy="1016654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Written submissions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2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ABACEA6-BF19-A3AD-4316-31864A7FDB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8469555"/>
              </p:ext>
            </p:extLst>
          </p:nvPr>
        </p:nvGraphicFramePr>
        <p:xfrm>
          <a:off x="486697" y="2810256"/>
          <a:ext cx="8171528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1577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2FE26F-3EE9-3AFD-D320-6186AD06C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91" y="1447800"/>
            <a:ext cx="2331469" cy="4572000"/>
          </a:xfrm>
        </p:spPr>
        <p:txBody>
          <a:bodyPr anchor="ctr">
            <a:normAutofit/>
          </a:bodyPr>
          <a:lstStyle/>
          <a:p>
            <a:r>
              <a:rPr lang="en-GB" sz="2800">
                <a:solidFill>
                  <a:srgbClr val="F2F2F2"/>
                </a:solidFill>
              </a:rPr>
              <a:t>Oral advocacy in the tribunal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0982" y="0"/>
            <a:ext cx="6023018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1082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7CF077-3428-BB84-4E40-15F395C53050}"/>
              </a:ext>
            </a:extLst>
          </p:cNvPr>
          <p:cNvSpPr/>
          <p:nvPr/>
        </p:nvSpPr>
        <p:spPr>
          <a:xfrm>
            <a:off x="118230" y="5744663"/>
            <a:ext cx="7178597" cy="8526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spcAft>
                <a:spcPts val="600"/>
              </a:spcAft>
            </a:pPr>
            <a:r>
              <a:rPr lang="en-GB" sz="1600" b="1" i="1" dirty="0">
                <a:solidFill>
                  <a:srgbClr val="006050"/>
                </a:solidFill>
                <a:latin typeface="+mj-lt"/>
                <a:ea typeface="Segoe UI"/>
                <a:cs typeface="Segoe UI"/>
              </a:rPr>
              <a:t>Advocacy Point</a:t>
            </a:r>
            <a:r>
              <a:rPr lang="en-GB" sz="1600" b="1" i="1" u="none" strike="noStrike" baseline="0" dirty="0">
                <a:solidFill>
                  <a:srgbClr val="006050"/>
                </a:solidFill>
                <a:latin typeface="+mj-lt"/>
                <a:ea typeface="Segoe UI"/>
                <a:cs typeface="Segoe UI"/>
              </a:rPr>
              <a:t> </a:t>
            </a:r>
            <a:r>
              <a:rPr lang="en-US" sz="1600" b="1" i="0" dirty="0">
                <a:solidFill>
                  <a:srgbClr val="000000"/>
                </a:solidFill>
                <a:latin typeface="+mj-lt"/>
                <a:ea typeface="Segoe UI"/>
                <a:cs typeface="Segoe UI"/>
              </a:rPr>
              <a:t>​</a:t>
            </a:r>
          </a:p>
          <a:p>
            <a:pPr algn="l" rtl="0">
              <a:spcAft>
                <a:spcPts val="600"/>
              </a:spcAft>
            </a:pPr>
            <a:r>
              <a:rPr lang="en-GB" sz="1600" b="0" i="0" dirty="0">
                <a:solidFill>
                  <a:srgbClr val="000000"/>
                </a:solidFill>
                <a:latin typeface="+mj-lt"/>
                <a:ea typeface="Segoe UI"/>
                <a:cs typeface="Segoe UI"/>
              </a:rPr>
              <a:t>​</a:t>
            </a:r>
            <a:r>
              <a:rPr lang="en-GB" sz="1600" b="0" i="1" u="none" strike="noStrike" baseline="0" dirty="0">
                <a:solidFill>
                  <a:srgbClr val="006050"/>
                </a:solidFill>
                <a:latin typeface="+mj-lt"/>
                <a:ea typeface="Segoe UI"/>
                <a:cs typeface="Segoe UI"/>
              </a:rPr>
              <a:t>Good</a:t>
            </a:r>
            <a:r>
              <a:rPr lang="en-US" sz="1600" b="0" i="1" u="none" strike="noStrike" baseline="0" dirty="0">
                <a:solidFill>
                  <a:srgbClr val="006050"/>
                </a:solidFill>
                <a:latin typeface="+mj-lt"/>
                <a:ea typeface="Segoe UI"/>
                <a:cs typeface="Segoe UI"/>
              </a:rPr>
              <a:t> tribunal advocacy narrows and clarifies the dispute.</a:t>
            </a:r>
            <a:endParaRPr lang="en-GB" dirty="0">
              <a:latin typeface="+mj-lt"/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B7D6052-3113-D185-96CE-28EE48694E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4059751"/>
              </p:ext>
            </p:extLst>
          </p:nvPr>
        </p:nvGraphicFramePr>
        <p:xfrm>
          <a:off x="3339422" y="232453"/>
          <a:ext cx="5116319" cy="544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6341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01EEE0-E4B6-49A1-BAD1-F9FF5E6BA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91" y="1447800"/>
            <a:ext cx="2331469" cy="4572000"/>
          </a:xfrm>
        </p:spPr>
        <p:txBody>
          <a:bodyPr anchor="ctr">
            <a:normAutofit/>
          </a:bodyPr>
          <a:lstStyle/>
          <a:p>
            <a:r>
              <a:rPr lang="en-GB" sz="2800">
                <a:solidFill>
                  <a:srgbClr val="F2F2F2"/>
                </a:solidFill>
              </a:rPr>
              <a:t>Tribunal panels 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0982" y="0"/>
            <a:ext cx="6023018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61082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0315BFA3-DA52-7DB6-FCAE-48457C9033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3800891"/>
              </p:ext>
            </p:extLst>
          </p:nvPr>
        </p:nvGraphicFramePr>
        <p:xfrm>
          <a:off x="3786187" y="1447800"/>
          <a:ext cx="48720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2035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3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006050"/>
          </a:solidFill>
          <a:ln>
            <a:solidFill>
              <a:srgbClr val="006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65760" y="73152"/>
            <a:ext cx="91440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600" b="1">
                <a:solidFill>
                  <a:srgbClr val="FFFFFF"/>
                </a:solidFill>
              </a:defRPr>
            </a:pPr>
            <a:r>
              <a:t>Procedural Rules and Case Management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7359" y="751344"/>
            <a:ext cx="8149281" cy="58785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 sz="1800">
                <a:solidFill>
                  <a:srgbClr val="282828"/>
                </a:solidFill>
              </a:defRPr>
            </a:pPr>
            <a:r>
              <a:rPr lang="en-GB" sz="2000" b="1" u="sng" dirty="0"/>
              <a:t>Key Rules</a:t>
            </a:r>
            <a:endParaRPr lang="en-GB" sz="2000" b="1" u="sng" dirty="0">
              <a:ea typeface="Calibri"/>
              <a:cs typeface="Calibri"/>
            </a:endParaRPr>
          </a:p>
          <a:p>
            <a:pPr>
              <a:defRPr sz="1800">
                <a:solidFill>
                  <a:srgbClr val="282828"/>
                </a:solidFill>
              </a:defRPr>
            </a:pPr>
            <a:r>
              <a:rPr lang="en-GB" sz="2000" b="1" dirty="0">
                <a:ea typeface="+mn-lt"/>
                <a:cs typeface="+mn-lt"/>
              </a:rPr>
              <a:t>Rule 2</a:t>
            </a:r>
            <a:r>
              <a:rPr lang="en-GB" sz="2000" dirty="0">
                <a:ea typeface="+mn-lt"/>
                <a:cs typeface="+mn-lt"/>
              </a:rPr>
              <a:t> – overriding objective </a:t>
            </a:r>
            <a:endParaRPr lang="en-GB" sz="2000" dirty="0">
              <a:ea typeface="Calibri"/>
              <a:cs typeface="Calibri"/>
            </a:endParaRPr>
          </a:p>
          <a:p>
            <a:pPr>
              <a:defRPr sz="1800">
                <a:solidFill>
                  <a:srgbClr val="282828"/>
                </a:solidFill>
              </a:defRPr>
            </a:pPr>
            <a:r>
              <a:rPr lang="en-GB" sz="2000" b="1" dirty="0">
                <a:ea typeface="+mn-lt"/>
                <a:cs typeface="+mn-lt"/>
              </a:rPr>
              <a:t>Rule 5 </a:t>
            </a:r>
            <a:r>
              <a:rPr lang="en-GB" sz="2000" dirty="0">
                <a:ea typeface="+mn-lt"/>
                <a:cs typeface="+mn-lt"/>
              </a:rPr>
              <a:t>– case management powers </a:t>
            </a:r>
            <a:endParaRPr lang="en-GB" sz="2000" dirty="0">
              <a:ea typeface="Calibri"/>
              <a:cs typeface="Calibri"/>
            </a:endParaRPr>
          </a:p>
          <a:p>
            <a:pPr>
              <a:defRPr sz="1800">
                <a:solidFill>
                  <a:srgbClr val="282828"/>
                </a:solidFill>
              </a:defRPr>
            </a:pPr>
            <a:r>
              <a:rPr lang="en-GB" sz="2000" b="1" dirty="0">
                <a:ea typeface="+mn-lt"/>
                <a:cs typeface="+mn-lt"/>
              </a:rPr>
              <a:t>Rule 6 </a:t>
            </a:r>
            <a:r>
              <a:rPr lang="en-GB" sz="2000" dirty="0">
                <a:ea typeface="+mn-lt"/>
                <a:cs typeface="+mn-lt"/>
              </a:rPr>
              <a:t>– review </a:t>
            </a:r>
            <a:endParaRPr lang="en-GB" sz="2000" dirty="0">
              <a:ea typeface="Calibri"/>
              <a:cs typeface="Calibri"/>
            </a:endParaRPr>
          </a:p>
          <a:p>
            <a:pPr>
              <a:defRPr sz="1800">
                <a:solidFill>
                  <a:srgbClr val="282828"/>
                </a:solidFill>
              </a:defRPr>
            </a:pPr>
            <a:r>
              <a:rPr lang="en-GB" sz="2000" b="1" dirty="0">
                <a:ea typeface="+mn-lt"/>
                <a:cs typeface="+mn-lt"/>
              </a:rPr>
              <a:t>Rule 7 </a:t>
            </a:r>
            <a:r>
              <a:rPr lang="en-GB" sz="2000" dirty="0">
                <a:ea typeface="+mn-lt"/>
                <a:cs typeface="+mn-lt"/>
              </a:rPr>
              <a:t>– procedural failures </a:t>
            </a:r>
            <a:endParaRPr lang="en-GB" sz="2000" dirty="0">
              <a:ea typeface="Calibri"/>
              <a:cs typeface="Calibri"/>
            </a:endParaRPr>
          </a:p>
          <a:p>
            <a:pPr>
              <a:defRPr sz="1800">
                <a:solidFill>
                  <a:srgbClr val="282828"/>
                </a:solidFill>
              </a:defRPr>
            </a:pPr>
            <a:r>
              <a:rPr lang="en-GB" sz="2000" b="1" dirty="0">
                <a:ea typeface="+mn-lt"/>
                <a:cs typeface="+mn-lt"/>
              </a:rPr>
              <a:t>Rule 15 </a:t>
            </a:r>
            <a:r>
              <a:rPr lang="en-GB" sz="2000" dirty="0">
                <a:ea typeface="+mn-lt"/>
                <a:cs typeface="+mn-lt"/>
              </a:rPr>
              <a:t>– evidence and issues </a:t>
            </a:r>
            <a:endParaRPr lang="en-GB" sz="2000" dirty="0">
              <a:ea typeface="Calibri"/>
              <a:cs typeface="Calibri"/>
            </a:endParaRPr>
          </a:p>
          <a:p>
            <a:pPr>
              <a:defRPr sz="1800">
                <a:solidFill>
                  <a:srgbClr val="282828"/>
                </a:solidFill>
              </a:defRPr>
            </a:pPr>
            <a:endParaRPr lang="en-GB" sz="2000" dirty="0"/>
          </a:p>
          <a:p>
            <a:pPr>
              <a:defRPr sz="1800">
                <a:solidFill>
                  <a:srgbClr val="282828"/>
                </a:solidFill>
              </a:defRPr>
            </a:pPr>
            <a:r>
              <a:rPr lang="en-GB" sz="2000" b="1" u="sng" dirty="0"/>
              <a:t>Procedural Applications</a:t>
            </a:r>
            <a:endParaRPr lang="en-GB" sz="2000" b="1" u="sng" dirty="0">
              <a:ea typeface="Calibri"/>
              <a:cs typeface="Calibri"/>
            </a:endParaRPr>
          </a:p>
          <a:p>
            <a:pPr>
              <a:defRPr sz="1800">
                <a:solidFill>
                  <a:srgbClr val="282828"/>
                </a:solidFill>
              </a:defRPr>
            </a:pPr>
            <a:r>
              <a:rPr lang="en-GB" sz="2000" b="1" dirty="0">
                <a:ea typeface="+mn-lt"/>
                <a:cs typeface="+mn-lt"/>
              </a:rPr>
              <a:t>When seeking:</a:t>
            </a:r>
            <a:endParaRPr lang="en-GB" sz="2000" b="1" dirty="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  <a:defRPr sz="1800">
                <a:solidFill>
                  <a:srgbClr val="282828"/>
                </a:solidFill>
              </a:defRPr>
            </a:pPr>
            <a:r>
              <a:rPr lang="en-GB" sz="2000" dirty="0">
                <a:ea typeface="+mn-lt"/>
                <a:cs typeface="+mn-lt"/>
              </a:rPr>
              <a:t>adjournments, 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  <a:defRPr sz="1800">
                <a:solidFill>
                  <a:srgbClr val="282828"/>
                </a:solidFill>
              </a:defRPr>
            </a:pPr>
            <a:r>
              <a:rPr lang="en-GB" sz="2000" dirty="0">
                <a:ea typeface="+mn-lt"/>
                <a:cs typeface="+mn-lt"/>
              </a:rPr>
              <a:t>extensions, 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  <a:defRPr sz="1800">
                <a:solidFill>
                  <a:srgbClr val="282828"/>
                </a:solidFill>
              </a:defRPr>
            </a:pPr>
            <a:r>
              <a:rPr lang="en-GB" sz="2000" dirty="0">
                <a:ea typeface="+mn-lt"/>
                <a:cs typeface="+mn-lt"/>
              </a:rPr>
              <a:t>or late evidence, </a:t>
            </a:r>
          </a:p>
          <a:p>
            <a:pPr>
              <a:defRPr sz="1800">
                <a:solidFill>
                  <a:srgbClr val="282828"/>
                </a:solidFill>
              </a:defRPr>
            </a:pPr>
            <a:endParaRPr lang="en-GB" sz="2000" dirty="0"/>
          </a:p>
          <a:p>
            <a:pPr>
              <a:defRPr sz="1800">
                <a:solidFill>
                  <a:srgbClr val="282828"/>
                </a:solidFill>
              </a:defRPr>
            </a:pPr>
            <a:r>
              <a:rPr lang="en-GB" sz="2000" b="1" dirty="0">
                <a:ea typeface="+mn-lt"/>
                <a:cs typeface="+mn-lt"/>
              </a:rPr>
              <a:t>Consider:</a:t>
            </a:r>
            <a:endParaRPr lang="en-GB" sz="2000" b="1" dirty="0">
              <a:ea typeface="Calibri"/>
              <a:cs typeface="Calibri"/>
            </a:endParaRPr>
          </a:p>
          <a:p>
            <a:pPr>
              <a:buFont typeface="Arial" panose="020B0604020202020204" pitchFamily="34" charset="0"/>
              <a:buChar char="•"/>
              <a:defRPr sz="1800">
                <a:solidFill>
                  <a:srgbClr val="282828"/>
                </a:solidFill>
              </a:defRPr>
            </a:pPr>
            <a:r>
              <a:rPr lang="en-GB" sz="2000" u="sng" dirty="0">
                <a:ea typeface="+mn-lt"/>
                <a:cs typeface="+mn-lt"/>
              </a:rPr>
              <a:t>Added</a:t>
            </a:r>
            <a:r>
              <a:rPr lang="en-GB" sz="2000" dirty="0">
                <a:ea typeface="+mn-lt"/>
                <a:cs typeface="+mn-lt"/>
              </a:rPr>
              <a:t> </a:t>
            </a:r>
            <a:r>
              <a:rPr lang="en-GB" sz="2000" u="sng" dirty="0">
                <a:ea typeface="+mn-lt"/>
                <a:cs typeface="+mn-lt"/>
              </a:rPr>
              <a:t>benefit,</a:t>
            </a:r>
            <a:r>
              <a:rPr lang="en-GB" sz="2000" dirty="0">
                <a:ea typeface="+mn-lt"/>
                <a:cs typeface="+mn-lt"/>
              </a:rPr>
              <a:t> 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  <a:defRPr sz="1800">
                <a:solidFill>
                  <a:srgbClr val="282828"/>
                </a:solidFill>
              </a:defRPr>
            </a:pPr>
            <a:r>
              <a:rPr lang="en-GB" sz="2000" u="sng" dirty="0">
                <a:ea typeface="+mn-lt"/>
                <a:cs typeface="+mn-lt"/>
              </a:rPr>
              <a:t>Causes</a:t>
            </a:r>
            <a:r>
              <a:rPr lang="en-GB" sz="2000" dirty="0">
                <a:ea typeface="+mn-lt"/>
                <a:cs typeface="+mn-lt"/>
              </a:rPr>
              <a:t> of </a:t>
            </a:r>
            <a:r>
              <a:rPr lang="en-GB" sz="2000" u="sng" dirty="0">
                <a:ea typeface="+mn-lt"/>
                <a:cs typeface="+mn-lt"/>
              </a:rPr>
              <a:t>delay</a:t>
            </a:r>
            <a:r>
              <a:rPr lang="en-GB" sz="2000" dirty="0">
                <a:ea typeface="+mn-lt"/>
                <a:cs typeface="+mn-lt"/>
              </a:rPr>
              <a:t>, </a:t>
            </a:r>
            <a:endParaRPr lang="en-GB" sz="2000" dirty="0"/>
          </a:p>
          <a:p>
            <a:pPr>
              <a:buFont typeface="Arial" panose="020B0604020202020204" pitchFamily="34" charset="0"/>
              <a:buChar char="•"/>
              <a:defRPr sz="1800">
                <a:solidFill>
                  <a:srgbClr val="282828"/>
                </a:solidFill>
              </a:defRPr>
            </a:pPr>
            <a:r>
              <a:rPr lang="en-GB" sz="2000" dirty="0">
                <a:ea typeface="+mn-lt"/>
                <a:cs typeface="+mn-lt"/>
              </a:rPr>
              <a:t>and the </a:t>
            </a:r>
            <a:r>
              <a:rPr lang="en-GB" sz="2000" u="sng" dirty="0">
                <a:ea typeface="+mn-lt"/>
                <a:cs typeface="+mn-lt"/>
              </a:rPr>
              <a:t>Effects </a:t>
            </a:r>
            <a:r>
              <a:rPr lang="en-GB" sz="2000" dirty="0">
                <a:ea typeface="+mn-lt"/>
                <a:cs typeface="+mn-lt"/>
              </a:rPr>
              <a:t>of delay (“ABCDE”).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  <a:defRPr sz="1800">
                <a:solidFill>
                  <a:srgbClr val="282828"/>
                </a:solidFill>
              </a:defRPr>
            </a:pPr>
            <a:endParaRPr lang="en-GB" sz="2000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1800">
                <a:solidFill>
                  <a:srgbClr val="282828"/>
                </a:solidFill>
              </a:defRPr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414684" y="2054942"/>
            <a:ext cx="4365522" cy="2772697"/>
          </a:xfrm>
          <a:prstGeom prst="roundRect">
            <a:avLst/>
          </a:prstGeom>
          <a:solidFill>
            <a:srgbClr val="E6F0EE"/>
          </a:solidFill>
          <a:ln>
            <a:solidFill>
              <a:srgbClr val="006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 sz="1600" i="1">
                <a:solidFill>
                  <a:srgbClr val="006050"/>
                </a:solidFill>
              </a:defRPr>
            </a:pPr>
            <a:r>
              <a:rPr lang="en-GB" sz="2000" b="1" dirty="0"/>
              <a:t>Advocacy Point </a:t>
            </a:r>
          </a:p>
          <a:p>
            <a:pPr>
              <a:defRPr sz="1600" i="1">
                <a:solidFill>
                  <a:srgbClr val="006050"/>
                </a:solidFill>
              </a:defRPr>
            </a:pPr>
            <a:endParaRPr lang="en-GB" sz="2000" dirty="0"/>
          </a:p>
          <a:p>
            <a:pPr>
              <a:defRPr sz="1600" i="1">
                <a:solidFill>
                  <a:srgbClr val="006050"/>
                </a:solidFill>
              </a:defRPr>
            </a:pPr>
            <a:r>
              <a:rPr sz="2000" dirty="0"/>
              <a:t>The Tribunal has a wide range of case management powers to manage cases fairly and justly.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3D face graphic">
            <a:extLst>
              <a:ext uri="{FF2B5EF4-FFF2-40B4-BE49-F238E27FC236}">
                <a16:creationId xmlns:a16="http://schemas.microsoft.com/office/drawing/2014/main" id="{DD85DE78-9994-1359-9F14-8664F68458C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0000"/>
          </a:blip>
          <a:srcRect l="11000" r="-1" b="-1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54B738-F62C-96F8-4E83-1DB404427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6" y="1447800"/>
            <a:ext cx="6619243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7200">
                <a:solidFill>
                  <a:schemeClr val="tx1"/>
                </a:solidFill>
              </a:rPr>
              <a:t>AI in the Tribunal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DBA64558-E121-E4B3-1D63-39BED07E54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7355406"/>
              </p:ext>
            </p:extLst>
          </p:nvPr>
        </p:nvGraphicFramePr>
        <p:xfrm>
          <a:off x="337849" y="2324601"/>
          <a:ext cx="8510154" cy="3921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607761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465F7-6BB3-E3ED-0CCF-123EFA73F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1786" y="1454964"/>
            <a:ext cx="4696438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4500"/>
              <a:t>Ethical Considerations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B2169-84D3-FBC6-A600-E402DDC22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786" y="4763803"/>
            <a:ext cx="4696438" cy="146437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342900" indent="-342900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Maintaining confidentiality</a:t>
            </a:r>
          </a:p>
          <a:p>
            <a:pPr marL="342900" indent="-342900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Responsibility for inaccuracies </a:t>
            </a:r>
          </a:p>
          <a:p>
            <a:pPr marL="342900" indent="-342900" defTabSz="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ai generated evidence and claim forms </a:t>
            </a:r>
          </a:p>
          <a:p>
            <a:pPr defTabSz="457200">
              <a:lnSpc>
                <a:spcPct val="90000"/>
              </a:lnSpc>
            </a:pPr>
            <a:endParaRPr lang="en-US"/>
          </a:p>
          <a:p>
            <a:pPr defTabSz="457200">
              <a:lnSpc>
                <a:spcPct val="90000"/>
              </a:lnSpc>
            </a:pPr>
            <a:endParaRPr lang="en-US"/>
          </a:p>
        </p:txBody>
      </p:sp>
      <p:pic>
        <p:nvPicPr>
          <p:cNvPr id="5" name="Picture 4" descr="Pen placed on top of a signature line">
            <a:extLst>
              <a:ext uri="{FF2B5EF4-FFF2-40B4-BE49-F238E27FC236}">
                <a16:creationId xmlns:a16="http://schemas.microsoft.com/office/drawing/2014/main" id="{1F73B197-8F93-455F-43EC-A3EDA2A301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8031" r="8136" b="-1"/>
          <a:stretch>
            <a:fillRect/>
          </a:stretch>
        </p:blipFill>
        <p:spPr>
          <a:xfrm>
            <a:off x="20" y="10"/>
            <a:ext cx="347599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08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E6F9A3-300E-47F5-B41C-C8C5E758D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D633D7-7357-BBD9-444D-BEB95BBF14CD}"/>
              </a:ext>
            </a:extLst>
          </p:cNvPr>
          <p:cNvSpPr/>
          <p:nvPr/>
        </p:nvSpPr>
        <p:spPr>
          <a:xfrm>
            <a:off x="486696" y="1063417"/>
            <a:ext cx="2629122" cy="4675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solidFill>
                  <a:srgbClr val="F2F2F2"/>
                </a:solidFill>
                <a:latin typeface="+mj-lt"/>
                <a:ea typeface="+mj-ea"/>
                <a:cs typeface="+mj-cs"/>
              </a:rPr>
              <a:t>Risks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B4701B-39FE-43B8-86AA-D6B8789C2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9292" y="0"/>
            <a:ext cx="56647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ounded Rectangle 9">
            <a:extLst>
              <a:ext uri="{FF2B5EF4-FFF2-40B4-BE49-F238E27FC236}">
                <a16:creationId xmlns:a16="http://schemas.microsoft.com/office/drawing/2014/main" id="{E9A7EF13-49FA-4355-971A-34B065F35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2766" y="484632"/>
            <a:ext cx="4938073" cy="5739187"/>
          </a:xfrm>
          <a:prstGeom prst="roundRect">
            <a:avLst>
              <a:gd name="adj" fmla="val 0"/>
            </a:avLst>
          </a:prstGeom>
          <a:ln w="127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63500" dist="25400" dir="5400000" algn="tl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CF3C3E-0F7B-4F0C-8EBD-BDD38E9C6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1836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aphicFrame>
        <p:nvGraphicFramePr>
          <p:cNvPr id="6" name="TextBox 1">
            <a:extLst>
              <a:ext uri="{FF2B5EF4-FFF2-40B4-BE49-F238E27FC236}">
                <a16:creationId xmlns:a16="http://schemas.microsoft.com/office/drawing/2014/main" id="{051C300A-AC90-E159-DA0A-593729426C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0066680"/>
              </p:ext>
            </p:extLst>
          </p:nvPr>
        </p:nvGraphicFramePr>
        <p:xfrm>
          <a:off x="4206478" y="965200"/>
          <a:ext cx="4211240" cy="477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439993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B8F9CB-890B-4CB8-B503-188A763E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32AB4-3837-4FD0-8B62-0A18B573F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393B4A7-6ABF-423D-A762-3CDB4897A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CD2319A-6FA9-4EFB-9EDF-730446742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692A93-3514-4486-8B67-CCA4E0259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1AD250C-F2EA-449F-9B14-DF5BB674C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9081C7-254F-C0A2-2DE5-614E222DAD5D}"/>
              </a:ext>
            </a:extLst>
          </p:cNvPr>
          <p:cNvSpPr txBox="1"/>
          <p:nvPr/>
        </p:nvSpPr>
        <p:spPr>
          <a:xfrm>
            <a:off x="486697" y="629267"/>
            <a:ext cx="6939116" cy="10166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 sz="2600" b="1">
                <a:solidFill>
                  <a:srgbClr val="FFFFFF"/>
                </a:solidFill>
              </a:defRPr>
            </a:pPr>
            <a:r>
              <a:rPr lang="en-US" sz="39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Using AI in Tribunal Practice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2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6" name="TextBox 1">
            <a:extLst>
              <a:ext uri="{FF2B5EF4-FFF2-40B4-BE49-F238E27FC236}">
                <a16:creationId xmlns:a16="http://schemas.microsoft.com/office/drawing/2014/main" id="{74C54BD5-20EE-9E54-F5ED-8A12F16D6B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5746790"/>
              </p:ext>
            </p:extLst>
          </p:nvPr>
        </p:nvGraphicFramePr>
        <p:xfrm>
          <a:off x="486697" y="2810256"/>
          <a:ext cx="8171528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6117977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006050"/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29C3A1-CEAF-82D8-0D3E-9562B11C33B7}"/>
              </a:ext>
            </a:extLst>
          </p:cNvPr>
          <p:cNvSpPr txBox="1"/>
          <p:nvPr/>
        </p:nvSpPr>
        <p:spPr>
          <a:xfrm>
            <a:off x="489857" y="1645920"/>
            <a:ext cx="2642159" cy="447082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Overview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973B3-E44C-2E90-C1A1-4D1B039299ED}"/>
              </a:ext>
            </a:extLst>
          </p:cNvPr>
          <p:cNvSpPr txBox="1"/>
          <p:nvPr/>
        </p:nvSpPr>
        <p:spPr>
          <a:xfrm>
            <a:off x="3903081" y="1645920"/>
            <a:ext cx="4439628" cy="447082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5715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</a:pPr>
            <a:endParaRPr lang="en-US">
              <a:latin typeface="+mj-lt"/>
              <a:ea typeface="+mj-ea"/>
              <a:cs typeface="+mj-cs"/>
            </a:endParaRPr>
          </a:p>
          <a:p>
            <a:pPr marL="285750" indent="-22860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</a:pPr>
            <a:r>
              <a:rPr lang="en-US" b="1">
                <a:latin typeface="+mj-lt"/>
                <a:ea typeface="+mj-ea"/>
                <a:cs typeface="+mj-cs"/>
              </a:rPr>
              <a:t>How cases come before the Tribunal </a:t>
            </a:r>
          </a:p>
          <a:p>
            <a:pPr marL="285750" indent="-22860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</a:pPr>
            <a:endParaRPr lang="en-US" b="1">
              <a:latin typeface="+mj-lt"/>
              <a:ea typeface="+mj-ea"/>
              <a:cs typeface="+mj-cs"/>
            </a:endParaRPr>
          </a:p>
          <a:p>
            <a:pPr marL="285750" indent="-22860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</a:pPr>
            <a:r>
              <a:rPr lang="en-US" b="1">
                <a:latin typeface="+mj-lt"/>
                <a:ea typeface="+mj-ea"/>
                <a:cs typeface="+mj-cs"/>
              </a:rPr>
              <a:t>Case Management </a:t>
            </a:r>
          </a:p>
          <a:p>
            <a:pPr marL="285750" indent="-22860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</a:pPr>
            <a:endParaRPr lang="en-US" b="1">
              <a:latin typeface="+mj-lt"/>
              <a:ea typeface="+mj-ea"/>
              <a:cs typeface="+mj-cs"/>
            </a:endParaRPr>
          </a:p>
          <a:p>
            <a:pPr marL="285750" indent="-22860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</a:pPr>
            <a:r>
              <a:rPr lang="en-US" b="1">
                <a:latin typeface="+mj-lt"/>
                <a:ea typeface="+mj-ea"/>
                <a:cs typeface="+mj-cs"/>
              </a:rPr>
              <a:t>Relevant Evidence </a:t>
            </a:r>
          </a:p>
          <a:p>
            <a:pPr marL="285750" indent="-22860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</a:pPr>
            <a:endParaRPr lang="en-US" b="1">
              <a:latin typeface="+mj-lt"/>
              <a:ea typeface="+mj-ea"/>
              <a:cs typeface="+mj-cs"/>
            </a:endParaRPr>
          </a:p>
          <a:p>
            <a:pPr marL="285750" indent="-22860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</a:pPr>
            <a:r>
              <a:rPr lang="en-US" b="1">
                <a:latin typeface="+mj-lt"/>
                <a:ea typeface="+mj-ea"/>
                <a:cs typeface="+mj-cs"/>
              </a:rPr>
              <a:t>Procedure Rules and the Hearing </a:t>
            </a:r>
          </a:p>
          <a:p>
            <a:pPr marL="285750" indent="-22860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</a:pPr>
            <a:endParaRPr lang="en-US" b="1">
              <a:latin typeface="+mj-lt"/>
              <a:ea typeface="+mj-ea"/>
              <a:cs typeface="+mj-cs"/>
            </a:endParaRPr>
          </a:p>
          <a:p>
            <a:pPr marL="285750" indent="-22860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</a:pPr>
            <a:r>
              <a:rPr lang="en-US" b="1">
                <a:latin typeface="+mj-lt"/>
                <a:ea typeface="+mj-ea"/>
                <a:cs typeface="+mj-cs"/>
              </a:rPr>
              <a:t>AI in the Tribunal </a:t>
            </a:r>
          </a:p>
          <a:p>
            <a:pPr indent="-228600"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</a:pPr>
            <a:endParaRPr lang="en-US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26564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CE3465-E04E-D7B8-83AD-D97366B8A928}"/>
              </a:ext>
            </a:extLst>
          </p:cNvPr>
          <p:cNvSpPr txBox="1"/>
          <p:nvPr/>
        </p:nvSpPr>
        <p:spPr>
          <a:xfrm>
            <a:off x="486697" y="2438400"/>
            <a:ext cx="4641142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Questions? </a:t>
            </a:r>
          </a:p>
        </p:txBody>
      </p:sp>
      <p:sp>
        <p:nvSpPr>
          <p:cNvPr id="2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61980" y="-1"/>
            <a:ext cx="419604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Yellow question mark">
            <a:extLst>
              <a:ext uri="{FF2B5EF4-FFF2-40B4-BE49-F238E27FC236}">
                <a16:creationId xmlns:a16="http://schemas.microsoft.com/office/drawing/2014/main" id="{BD785967-960C-4EC6-FF87-EE9391869C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1191" r="16242"/>
          <a:stretch>
            <a:fillRect/>
          </a:stretch>
        </p:blipFill>
        <p:spPr>
          <a:xfrm>
            <a:off x="5421881" y="1"/>
            <a:ext cx="3722434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3751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35822-DD3D-4EC3-9E70-0E9C6372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3" y="730143"/>
            <a:ext cx="8272212" cy="1216643"/>
          </a:xfrm>
          <a:ln w="76200">
            <a:solidFill>
              <a:srgbClr val="009999"/>
            </a:solidFill>
          </a:ln>
        </p:spPr>
        <p:txBody>
          <a:bodyPr anchor="t">
            <a:normAutofit fontScale="90000"/>
          </a:bodyPr>
          <a:lstStyle/>
          <a:p>
            <a:r>
              <a:rPr lang="en-GB" b="1">
                <a:solidFill>
                  <a:schemeClr val="bg1"/>
                </a:solidFill>
                <a:latin typeface="Century Gothic" panose="020B0502020202020204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SOCIAL SECURITY LAW: </a:t>
            </a:r>
            <a:r>
              <a:rPr lang="en-GB">
                <a:solidFill>
                  <a:schemeClr val="bg1"/>
                </a:solidFill>
                <a:latin typeface="Century Gothic" panose="020B0502020202020204" pitchFamily="34" charset="0"/>
                <a:ea typeface="Cascadia Mono ExtraLight" panose="020B0609020000020004" pitchFamily="49" charset="0"/>
                <a:cs typeface="Cascadia Mono ExtraLight" panose="020B0609020000020004" pitchFamily="49" charset="0"/>
              </a:rPr>
              <a:t>FIVE DISTINCTIVE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1DC0B-C95D-40F6-8DA3-BE5D8A087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94" y="2068774"/>
            <a:ext cx="8272211" cy="4521199"/>
          </a:xfrm>
        </p:spPr>
        <p:txBody>
          <a:bodyPr>
            <a:normAutofit/>
          </a:bodyPr>
          <a:lstStyle/>
          <a:p>
            <a:pPr marL="400050" indent="-400050">
              <a:lnSpc>
                <a:spcPct val="90000"/>
              </a:lnSpc>
              <a:spcAft>
                <a:spcPts val="0"/>
              </a:spcAft>
              <a:buSzPct val="100000"/>
              <a:buFont typeface="+mj-lt"/>
              <a:buAutoNum type="romanUcPeriod"/>
            </a:pPr>
            <a:r>
              <a:rPr lang="en-GB" sz="1300" b="1">
                <a:solidFill>
                  <a:schemeClr val="tx1"/>
                </a:solidFill>
                <a:latin typeface="Century Gothic" panose="020B0502020202020204" pitchFamily="34" charset="0"/>
              </a:rPr>
              <a:t>PURPOSE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:  to provide a </a:t>
            </a:r>
            <a:r>
              <a:rPr lang="en-GB" sz="1300" b="1">
                <a:solidFill>
                  <a:schemeClr val="tx1"/>
                </a:solidFill>
                <a:latin typeface="Century Gothic" panose="020B0502020202020204" pitchFamily="34" charset="0"/>
              </a:rPr>
              <a:t>basic standard of living 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for the inhabitants of the United Kingdom, to “guard against the eventualities which make it difficult for people to be self-sufficient” (</a:t>
            </a:r>
            <a:r>
              <a:rPr lang="en-GB" sz="1300" i="1">
                <a:solidFill>
                  <a:schemeClr val="tx1"/>
                </a:solidFill>
                <a:latin typeface="Century Gothic" panose="020B0502020202020204" pitchFamily="34" charset="0"/>
              </a:rPr>
              <a:t>Hinchy v Secretary of State for Work and Pensions 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[2005] WLR 967 (HL), Baroness Hale at [48]). </a:t>
            </a:r>
            <a:endParaRPr lang="en-US" sz="13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SzPct val="100000"/>
              <a:buFont typeface="+mj-lt"/>
              <a:buAutoNum type="romanUcPeriod"/>
            </a:pPr>
            <a:endParaRPr lang="en-GB" sz="13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SzPct val="100000"/>
              <a:buFont typeface="+mj-lt"/>
              <a:buAutoNum type="romanUcPeriod"/>
            </a:pPr>
            <a:r>
              <a:rPr lang="en-GB" sz="1300" b="1">
                <a:solidFill>
                  <a:schemeClr val="tx1"/>
                </a:solidFill>
                <a:latin typeface="Century Gothic" panose="020B0502020202020204" pitchFamily="34" charset="0"/>
              </a:rPr>
              <a:t>A CLAIM-BASED AND RULE-BASED SYSTEM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:  entitlement to benefit depends on </a:t>
            </a:r>
            <a:r>
              <a:rPr lang="en-GB" sz="1300" b="1">
                <a:solidFill>
                  <a:schemeClr val="tx1"/>
                </a:solidFill>
                <a:latin typeface="Century Gothic" panose="020B0502020202020204" pitchFamily="34" charset="0"/>
              </a:rPr>
              <a:t>making a claim 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(s.1 Social Security Administration Act 1992), and a claimant will only then qualify for benefit if they fulfil the relevant </a:t>
            </a:r>
            <a:r>
              <a:rPr lang="en-GB" sz="1300" b="1">
                <a:solidFill>
                  <a:schemeClr val="tx1"/>
                </a:solidFill>
                <a:latin typeface="Century Gothic" panose="020B0502020202020204" pitchFamily="34" charset="0"/>
              </a:rPr>
              <a:t>statutory criteria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SzPct val="100000"/>
              <a:buFont typeface="+mj-lt"/>
              <a:buAutoNum type="romanUcPeriod"/>
            </a:pPr>
            <a:endParaRPr lang="en-GB" sz="13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SzPct val="100000"/>
              <a:buFont typeface="+mj-lt"/>
              <a:buAutoNum type="romanUcPeriod"/>
            </a:pPr>
            <a:r>
              <a:rPr lang="en-GB" sz="1300" b="1">
                <a:solidFill>
                  <a:schemeClr val="tx1"/>
                </a:solidFill>
                <a:latin typeface="Century Gothic" panose="020B0502020202020204" pitchFamily="34" charset="0"/>
              </a:rPr>
              <a:t>COMPLEXITY 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: “In the field of social security, primary and secondary legislation are notoriously labyrinthine.” – </a:t>
            </a:r>
            <a:r>
              <a:rPr lang="en-GB" sz="1300" i="1">
                <a:solidFill>
                  <a:schemeClr val="tx1"/>
                </a:solidFill>
                <a:latin typeface="Century Gothic" panose="020B0502020202020204" pitchFamily="34" charset="0"/>
              </a:rPr>
              <a:t>SSWP v Borrowdale &amp; Morina 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[2007] EWCA </a:t>
            </a:r>
            <a:r>
              <a:rPr lang="en-GB" sz="1300" err="1">
                <a:solidFill>
                  <a:schemeClr val="tx1"/>
                </a:solidFill>
                <a:latin typeface="Century Gothic" panose="020B0502020202020204" pitchFamily="34" charset="0"/>
              </a:rPr>
              <a:t>Civ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749 at [1], </a:t>
            </a:r>
            <a:r>
              <a:rPr lang="en-GB" sz="1300" i="1">
                <a:solidFill>
                  <a:schemeClr val="tx1"/>
                </a:solidFill>
                <a:latin typeface="Century Gothic" panose="020B0502020202020204" pitchFamily="34" charset="0"/>
              </a:rPr>
              <a:t>per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 Kay LJ.</a:t>
            </a: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SzPct val="100000"/>
              <a:buFont typeface="+mj-lt"/>
              <a:buAutoNum type="romanUcPeriod"/>
            </a:pPr>
            <a:endParaRPr lang="en-GB" sz="13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SzPct val="100000"/>
              <a:buFont typeface="+mj-lt"/>
              <a:buAutoNum type="romanUcPeriod"/>
            </a:pPr>
            <a:r>
              <a:rPr lang="en-GB" sz="1300" b="1">
                <a:solidFill>
                  <a:schemeClr val="tx1"/>
                </a:solidFill>
                <a:latin typeface="Century Gothic" panose="020B0502020202020204" pitchFamily="34" charset="0"/>
              </a:rPr>
              <a:t>A DECISION-BASED SYSTEM: 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benefits are awarded or refused by a </a:t>
            </a:r>
            <a:r>
              <a:rPr lang="en-GB" sz="1300" b="1">
                <a:solidFill>
                  <a:schemeClr val="tx1"/>
                </a:solidFill>
                <a:latin typeface="Century Gothic" panose="020B0502020202020204" pitchFamily="34" charset="0"/>
              </a:rPr>
              <a:t>formal, identifiable decision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SzPct val="100000"/>
              <a:buFont typeface="+mj-lt"/>
              <a:buAutoNum type="romanUcPeriod"/>
            </a:pPr>
            <a:endParaRPr lang="en-GB" sz="130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0"/>
              </a:spcAft>
              <a:buSzPct val="100000"/>
              <a:buFont typeface="+mj-lt"/>
              <a:buAutoNum type="romanUcPeriod"/>
            </a:pPr>
            <a:r>
              <a:rPr lang="en-GB" sz="1300" b="1">
                <a:solidFill>
                  <a:schemeClr val="tx1"/>
                </a:solidFill>
                <a:latin typeface="Century Gothic" panose="020B0502020202020204" pitchFamily="34" charset="0"/>
              </a:rPr>
              <a:t>INVESTIGATORY, NON-ADVERSARIAL AND ENABLING PROCEDURES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:  “</a:t>
            </a:r>
            <a:r>
              <a:rPr lang="en-GB" sz="1300" b="1">
                <a:solidFill>
                  <a:schemeClr val="tx1"/>
                </a:solidFill>
                <a:latin typeface="Century Gothic" panose="020B0502020202020204" pitchFamily="34" charset="0"/>
              </a:rPr>
              <a:t>A [claim for benefit] requires investigation to determine whether any, and if so, what amount of benefit is payable out of the fund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r>
              <a:rPr lang="en-GB" sz="1300" b="1">
                <a:solidFill>
                  <a:schemeClr val="tx1"/>
                </a:solidFill>
                <a:latin typeface="Century Gothic" panose="020B0502020202020204" pitchFamily="34" charset="0"/>
              </a:rPr>
              <a:t>In such an investigation, the Minister or the insurance officer is not a party adverse to the claimant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r>
              <a:rPr lang="en-GB" sz="1300" b="1">
                <a:solidFill>
                  <a:schemeClr val="tx1"/>
                </a:solidFill>
                <a:latin typeface="Century Gothic" panose="020B0502020202020204" pitchFamily="34" charset="0"/>
              </a:rPr>
              <a:t>If analogy be sought in the other branches of the law, it is to be found in an inquest rather than in an action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.” – </a:t>
            </a:r>
            <a:r>
              <a:rPr lang="en-GB" sz="1300" i="1">
                <a:solidFill>
                  <a:schemeClr val="tx1"/>
                </a:solidFill>
                <a:latin typeface="Century Gothic" panose="020B0502020202020204" pitchFamily="34" charset="0"/>
              </a:rPr>
              <a:t>Kerr v Department for Social Development </a:t>
            </a:r>
            <a:r>
              <a:rPr lang="en-GB" sz="1300">
                <a:solidFill>
                  <a:schemeClr val="tx1"/>
                </a:solidFill>
                <a:latin typeface="Century Gothic" panose="020B0502020202020204" pitchFamily="34" charset="0"/>
              </a:rPr>
              <a:t>[2004] 4 All ER 385 (HL), Baroness Hale at [61]. </a:t>
            </a:r>
          </a:p>
        </p:txBody>
      </p:sp>
    </p:spTree>
    <p:extLst>
      <p:ext uri="{BB962C8B-B14F-4D97-AF65-F5344CB8AC3E}">
        <p14:creationId xmlns:p14="http://schemas.microsoft.com/office/powerpoint/2010/main" val="932288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ck and white spiralling staircase">
            <a:extLst>
              <a:ext uri="{FF2B5EF4-FFF2-40B4-BE49-F238E27FC236}">
                <a16:creationId xmlns:a16="http://schemas.microsoft.com/office/drawing/2014/main" id="{97C2436D-0EFD-278F-ACE9-6C6A6560EC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28" r="8384" b="-1"/>
          <a:stretch>
            <a:fillRect/>
          </a:stretch>
        </p:blipFill>
        <p:spPr>
          <a:xfrm>
            <a:off x="-1789450" y="10"/>
            <a:ext cx="7252212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87B736-0A57-2EF4-CF4B-51380147A441}"/>
              </a:ext>
            </a:extLst>
          </p:cNvPr>
          <p:cNvSpPr txBox="1"/>
          <p:nvPr/>
        </p:nvSpPr>
        <p:spPr>
          <a:xfrm>
            <a:off x="5586760" y="743447"/>
            <a:ext cx="2949115" cy="3692028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>
                <a:latin typeface="+mj-lt"/>
                <a:ea typeface="+mj-ea"/>
                <a:cs typeface="+mj-cs"/>
              </a:rPr>
              <a:t>Lifecycle of a claim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4026E4-7E17-9655-3474-8ADCADBDCF0A}"/>
              </a:ext>
            </a:extLst>
          </p:cNvPr>
          <p:cNvSpPr txBox="1"/>
          <p:nvPr/>
        </p:nvSpPr>
        <p:spPr>
          <a:xfrm>
            <a:off x="2843560" y="260659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619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E82E1-DC89-4C2C-8D1C-03ABF157E3EB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006050"/>
              </a:gs>
              <a:gs pos="100000">
                <a:srgbClr val="00999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GB" sz="3200" b="1">
                <a:latin typeface="Century Gothic" panose="020B0502020202020204" pitchFamily="34" charset="0"/>
              </a:rPr>
              <a:t>OVERVIEW</a:t>
            </a:r>
            <a:r>
              <a:rPr lang="en-GB" sz="3200">
                <a:latin typeface="Century Gothic" panose="020B0502020202020204" pitchFamily="34" charset="0"/>
              </a:rPr>
              <a:t>: FROM THE INITIAL CLAIM TO THE </a:t>
            </a:r>
            <a:r>
              <a:rPr lang="en-GB" sz="3200">
                <a:latin typeface="Gill Sans MT" panose="020B0502020104020203" pitchFamily="34" charset="0"/>
              </a:rPr>
              <a:t>TRIBUNAL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45ED3BF-E2AD-B38F-68BE-E5138FF418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2068803"/>
              </p:ext>
            </p:extLst>
          </p:nvPr>
        </p:nvGraphicFramePr>
        <p:xfrm>
          <a:off x="97738" y="1830679"/>
          <a:ext cx="9031650" cy="3690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ED20531-A9DD-BCE6-A6B4-1F4304C4DE08}"/>
              </a:ext>
            </a:extLst>
          </p:cNvPr>
          <p:cNvSpPr txBox="1"/>
          <p:nvPr/>
        </p:nvSpPr>
        <p:spPr>
          <a:xfrm>
            <a:off x="600745" y="5755082"/>
            <a:ext cx="8025635" cy="5463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600" b="0">
                <a:latin typeface="Gill Sans MT"/>
              </a:rPr>
              <a:t>* </a:t>
            </a:r>
            <a:r>
              <a:rPr lang="en-GB" sz="1600" b="0">
                <a:latin typeface="+mj-lt"/>
              </a:rPr>
              <a:t>Except for income-related ESA – R(</a:t>
            </a:r>
            <a:r>
              <a:rPr lang="en-GB" sz="1600" b="0" i="1">
                <a:latin typeface="+mj-lt"/>
              </a:rPr>
              <a:t>Connor) v SSWP </a:t>
            </a:r>
            <a:r>
              <a:rPr lang="en-GB" sz="1600" b="0">
                <a:latin typeface="+mj-lt"/>
              </a:rPr>
              <a:t>[2020] EWHC 1999 (Admin)</a:t>
            </a:r>
            <a:endParaRPr lang="en-GB" sz="1600">
              <a:latin typeface="+mj-lt"/>
            </a:endParaRPr>
          </a:p>
          <a:p>
            <a:endParaRPr lang="en-GB" sz="135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592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AAF67-CCAA-547E-1A7B-E657C7CFD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6" y="1116836"/>
            <a:ext cx="3392855" cy="28357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05435" indent="-305435" algn="ctr">
              <a:spcBef>
                <a:spcPct val="20000"/>
              </a:spcBef>
              <a:spcAft>
                <a:spcPts val="600"/>
              </a:spcAft>
            </a:pPr>
            <a:r>
              <a:rPr lang="en-GB" sz="2800">
                <a:solidFill>
                  <a:srgbClr val="FFFFFF"/>
                </a:solidFill>
                <a:ea typeface="Calibri"/>
                <a:cs typeface="Calibri"/>
              </a:rPr>
              <a:t>Making a decision on a claim: core principles </a:t>
            </a:r>
          </a:p>
          <a:p>
            <a:endParaRPr lang="en-GB">
              <a:solidFill>
                <a:srgbClr val="FFFFFF"/>
              </a:solidFill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A250E6B4-5285-26C1-70D7-1926675C30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5231136"/>
              </p:ext>
            </p:extLst>
          </p:nvPr>
        </p:nvGraphicFramePr>
        <p:xfrm>
          <a:off x="3699660" y="388936"/>
          <a:ext cx="4748403" cy="4379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A3510AF-C0D8-0D37-95DD-89BEF6DEEE81}"/>
              </a:ext>
            </a:extLst>
          </p:cNvPr>
          <p:cNvSpPr txBox="1"/>
          <p:nvPr/>
        </p:nvSpPr>
        <p:spPr>
          <a:xfrm>
            <a:off x="3704992" y="4477215"/>
            <a:ext cx="450509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</a:pPr>
            <a:endParaRPr lang="en-GB" sz="1400" b="1">
              <a:solidFill>
                <a:srgbClr val="3D3D3D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A134B7-D306-08D5-39CB-496C0EDD50F6}"/>
              </a:ext>
            </a:extLst>
          </p:cNvPr>
          <p:cNvSpPr/>
          <p:nvPr/>
        </p:nvSpPr>
        <p:spPr>
          <a:xfrm>
            <a:off x="3606670" y="4896620"/>
            <a:ext cx="5157439" cy="17005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8621F-FE7B-3D04-74DE-4687F633FBCF}"/>
              </a:ext>
            </a:extLst>
          </p:cNvPr>
          <p:cNvSpPr txBox="1"/>
          <p:nvPr/>
        </p:nvSpPr>
        <p:spPr>
          <a:xfrm>
            <a:off x="3724508" y="5023625"/>
            <a:ext cx="5419491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GB" sz="1400" b="1" i="1" u="none" strike="noStrike" baseline="0">
                <a:latin typeface="+mj-lt"/>
                <a:ea typeface="Arial"/>
                <a:cs typeface="Arial"/>
              </a:rPr>
              <a:t>ADVOCACY POINT</a:t>
            </a:r>
            <a:r>
              <a:rPr lang="en-GB" sz="1400" b="0" i="1">
                <a:latin typeface="+mj-lt"/>
                <a:ea typeface="Arial"/>
                <a:cs typeface="Arial"/>
              </a:rPr>
              <a:t>​</a:t>
            </a:r>
          </a:p>
          <a:p>
            <a:pPr marL="305435" lvl="0" indent="-305435" algn="l" rtl="0">
              <a:buFont typeface="Arial,Sans-Serif"/>
              <a:buChar char="•"/>
            </a:pPr>
            <a:r>
              <a:rPr lang="en-GB" sz="1400" b="0" i="1" u="none" strike="noStrike" baseline="0">
                <a:latin typeface="+mj-lt"/>
                <a:ea typeface="Arial"/>
                <a:cs typeface="Arial"/>
              </a:rPr>
              <a:t>Always ask:</a:t>
            </a:r>
            <a:r>
              <a:rPr lang="en-GB" sz="1400" b="0" i="1">
                <a:latin typeface="+mj-lt"/>
                <a:ea typeface="Arial"/>
                <a:cs typeface="Arial"/>
              </a:rPr>
              <a:t>​</a:t>
            </a:r>
          </a:p>
          <a:p>
            <a:pPr marL="305435" lvl="0" indent="-305435" algn="l" rtl="0">
              <a:buFont typeface="Arial,Sans-Serif"/>
              <a:buChar char="•"/>
            </a:pPr>
            <a:r>
              <a:rPr lang="en-GB" sz="1400" b="0" i="1" u="none" strike="noStrike" baseline="0">
                <a:latin typeface="+mj-lt"/>
                <a:ea typeface="Arial"/>
                <a:cs typeface="Arial"/>
              </a:rPr>
              <a:t>What is the decision under appeal? </a:t>
            </a:r>
            <a:r>
              <a:rPr lang="en-GB" sz="1400" b="0" i="1">
                <a:latin typeface="+mj-lt"/>
                <a:ea typeface="Arial"/>
                <a:cs typeface="Arial"/>
              </a:rPr>
              <a:t>​</a:t>
            </a:r>
          </a:p>
          <a:p>
            <a:pPr marL="305435" lvl="0" indent="-305435" algn="l" rtl="0">
              <a:buFont typeface="Arial,Sans-Serif"/>
              <a:buChar char="•"/>
            </a:pPr>
            <a:r>
              <a:rPr lang="en-GB" sz="1400" b="0" i="1" u="none" strike="noStrike" baseline="0">
                <a:latin typeface="+mj-lt"/>
                <a:ea typeface="Arial"/>
                <a:cs typeface="Arial"/>
              </a:rPr>
              <a:t>What was happening at the relevant time? </a:t>
            </a:r>
            <a:r>
              <a:rPr lang="en-GB" sz="1400" b="0" i="1">
                <a:latin typeface="+mj-lt"/>
                <a:ea typeface="Arial"/>
                <a:cs typeface="Arial"/>
              </a:rPr>
              <a:t>​</a:t>
            </a:r>
          </a:p>
          <a:p>
            <a:pPr marL="305435" lvl="0" indent="-305435" algn="l" rtl="0">
              <a:buFont typeface="Arial,Sans-Serif"/>
              <a:buChar char="•"/>
            </a:pPr>
            <a:r>
              <a:rPr lang="en-GB" sz="1400" b="0" i="1" u="none" strike="noStrike" baseline="0">
                <a:latin typeface="+mj-lt"/>
                <a:ea typeface="Arial"/>
                <a:cs typeface="Arial"/>
              </a:rPr>
              <a:t>Does the evidence relate back?</a:t>
            </a:r>
            <a:r>
              <a:rPr lang="en-GB" sz="1400" b="0" i="1">
                <a:latin typeface="+mj-lt"/>
                <a:ea typeface="Arial"/>
                <a:cs typeface="Arial"/>
              </a:rPr>
              <a:t>​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898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70AD2-E051-3CD5-C822-DA21B177995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75000"/>
            </a:schemeClr>
          </a:solidFill>
        </p:spPr>
        <p:txBody>
          <a:bodyPr/>
          <a:lstStyle/>
          <a:p>
            <a:r>
              <a:rPr lang="en-GB" sz="3200">
                <a:solidFill>
                  <a:schemeClr val="bg1"/>
                </a:solidFill>
                <a:ea typeface="+mj-lt"/>
                <a:cs typeface="+mj-lt"/>
              </a:rPr>
              <a:t>APPEAL TO THE FIRST-TIER TRIBUNAL: THE ROLE OF THE TRIBUNAL</a:t>
            </a:r>
            <a:endParaRPr lang="en-US" sz="3200">
              <a:solidFill>
                <a:schemeClr val="bg1"/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D2691F9-FEDD-D2F7-E46B-6D42978996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715169"/>
              </p:ext>
            </p:extLst>
          </p:nvPr>
        </p:nvGraphicFramePr>
        <p:xfrm>
          <a:off x="278579" y="1983852"/>
          <a:ext cx="5177364" cy="4682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1E1235C-75F9-CBEB-0193-540085A2FCF1}"/>
              </a:ext>
            </a:extLst>
          </p:cNvPr>
          <p:cNvSpPr/>
          <p:nvPr/>
        </p:nvSpPr>
        <p:spPr>
          <a:xfrm>
            <a:off x="5455943" y="2841523"/>
            <a:ext cx="3088290" cy="17599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6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05435" indent="-305435">
              <a:spcBef>
                <a:spcPct val="20000"/>
              </a:spcBef>
              <a:spcAft>
                <a:spcPts val="600"/>
              </a:spcAft>
              <a:defRPr sz="1600" i="1">
                <a:solidFill>
                  <a:srgbClr val="006050"/>
                </a:solidFill>
              </a:defRPr>
            </a:pPr>
            <a:r>
              <a:rPr lang="en-GB" sz="1600" b="1">
                <a:solidFill>
                  <a:srgbClr val="3D3D3D"/>
                </a:solidFill>
              </a:rPr>
              <a:t>Advocacy Point</a:t>
            </a:r>
            <a:endParaRPr lang="en-US" sz="1600">
              <a:solidFill>
                <a:srgbClr val="000000"/>
              </a:solidFill>
            </a:endParaRPr>
          </a:p>
          <a:p>
            <a:pPr>
              <a:spcBef>
                <a:spcPct val="20000"/>
              </a:spcBef>
              <a:spcAft>
                <a:spcPts val="600"/>
              </a:spcAft>
              <a:defRPr sz="1600" i="1">
                <a:solidFill>
                  <a:srgbClr val="006050"/>
                </a:solidFill>
              </a:defRPr>
            </a:pPr>
            <a:r>
              <a:rPr lang="en-GB" sz="1600">
                <a:solidFill>
                  <a:srgbClr val="3D3D3D"/>
                </a:solidFill>
              </a:rPr>
              <a:t>Good tribunal advocacy narrows and clarifies the dispute.</a:t>
            </a:r>
            <a:endParaRPr lang="en-GB" sz="1600">
              <a:solidFill>
                <a:srgbClr val="000000"/>
              </a:solidFill>
            </a:endParaRPr>
          </a:p>
          <a:p>
            <a:pPr>
              <a:defRPr sz="1600" i="1">
                <a:solidFill>
                  <a:srgbClr val="006050"/>
                </a:solidFill>
              </a:defRPr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74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3027759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141809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5" name="Content Placeholder 4" descr="Stack of folders">
            <a:extLst>
              <a:ext uri="{FF2B5EF4-FFF2-40B4-BE49-F238E27FC236}">
                <a16:creationId xmlns:a16="http://schemas.microsoft.com/office/drawing/2014/main" id="{E81BBF41-87B7-B15A-D884-AB1DD7196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rcRect t="16638" r="-2" b="1108"/>
          <a:stretch>
            <a:fillRect/>
          </a:stretch>
        </p:blipFill>
        <p:spPr>
          <a:xfrm>
            <a:off x="20" y="-5"/>
            <a:ext cx="9143752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22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753695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9144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1272D-7310-CED6-6C75-198BE8F55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87" y="4854346"/>
            <a:ext cx="7805701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3600">
                <a:solidFill>
                  <a:srgbClr val="EBEBEB"/>
                </a:solidFill>
              </a:rPr>
              <a:t>Case Management in the Tribunal </a:t>
            </a:r>
          </a:p>
        </p:txBody>
      </p:sp>
    </p:spTree>
    <p:extLst>
      <p:ext uri="{BB962C8B-B14F-4D97-AF65-F5344CB8AC3E}">
        <p14:creationId xmlns:p14="http://schemas.microsoft.com/office/powerpoint/2010/main" val="360025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1460230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629267"/>
            <a:ext cx="6939116" cy="1016654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The Bundle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762067"/>
            <a:ext cx="9144312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80195C1-7E94-DCD2-A864-13B308E16D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7905704"/>
              </p:ext>
            </p:extLst>
          </p:nvPr>
        </p:nvGraphicFramePr>
        <p:xfrm>
          <a:off x="486697" y="2810256"/>
          <a:ext cx="8171528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6434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Io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C26918E43BF24B893024E87109CE25" ma:contentTypeVersion="6" ma:contentTypeDescription="Create a new document." ma:contentTypeScope="" ma:versionID="9f52d7c3e15f1c1ad79647794684505c">
  <xsd:schema xmlns:xsd="http://www.w3.org/2001/XMLSchema" xmlns:xs="http://www.w3.org/2001/XMLSchema" xmlns:p="http://schemas.microsoft.com/office/2006/metadata/properties" xmlns:ns2="31ba9607-d4a9-471c-b8ae-9351cc8b4865" xmlns:ns3="3477869d-fb59-4a48-8f8b-7d7864ebf98a" targetNamespace="http://schemas.microsoft.com/office/2006/metadata/properties" ma:root="true" ma:fieldsID="1214c71c894f197e4e7e8c94f38ac156" ns2:_="" ns3:_="">
    <xsd:import namespace="31ba9607-d4a9-471c-b8ae-9351cc8b4865"/>
    <xsd:import namespace="3477869d-fb59-4a48-8f8b-7d7864ebf9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ba9607-d4a9-471c-b8ae-9351cc8b48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77869d-fb59-4a48-8f8b-7d7864ebf9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0CEDFA-845B-4B58-A6A3-E10708CFD9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215436-5650-400D-85A9-9105C016BE74}">
  <ds:schemaRefs>
    <ds:schemaRef ds:uri="31ba9607-d4a9-471c-b8ae-9351cc8b4865"/>
    <ds:schemaRef ds:uri="3477869d-fb59-4a48-8f8b-7d7864ebf98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6012124-6595-4B0A-9F9D-777C6286C472}">
  <ds:schemaRefs>
    <ds:schemaRef ds:uri="31ba9607-d4a9-471c-b8ae-9351cc8b4865"/>
    <ds:schemaRef ds:uri="3477869d-fb59-4a48-8f8b-7d7864ebf98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1178</Words>
  <Application>Microsoft Office PowerPoint</Application>
  <PresentationFormat>On-screen Show (4:3)</PresentationFormat>
  <Paragraphs>164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Arial,Sans-Serif</vt:lpstr>
      <vt:lpstr>Calibri</vt:lpstr>
      <vt:lpstr>Century Gothic</vt:lpstr>
      <vt:lpstr>Garamond</vt:lpstr>
      <vt:lpstr>Gill Sans MT</vt:lpstr>
      <vt:lpstr>Wingdings 3</vt:lpstr>
      <vt:lpstr>Organic</vt:lpstr>
      <vt:lpstr>Ion</vt:lpstr>
      <vt:lpstr>PowerPoint Presentation</vt:lpstr>
      <vt:lpstr>PowerPoint Presentation</vt:lpstr>
      <vt:lpstr>SOCIAL SECURITY LAW: FIVE DISTINCTIVE FEATURES</vt:lpstr>
      <vt:lpstr>PowerPoint Presentation</vt:lpstr>
      <vt:lpstr>OVERVIEW: FROM THE INITIAL CLAIM TO THE TRIBUNAL</vt:lpstr>
      <vt:lpstr>Making a decision on a claim: core principles  </vt:lpstr>
      <vt:lpstr>APPEAL TO THE FIRST-TIER TRIBUNAL: THE ROLE OF THE TRIBUNAL</vt:lpstr>
      <vt:lpstr>Case Management in the Tribunal </vt:lpstr>
      <vt:lpstr>The Bundle</vt:lpstr>
      <vt:lpstr>PowerPoint Presentation</vt:lpstr>
      <vt:lpstr>PowerPoint Presentation</vt:lpstr>
      <vt:lpstr>Written submissions</vt:lpstr>
      <vt:lpstr>Oral advocacy in the tribunal</vt:lpstr>
      <vt:lpstr>Tribunal panels </vt:lpstr>
      <vt:lpstr>PowerPoint Presentation</vt:lpstr>
      <vt:lpstr>AI in the Tribunal</vt:lpstr>
      <vt:lpstr>Ethical Considerations 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Brandi Amiss-Towler</dc:creator>
  <cp:keywords/>
  <dc:description>generated using python-pptx</dc:description>
  <cp:lastModifiedBy>Brandi Amiss-Towler</cp:lastModifiedBy>
  <cp:revision>5</cp:revision>
  <dcterms:created xsi:type="dcterms:W3CDTF">2013-01-27T09:14:16Z</dcterms:created>
  <dcterms:modified xsi:type="dcterms:W3CDTF">2026-06-03T12:42:42Z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0x0101003CC26918E43BF24B893024E87109CE25</vt:lpwstr>
  </property>
</Properties>
</file>