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9" r:id="rId3"/>
    <p:sldId id="262" r:id="rId4"/>
    <p:sldId id="261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AFF"/>
    <a:srgbClr val="05046E"/>
    <a:srgbClr val="FFFFFF"/>
    <a:srgbClr val="2F0C12"/>
    <a:srgbClr val="3304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7" autoAdjust="0"/>
    <p:restoredTop sz="78002" autoAdjust="0"/>
  </p:normalViewPr>
  <p:slideViewPr>
    <p:cSldViewPr snapToGrid="0">
      <p:cViewPr varScale="1">
        <p:scale>
          <a:sx n="46" d="100"/>
          <a:sy n="46" d="100"/>
        </p:scale>
        <p:origin x="65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presProps.xml" Id="rId8" /><Relationship Type="http://schemas.openxmlformats.org/officeDocument/2006/relationships/slide" Target="slides/slide2.xml" Id="rId3" /><Relationship Type="http://schemas.openxmlformats.org/officeDocument/2006/relationships/notesMaster" Target="notesMasters/notesMaster1.xml" Id="rId7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tableStyles" Target="tableStyles.xml" Id="rId11" /><Relationship Type="http://schemas.openxmlformats.org/officeDocument/2006/relationships/slide" Target="slides/slide4.xml" Id="rId5" /><Relationship Type="http://schemas.openxmlformats.org/officeDocument/2006/relationships/theme" Target="theme/theme1.xml" Id="rId10" /><Relationship Type="http://schemas.openxmlformats.org/officeDocument/2006/relationships/slide" Target="slides/slide3.xml" Id="rId4" /><Relationship Type="http://schemas.openxmlformats.org/officeDocument/2006/relationships/viewProps" Target="viewProps.xml" Id="rId9" 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A2EFC8-6F92-401B-9412-16178699342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696DEF-A5C7-47B0-8231-9559531D0DE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Hearing: in-person v </a:t>
          </a:r>
          <a:r>
            <a:rPr lang="en-GB"/>
            <a:t>video conference</a:t>
          </a:r>
          <a:endParaRPr lang="en-US" dirty="0"/>
        </a:p>
      </dgm:t>
    </dgm:pt>
    <dgm:pt modelId="{2C93D292-A28B-43B1-BED6-D7758DCE1241}" type="parTrans" cxnId="{7FA15507-EDDE-4A64-BC0E-9ECC0824EF85}">
      <dgm:prSet/>
      <dgm:spPr/>
      <dgm:t>
        <a:bodyPr/>
        <a:lstStyle/>
        <a:p>
          <a:endParaRPr lang="en-US"/>
        </a:p>
      </dgm:t>
    </dgm:pt>
    <dgm:pt modelId="{98450AA1-D884-48C9-8AF5-2A7C7D077A71}" type="sibTrans" cxnId="{7FA15507-EDDE-4A64-BC0E-9ECC0824EF85}">
      <dgm:prSet/>
      <dgm:spPr/>
      <dgm:t>
        <a:bodyPr/>
        <a:lstStyle/>
        <a:p>
          <a:endParaRPr lang="en-US"/>
        </a:p>
      </dgm:t>
    </dgm:pt>
    <dgm:pt modelId="{0D11D39B-C739-4A13-A77D-233DC4301E7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Prepare client for delays</a:t>
          </a:r>
          <a:endParaRPr lang="en-US"/>
        </a:p>
      </dgm:t>
    </dgm:pt>
    <dgm:pt modelId="{E812BC88-FCA3-4135-BFE5-4E45886B7878}" type="parTrans" cxnId="{72390358-1BD2-4A39-8EE6-E91F9897500D}">
      <dgm:prSet/>
      <dgm:spPr/>
      <dgm:t>
        <a:bodyPr/>
        <a:lstStyle/>
        <a:p>
          <a:endParaRPr lang="en-US"/>
        </a:p>
      </dgm:t>
    </dgm:pt>
    <dgm:pt modelId="{54244D79-CCB0-4E71-A46A-EE331D725D4E}" type="sibTrans" cxnId="{72390358-1BD2-4A39-8EE6-E91F9897500D}">
      <dgm:prSet/>
      <dgm:spPr/>
      <dgm:t>
        <a:bodyPr/>
        <a:lstStyle/>
        <a:p>
          <a:endParaRPr lang="en-US"/>
        </a:p>
      </dgm:t>
    </dgm:pt>
    <dgm:pt modelId="{C49CF943-FC56-4777-8D72-FB06067A232B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A54471E-A473-4ABD-9C4B-8F31B9CE2BAB}" type="parTrans" cxnId="{4651F894-D2EA-46FE-BC61-7AE62C010402}">
      <dgm:prSet/>
      <dgm:spPr/>
      <dgm:t>
        <a:bodyPr/>
        <a:lstStyle/>
        <a:p>
          <a:endParaRPr lang="en-US"/>
        </a:p>
      </dgm:t>
    </dgm:pt>
    <dgm:pt modelId="{12FE59C9-9D17-4EA7-8C98-9DAE069DEF4C}" type="sibTrans" cxnId="{4651F894-D2EA-46FE-BC61-7AE62C010402}">
      <dgm:prSet/>
      <dgm:spPr/>
      <dgm:t>
        <a:bodyPr/>
        <a:lstStyle/>
        <a:p>
          <a:endParaRPr lang="en-US"/>
        </a:p>
      </dgm:t>
    </dgm:pt>
    <dgm:pt modelId="{E72B7B43-6372-4E34-B89A-7216743ED78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Keep Tribunals updated with dates to avoid</a:t>
          </a:r>
          <a:endParaRPr lang="en-US"/>
        </a:p>
      </dgm:t>
    </dgm:pt>
    <dgm:pt modelId="{F4E44200-4E9D-4DB2-9D91-E1BA6E2D8C38}" type="parTrans" cxnId="{2711FC5C-19B6-4CD8-B2AD-295B7D848693}">
      <dgm:prSet/>
      <dgm:spPr/>
      <dgm:t>
        <a:bodyPr/>
        <a:lstStyle/>
        <a:p>
          <a:endParaRPr lang="en-US"/>
        </a:p>
      </dgm:t>
    </dgm:pt>
    <dgm:pt modelId="{FC2C1DC1-7ED9-46A0-B1C5-5B7A470CB746}" type="sibTrans" cxnId="{2711FC5C-19B6-4CD8-B2AD-295B7D848693}">
      <dgm:prSet/>
      <dgm:spPr/>
      <dgm:t>
        <a:bodyPr/>
        <a:lstStyle/>
        <a:p>
          <a:endParaRPr lang="en-US"/>
        </a:p>
      </dgm:t>
    </dgm:pt>
    <dgm:pt modelId="{4A640425-A2F4-4BCB-B760-1C3B70115EE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Address changed circumstances</a:t>
          </a:r>
          <a:endParaRPr lang="en-US" dirty="0"/>
        </a:p>
      </dgm:t>
    </dgm:pt>
    <dgm:pt modelId="{40248771-4F52-4975-9BF5-06995D2BA30C}" type="parTrans" cxnId="{9257F7F0-A814-4DA5-ADD2-1ADE3DB34F8B}">
      <dgm:prSet/>
      <dgm:spPr/>
      <dgm:t>
        <a:bodyPr/>
        <a:lstStyle/>
        <a:p>
          <a:endParaRPr lang="en-US"/>
        </a:p>
      </dgm:t>
    </dgm:pt>
    <dgm:pt modelId="{D3458D83-CC65-46D4-B326-D1CB932A85A2}" type="sibTrans" cxnId="{9257F7F0-A814-4DA5-ADD2-1ADE3DB34F8B}">
      <dgm:prSet/>
      <dgm:spPr/>
      <dgm:t>
        <a:bodyPr/>
        <a:lstStyle/>
        <a:p>
          <a:endParaRPr lang="en-US"/>
        </a:p>
      </dgm:t>
    </dgm:pt>
    <dgm:pt modelId="{A81456A1-AF1B-40F9-9D63-3FEAFE076E4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Preparing client for the hearing</a:t>
          </a:r>
          <a:endParaRPr lang="en-US"/>
        </a:p>
      </dgm:t>
    </dgm:pt>
    <dgm:pt modelId="{D10F9CD5-2E1D-4A90-A80E-16B95208B8E1}" type="parTrans" cxnId="{4564BF15-B953-44CD-A857-B621BDF8A818}">
      <dgm:prSet/>
      <dgm:spPr/>
      <dgm:t>
        <a:bodyPr/>
        <a:lstStyle/>
        <a:p>
          <a:endParaRPr lang="en-US"/>
        </a:p>
      </dgm:t>
    </dgm:pt>
    <dgm:pt modelId="{13C166D9-EEAA-4993-9AB6-315C7819675D}" type="sibTrans" cxnId="{4564BF15-B953-44CD-A857-B621BDF8A818}">
      <dgm:prSet/>
      <dgm:spPr/>
      <dgm:t>
        <a:bodyPr/>
        <a:lstStyle/>
        <a:p>
          <a:endParaRPr lang="en-US"/>
        </a:p>
      </dgm:t>
    </dgm:pt>
    <dgm:pt modelId="{3C1EC24F-8C56-4BB9-B35E-2575E7F9FBAE}" type="pres">
      <dgm:prSet presAssocID="{5FA2EFC8-6F92-401B-9412-16178699342E}" presName="root" presStyleCnt="0">
        <dgm:presLayoutVars>
          <dgm:dir/>
          <dgm:resizeHandles val="exact"/>
        </dgm:presLayoutVars>
      </dgm:prSet>
      <dgm:spPr/>
    </dgm:pt>
    <dgm:pt modelId="{0CD12793-CC30-4377-A601-AD69B517822C}" type="pres">
      <dgm:prSet presAssocID="{D5696DEF-A5C7-47B0-8231-9559531D0DEB}" presName="compNode" presStyleCnt="0"/>
      <dgm:spPr/>
    </dgm:pt>
    <dgm:pt modelId="{12F7A644-AD69-4EF2-B4F8-0B49C439018E}" type="pres">
      <dgm:prSet presAssocID="{D5696DEF-A5C7-47B0-8231-9559531D0DEB}" presName="bgRect" presStyleLbl="bgShp" presStyleIdx="0" presStyleCnt="5"/>
      <dgm:spPr/>
    </dgm:pt>
    <dgm:pt modelId="{DE65B0F7-3305-4763-AB3A-43DA73FD3DC4}" type="pres">
      <dgm:prSet presAssocID="{D5696DEF-A5C7-47B0-8231-9559531D0DE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2544F860-9683-495C-B495-A6913564BCB8}" type="pres">
      <dgm:prSet presAssocID="{D5696DEF-A5C7-47B0-8231-9559531D0DEB}" presName="spaceRect" presStyleCnt="0"/>
      <dgm:spPr/>
    </dgm:pt>
    <dgm:pt modelId="{042620B6-12B8-4AC8-AAFE-FBB72BF208A7}" type="pres">
      <dgm:prSet presAssocID="{D5696DEF-A5C7-47B0-8231-9559531D0DEB}" presName="parTx" presStyleLbl="revTx" presStyleIdx="0" presStyleCnt="6">
        <dgm:presLayoutVars>
          <dgm:chMax val="0"/>
          <dgm:chPref val="0"/>
        </dgm:presLayoutVars>
      </dgm:prSet>
      <dgm:spPr/>
    </dgm:pt>
    <dgm:pt modelId="{24F6526E-BD68-426A-B2F2-D31327CF38D7}" type="pres">
      <dgm:prSet presAssocID="{98450AA1-D884-48C9-8AF5-2A7C7D077A71}" presName="sibTrans" presStyleCnt="0"/>
      <dgm:spPr/>
    </dgm:pt>
    <dgm:pt modelId="{D3B2FC7E-1F59-42EA-A0AA-9D063C66EB29}" type="pres">
      <dgm:prSet presAssocID="{0D11D39B-C739-4A13-A77D-233DC4301E71}" presName="compNode" presStyleCnt="0"/>
      <dgm:spPr/>
    </dgm:pt>
    <dgm:pt modelId="{39D806F6-E748-476C-8BCF-5AEFA524D79D}" type="pres">
      <dgm:prSet presAssocID="{0D11D39B-C739-4A13-A77D-233DC4301E71}" presName="bgRect" presStyleLbl="bgShp" presStyleIdx="1" presStyleCnt="5"/>
      <dgm:spPr/>
    </dgm:pt>
    <dgm:pt modelId="{E1B46C2F-A595-4CD5-8AB7-F75DFAA1BA8B}" type="pres">
      <dgm:prSet presAssocID="{0D11D39B-C739-4A13-A77D-233DC4301E7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BD5815D1-C2B0-4A3C-A516-561568DFEFCA}" type="pres">
      <dgm:prSet presAssocID="{0D11D39B-C739-4A13-A77D-233DC4301E71}" presName="spaceRect" presStyleCnt="0"/>
      <dgm:spPr/>
    </dgm:pt>
    <dgm:pt modelId="{D9D4EB8E-D689-4C18-B772-84AC5542CEA2}" type="pres">
      <dgm:prSet presAssocID="{0D11D39B-C739-4A13-A77D-233DC4301E71}" presName="parTx" presStyleLbl="revTx" presStyleIdx="1" presStyleCnt="6">
        <dgm:presLayoutVars>
          <dgm:chMax val="0"/>
          <dgm:chPref val="0"/>
        </dgm:presLayoutVars>
      </dgm:prSet>
      <dgm:spPr/>
    </dgm:pt>
    <dgm:pt modelId="{A2E62A35-9125-49E2-B7A1-D25BC5432BCD}" type="pres">
      <dgm:prSet presAssocID="{0D11D39B-C739-4A13-A77D-233DC4301E71}" presName="desTx" presStyleLbl="revTx" presStyleIdx="2" presStyleCnt="6">
        <dgm:presLayoutVars/>
      </dgm:prSet>
      <dgm:spPr/>
    </dgm:pt>
    <dgm:pt modelId="{B13ACD00-E111-48BA-AB9D-52885C02B39B}" type="pres">
      <dgm:prSet presAssocID="{54244D79-CCB0-4E71-A46A-EE331D725D4E}" presName="sibTrans" presStyleCnt="0"/>
      <dgm:spPr/>
    </dgm:pt>
    <dgm:pt modelId="{63285EC9-D49A-47BE-BC75-D8EAE96E2A3E}" type="pres">
      <dgm:prSet presAssocID="{E72B7B43-6372-4E34-B89A-7216743ED786}" presName="compNode" presStyleCnt="0"/>
      <dgm:spPr/>
    </dgm:pt>
    <dgm:pt modelId="{93ADCFAA-B559-4ADC-845F-4A32AA259FA7}" type="pres">
      <dgm:prSet presAssocID="{E72B7B43-6372-4E34-B89A-7216743ED786}" presName="bgRect" presStyleLbl="bgShp" presStyleIdx="2" presStyleCnt="5"/>
      <dgm:spPr/>
    </dgm:pt>
    <dgm:pt modelId="{3E42F690-41C8-4B27-814B-2069D420AC94}" type="pres">
      <dgm:prSet presAssocID="{E72B7B43-6372-4E34-B89A-7216743ED78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7161D606-0DAC-4CC2-8B1C-36017ECFEC38}" type="pres">
      <dgm:prSet presAssocID="{E72B7B43-6372-4E34-B89A-7216743ED786}" presName="spaceRect" presStyleCnt="0"/>
      <dgm:spPr/>
    </dgm:pt>
    <dgm:pt modelId="{F106D10C-10A0-437E-8D8B-8A8F19B38E7B}" type="pres">
      <dgm:prSet presAssocID="{E72B7B43-6372-4E34-B89A-7216743ED786}" presName="parTx" presStyleLbl="revTx" presStyleIdx="3" presStyleCnt="6">
        <dgm:presLayoutVars>
          <dgm:chMax val="0"/>
          <dgm:chPref val="0"/>
        </dgm:presLayoutVars>
      </dgm:prSet>
      <dgm:spPr/>
    </dgm:pt>
    <dgm:pt modelId="{0B48A41E-DD97-44C6-882E-A69D0391D90E}" type="pres">
      <dgm:prSet presAssocID="{FC2C1DC1-7ED9-46A0-B1C5-5B7A470CB746}" presName="sibTrans" presStyleCnt="0"/>
      <dgm:spPr/>
    </dgm:pt>
    <dgm:pt modelId="{F2FAF331-C9E3-47AC-8D8E-FCCAB33AA769}" type="pres">
      <dgm:prSet presAssocID="{4A640425-A2F4-4BCB-B760-1C3B70115EE0}" presName="compNode" presStyleCnt="0"/>
      <dgm:spPr/>
    </dgm:pt>
    <dgm:pt modelId="{B8FD76C0-17CF-4C32-8B84-614909BD87D3}" type="pres">
      <dgm:prSet presAssocID="{4A640425-A2F4-4BCB-B760-1C3B70115EE0}" presName="bgRect" presStyleLbl="bgShp" presStyleIdx="3" presStyleCnt="5"/>
      <dgm:spPr/>
    </dgm:pt>
    <dgm:pt modelId="{9243432B-8010-4AB1-AAA1-0B65825885ED}" type="pres">
      <dgm:prSet presAssocID="{4A640425-A2F4-4BCB-B760-1C3B70115EE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st with solid fill"/>
        </a:ext>
      </dgm:extLst>
    </dgm:pt>
    <dgm:pt modelId="{4C654A83-A8DF-4A91-9683-FA726F1CD397}" type="pres">
      <dgm:prSet presAssocID="{4A640425-A2F4-4BCB-B760-1C3B70115EE0}" presName="spaceRect" presStyleCnt="0"/>
      <dgm:spPr/>
    </dgm:pt>
    <dgm:pt modelId="{0E6F940E-5B32-4728-90A2-CCD4C4270898}" type="pres">
      <dgm:prSet presAssocID="{4A640425-A2F4-4BCB-B760-1C3B70115EE0}" presName="parTx" presStyleLbl="revTx" presStyleIdx="4" presStyleCnt="6">
        <dgm:presLayoutVars>
          <dgm:chMax val="0"/>
          <dgm:chPref val="0"/>
        </dgm:presLayoutVars>
      </dgm:prSet>
      <dgm:spPr/>
    </dgm:pt>
    <dgm:pt modelId="{E4ECB54C-B7C4-4E49-8FDA-E44EEA1DD74F}" type="pres">
      <dgm:prSet presAssocID="{D3458D83-CC65-46D4-B326-D1CB932A85A2}" presName="sibTrans" presStyleCnt="0"/>
      <dgm:spPr/>
    </dgm:pt>
    <dgm:pt modelId="{806B4C55-3BAD-4E53-8CF1-523C78A04985}" type="pres">
      <dgm:prSet presAssocID="{A81456A1-AF1B-40F9-9D63-3FEAFE076E47}" presName="compNode" presStyleCnt="0"/>
      <dgm:spPr/>
    </dgm:pt>
    <dgm:pt modelId="{F4A01048-5299-4E79-9F99-F5415DC3E3E7}" type="pres">
      <dgm:prSet presAssocID="{A81456A1-AF1B-40F9-9D63-3FEAFE076E47}" presName="bgRect" presStyleLbl="bgShp" presStyleIdx="4" presStyleCnt="5"/>
      <dgm:spPr/>
    </dgm:pt>
    <dgm:pt modelId="{ED0FE835-6A03-413A-9AD1-91BD091D154E}" type="pres">
      <dgm:prSet presAssocID="{A81456A1-AF1B-40F9-9D63-3FEAFE076E4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517097C-C5F5-4E8D-A170-A097863AE4A2}" type="pres">
      <dgm:prSet presAssocID="{A81456A1-AF1B-40F9-9D63-3FEAFE076E47}" presName="spaceRect" presStyleCnt="0"/>
      <dgm:spPr/>
    </dgm:pt>
    <dgm:pt modelId="{4F741723-0855-46D7-8B45-8B734B7E8DA6}" type="pres">
      <dgm:prSet presAssocID="{A81456A1-AF1B-40F9-9D63-3FEAFE076E47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7FA15507-EDDE-4A64-BC0E-9ECC0824EF85}" srcId="{5FA2EFC8-6F92-401B-9412-16178699342E}" destId="{D5696DEF-A5C7-47B0-8231-9559531D0DEB}" srcOrd="0" destOrd="0" parTransId="{2C93D292-A28B-43B1-BED6-D7758DCE1241}" sibTransId="{98450AA1-D884-48C9-8AF5-2A7C7D077A71}"/>
    <dgm:cxn modelId="{4564BF15-B953-44CD-A857-B621BDF8A818}" srcId="{5FA2EFC8-6F92-401B-9412-16178699342E}" destId="{A81456A1-AF1B-40F9-9D63-3FEAFE076E47}" srcOrd="4" destOrd="0" parTransId="{D10F9CD5-2E1D-4A90-A80E-16B95208B8E1}" sibTransId="{13C166D9-EEAA-4993-9AB6-315C7819675D}"/>
    <dgm:cxn modelId="{8817911E-565A-49B1-A695-2FCB8E251C71}" type="presOf" srcId="{0D11D39B-C739-4A13-A77D-233DC4301E71}" destId="{D9D4EB8E-D689-4C18-B772-84AC5542CEA2}" srcOrd="0" destOrd="0" presId="urn:microsoft.com/office/officeart/2018/2/layout/IconVerticalSolidList"/>
    <dgm:cxn modelId="{C0B26F36-9C21-418C-8020-4614815BA8A9}" type="presOf" srcId="{D5696DEF-A5C7-47B0-8231-9559531D0DEB}" destId="{042620B6-12B8-4AC8-AAFE-FBB72BF208A7}" srcOrd="0" destOrd="0" presId="urn:microsoft.com/office/officeart/2018/2/layout/IconVerticalSolidList"/>
    <dgm:cxn modelId="{2711FC5C-19B6-4CD8-B2AD-295B7D848693}" srcId="{5FA2EFC8-6F92-401B-9412-16178699342E}" destId="{E72B7B43-6372-4E34-B89A-7216743ED786}" srcOrd="2" destOrd="0" parTransId="{F4E44200-4E9D-4DB2-9D91-E1BA6E2D8C38}" sibTransId="{FC2C1DC1-7ED9-46A0-B1C5-5B7A470CB746}"/>
    <dgm:cxn modelId="{00F8D462-9EFD-494E-B83F-A11B64320AE1}" type="presOf" srcId="{4A640425-A2F4-4BCB-B760-1C3B70115EE0}" destId="{0E6F940E-5B32-4728-90A2-CCD4C4270898}" srcOrd="0" destOrd="0" presId="urn:microsoft.com/office/officeart/2018/2/layout/IconVerticalSolidList"/>
    <dgm:cxn modelId="{C063986C-CE66-4B78-9D35-DBBD47B847EF}" type="presOf" srcId="{5FA2EFC8-6F92-401B-9412-16178699342E}" destId="{3C1EC24F-8C56-4BB9-B35E-2575E7F9FBAE}" srcOrd="0" destOrd="0" presId="urn:microsoft.com/office/officeart/2018/2/layout/IconVerticalSolidList"/>
    <dgm:cxn modelId="{72390358-1BD2-4A39-8EE6-E91F9897500D}" srcId="{5FA2EFC8-6F92-401B-9412-16178699342E}" destId="{0D11D39B-C739-4A13-A77D-233DC4301E71}" srcOrd="1" destOrd="0" parTransId="{E812BC88-FCA3-4135-BFE5-4E45886B7878}" sibTransId="{54244D79-CCB0-4E71-A46A-EE331D725D4E}"/>
    <dgm:cxn modelId="{4651F894-D2EA-46FE-BC61-7AE62C010402}" srcId="{0D11D39B-C739-4A13-A77D-233DC4301E71}" destId="{C49CF943-FC56-4777-8D72-FB06067A232B}" srcOrd="0" destOrd="0" parTransId="{CA54471E-A473-4ABD-9C4B-8F31B9CE2BAB}" sibTransId="{12FE59C9-9D17-4EA7-8C98-9DAE069DEF4C}"/>
    <dgm:cxn modelId="{DEF807A1-B83B-4F6A-BB49-B5FCA6831301}" type="presOf" srcId="{E72B7B43-6372-4E34-B89A-7216743ED786}" destId="{F106D10C-10A0-437E-8D8B-8A8F19B38E7B}" srcOrd="0" destOrd="0" presId="urn:microsoft.com/office/officeart/2018/2/layout/IconVerticalSolidList"/>
    <dgm:cxn modelId="{9F6367DE-4E1C-4676-A4E7-5B4E1C6044ED}" type="presOf" srcId="{A81456A1-AF1B-40F9-9D63-3FEAFE076E47}" destId="{4F741723-0855-46D7-8B45-8B734B7E8DA6}" srcOrd="0" destOrd="0" presId="urn:microsoft.com/office/officeart/2018/2/layout/IconVerticalSolidList"/>
    <dgm:cxn modelId="{184BFBE9-8D26-4BEC-B19C-52F7D2D04E35}" type="presOf" srcId="{C49CF943-FC56-4777-8D72-FB06067A232B}" destId="{A2E62A35-9125-49E2-B7A1-D25BC5432BCD}" srcOrd="0" destOrd="0" presId="urn:microsoft.com/office/officeart/2018/2/layout/IconVerticalSolidList"/>
    <dgm:cxn modelId="{9257F7F0-A814-4DA5-ADD2-1ADE3DB34F8B}" srcId="{5FA2EFC8-6F92-401B-9412-16178699342E}" destId="{4A640425-A2F4-4BCB-B760-1C3B70115EE0}" srcOrd="3" destOrd="0" parTransId="{40248771-4F52-4975-9BF5-06995D2BA30C}" sibTransId="{D3458D83-CC65-46D4-B326-D1CB932A85A2}"/>
    <dgm:cxn modelId="{685FF743-9538-4CFC-9CD6-8326B4A92B51}" type="presParOf" srcId="{3C1EC24F-8C56-4BB9-B35E-2575E7F9FBAE}" destId="{0CD12793-CC30-4377-A601-AD69B517822C}" srcOrd="0" destOrd="0" presId="urn:microsoft.com/office/officeart/2018/2/layout/IconVerticalSolidList"/>
    <dgm:cxn modelId="{A8E0023B-B7E5-44C7-932F-BB31CAA2F239}" type="presParOf" srcId="{0CD12793-CC30-4377-A601-AD69B517822C}" destId="{12F7A644-AD69-4EF2-B4F8-0B49C439018E}" srcOrd="0" destOrd="0" presId="urn:microsoft.com/office/officeart/2018/2/layout/IconVerticalSolidList"/>
    <dgm:cxn modelId="{B7F45258-09C9-4B0A-921D-CDD4EFA8C249}" type="presParOf" srcId="{0CD12793-CC30-4377-A601-AD69B517822C}" destId="{DE65B0F7-3305-4763-AB3A-43DA73FD3DC4}" srcOrd="1" destOrd="0" presId="urn:microsoft.com/office/officeart/2018/2/layout/IconVerticalSolidList"/>
    <dgm:cxn modelId="{07138DE8-F4EC-49C5-82F5-C12EB65F960E}" type="presParOf" srcId="{0CD12793-CC30-4377-A601-AD69B517822C}" destId="{2544F860-9683-495C-B495-A6913564BCB8}" srcOrd="2" destOrd="0" presId="urn:microsoft.com/office/officeart/2018/2/layout/IconVerticalSolidList"/>
    <dgm:cxn modelId="{56B8078A-FF6D-449B-AB76-403E93CCDD22}" type="presParOf" srcId="{0CD12793-CC30-4377-A601-AD69B517822C}" destId="{042620B6-12B8-4AC8-AAFE-FBB72BF208A7}" srcOrd="3" destOrd="0" presId="urn:microsoft.com/office/officeart/2018/2/layout/IconVerticalSolidList"/>
    <dgm:cxn modelId="{87BBC7EA-E16A-4381-9743-D5A73C48A768}" type="presParOf" srcId="{3C1EC24F-8C56-4BB9-B35E-2575E7F9FBAE}" destId="{24F6526E-BD68-426A-B2F2-D31327CF38D7}" srcOrd="1" destOrd="0" presId="urn:microsoft.com/office/officeart/2018/2/layout/IconVerticalSolidList"/>
    <dgm:cxn modelId="{485C0366-93AA-42BA-ABC0-E1E624C39EDC}" type="presParOf" srcId="{3C1EC24F-8C56-4BB9-B35E-2575E7F9FBAE}" destId="{D3B2FC7E-1F59-42EA-A0AA-9D063C66EB29}" srcOrd="2" destOrd="0" presId="urn:microsoft.com/office/officeart/2018/2/layout/IconVerticalSolidList"/>
    <dgm:cxn modelId="{FF58FC8A-B693-4CA7-8A2A-5C021EFF1098}" type="presParOf" srcId="{D3B2FC7E-1F59-42EA-A0AA-9D063C66EB29}" destId="{39D806F6-E748-476C-8BCF-5AEFA524D79D}" srcOrd="0" destOrd="0" presId="urn:microsoft.com/office/officeart/2018/2/layout/IconVerticalSolidList"/>
    <dgm:cxn modelId="{D8C7C626-B586-4504-A7C7-A7A142BFA90A}" type="presParOf" srcId="{D3B2FC7E-1F59-42EA-A0AA-9D063C66EB29}" destId="{E1B46C2F-A595-4CD5-8AB7-F75DFAA1BA8B}" srcOrd="1" destOrd="0" presId="urn:microsoft.com/office/officeart/2018/2/layout/IconVerticalSolidList"/>
    <dgm:cxn modelId="{0B635850-702B-45C1-A16A-03A52B5B5965}" type="presParOf" srcId="{D3B2FC7E-1F59-42EA-A0AA-9D063C66EB29}" destId="{BD5815D1-C2B0-4A3C-A516-561568DFEFCA}" srcOrd="2" destOrd="0" presId="urn:microsoft.com/office/officeart/2018/2/layout/IconVerticalSolidList"/>
    <dgm:cxn modelId="{6B68DE70-F681-4F6F-9F36-7ECF50191E56}" type="presParOf" srcId="{D3B2FC7E-1F59-42EA-A0AA-9D063C66EB29}" destId="{D9D4EB8E-D689-4C18-B772-84AC5542CEA2}" srcOrd="3" destOrd="0" presId="urn:microsoft.com/office/officeart/2018/2/layout/IconVerticalSolidList"/>
    <dgm:cxn modelId="{099EC415-7A91-4980-BB1D-2851A880EFBE}" type="presParOf" srcId="{D3B2FC7E-1F59-42EA-A0AA-9D063C66EB29}" destId="{A2E62A35-9125-49E2-B7A1-D25BC5432BCD}" srcOrd="4" destOrd="0" presId="urn:microsoft.com/office/officeart/2018/2/layout/IconVerticalSolidList"/>
    <dgm:cxn modelId="{56F3C930-C9DE-4A0C-8D04-6D6B57A6BB1C}" type="presParOf" srcId="{3C1EC24F-8C56-4BB9-B35E-2575E7F9FBAE}" destId="{B13ACD00-E111-48BA-AB9D-52885C02B39B}" srcOrd="3" destOrd="0" presId="urn:microsoft.com/office/officeart/2018/2/layout/IconVerticalSolidList"/>
    <dgm:cxn modelId="{8D0E95C2-1114-4D93-87B8-B9ED8FEED51D}" type="presParOf" srcId="{3C1EC24F-8C56-4BB9-B35E-2575E7F9FBAE}" destId="{63285EC9-D49A-47BE-BC75-D8EAE96E2A3E}" srcOrd="4" destOrd="0" presId="urn:microsoft.com/office/officeart/2018/2/layout/IconVerticalSolidList"/>
    <dgm:cxn modelId="{BB16D4A0-C39C-428E-BB08-5776240CE4B5}" type="presParOf" srcId="{63285EC9-D49A-47BE-BC75-D8EAE96E2A3E}" destId="{93ADCFAA-B559-4ADC-845F-4A32AA259FA7}" srcOrd="0" destOrd="0" presId="urn:microsoft.com/office/officeart/2018/2/layout/IconVerticalSolidList"/>
    <dgm:cxn modelId="{AD3A9290-FDC5-446E-BFBC-2DD4E89826C9}" type="presParOf" srcId="{63285EC9-D49A-47BE-BC75-D8EAE96E2A3E}" destId="{3E42F690-41C8-4B27-814B-2069D420AC94}" srcOrd="1" destOrd="0" presId="urn:microsoft.com/office/officeart/2018/2/layout/IconVerticalSolidList"/>
    <dgm:cxn modelId="{92EFEC29-7E69-43C6-BEC4-739384391472}" type="presParOf" srcId="{63285EC9-D49A-47BE-BC75-D8EAE96E2A3E}" destId="{7161D606-0DAC-4CC2-8B1C-36017ECFEC38}" srcOrd="2" destOrd="0" presId="urn:microsoft.com/office/officeart/2018/2/layout/IconVerticalSolidList"/>
    <dgm:cxn modelId="{BDEC6677-D1BE-4AAC-9089-55448A9962D7}" type="presParOf" srcId="{63285EC9-D49A-47BE-BC75-D8EAE96E2A3E}" destId="{F106D10C-10A0-437E-8D8B-8A8F19B38E7B}" srcOrd="3" destOrd="0" presId="urn:microsoft.com/office/officeart/2018/2/layout/IconVerticalSolidList"/>
    <dgm:cxn modelId="{CE0D449F-6029-4C84-886C-5CB007D248B9}" type="presParOf" srcId="{3C1EC24F-8C56-4BB9-B35E-2575E7F9FBAE}" destId="{0B48A41E-DD97-44C6-882E-A69D0391D90E}" srcOrd="5" destOrd="0" presId="urn:microsoft.com/office/officeart/2018/2/layout/IconVerticalSolidList"/>
    <dgm:cxn modelId="{892DD3B8-4427-49D3-B6B9-928D97AECEE8}" type="presParOf" srcId="{3C1EC24F-8C56-4BB9-B35E-2575E7F9FBAE}" destId="{F2FAF331-C9E3-47AC-8D8E-FCCAB33AA769}" srcOrd="6" destOrd="0" presId="urn:microsoft.com/office/officeart/2018/2/layout/IconVerticalSolidList"/>
    <dgm:cxn modelId="{AD64A8CD-E125-4557-A992-8C4FD484AD42}" type="presParOf" srcId="{F2FAF331-C9E3-47AC-8D8E-FCCAB33AA769}" destId="{B8FD76C0-17CF-4C32-8B84-614909BD87D3}" srcOrd="0" destOrd="0" presId="urn:microsoft.com/office/officeart/2018/2/layout/IconVerticalSolidList"/>
    <dgm:cxn modelId="{FDAD16FD-B2EB-477B-822D-CC99A0334B5A}" type="presParOf" srcId="{F2FAF331-C9E3-47AC-8D8E-FCCAB33AA769}" destId="{9243432B-8010-4AB1-AAA1-0B65825885ED}" srcOrd="1" destOrd="0" presId="urn:microsoft.com/office/officeart/2018/2/layout/IconVerticalSolidList"/>
    <dgm:cxn modelId="{E0748CDC-9267-4450-B7FE-BD0D7C39BB07}" type="presParOf" srcId="{F2FAF331-C9E3-47AC-8D8E-FCCAB33AA769}" destId="{4C654A83-A8DF-4A91-9683-FA726F1CD397}" srcOrd="2" destOrd="0" presId="urn:microsoft.com/office/officeart/2018/2/layout/IconVerticalSolidList"/>
    <dgm:cxn modelId="{0ED69D43-9373-4C2D-A14C-4892C2BCA9BB}" type="presParOf" srcId="{F2FAF331-C9E3-47AC-8D8E-FCCAB33AA769}" destId="{0E6F940E-5B32-4728-90A2-CCD4C4270898}" srcOrd="3" destOrd="0" presId="urn:microsoft.com/office/officeart/2018/2/layout/IconVerticalSolidList"/>
    <dgm:cxn modelId="{0895C79D-FD90-4CAA-B6CD-282DDBDF836F}" type="presParOf" srcId="{3C1EC24F-8C56-4BB9-B35E-2575E7F9FBAE}" destId="{E4ECB54C-B7C4-4E49-8FDA-E44EEA1DD74F}" srcOrd="7" destOrd="0" presId="urn:microsoft.com/office/officeart/2018/2/layout/IconVerticalSolidList"/>
    <dgm:cxn modelId="{21384A14-7DE8-4DE7-9CBD-ABB576F2E758}" type="presParOf" srcId="{3C1EC24F-8C56-4BB9-B35E-2575E7F9FBAE}" destId="{806B4C55-3BAD-4E53-8CF1-523C78A04985}" srcOrd="8" destOrd="0" presId="urn:microsoft.com/office/officeart/2018/2/layout/IconVerticalSolidList"/>
    <dgm:cxn modelId="{84EEC427-769A-4F12-8142-DE08C314C338}" type="presParOf" srcId="{806B4C55-3BAD-4E53-8CF1-523C78A04985}" destId="{F4A01048-5299-4E79-9F99-F5415DC3E3E7}" srcOrd="0" destOrd="0" presId="urn:microsoft.com/office/officeart/2018/2/layout/IconVerticalSolidList"/>
    <dgm:cxn modelId="{77758F66-753C-419A-96F7-4E6661ED128B}" type="presParOf" srcId="{806B4C55-3BAD-4E53-8CF1-523C78A04985}" destId="{ED0FE835-6A03-413A-9AD1-91BD091D154E}" srcOrd="1" destOrd="0" presId="urn:microsoft.com/office/officeart/2018/2/layout/IconVerticalSolidList"/>
    <dgm:cxn modelId="{6306DA04-0AB4-4C28-9982-A46E62F62D89}" type="presParOf" srcId="{806B4C55-3BAD-4E53-8CF1-523C78A04985}" destId="{8517097C-C5F5-4E8D-A170-A097863AE4A2}" srcOrd="2" destOrd="0" presId="urn:microsoft.com/office/officeart/2018/2/layout/IconVerticalSolidList"/>
    <dgm:cxn modelId="{3470509F-6ED3-4057-860A-D78CD9B07935}" type="presParOf" srcId="{806B4C55-3BAD-4E53-8CF1-523C78A04985}" destId="{4F741723-0855-46D7-8B45-8B734B7E8DA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2ED48A-C2BA-40F0-8F3F-BA2DC18164B5}" type="doc">
      <dgm:prSet loTypeId="urn:microsoft.com/office/officeart/2005/8/layout/default" loCatId="list" qsTypeId="urn:microsoft.com/office/officeart/2005/8/quickstyle/3d3" qsCatId="3D" csTypeId="urn:microsoft.com/office/officeart/2005/8/colors/accent3_3" csCatId="accent3" phldr="1"/>
      <dgm:spPr/>
      <dgm:t>
        <a:bodyPr/>
        <a:lstStyle/>
        <a:p>
          <a:endParaRPr lang="en-GB"/>
        </a:p>
      </dgm:t>
    </dgm:pt>
    <dgm:pt modelId="{C5F50446-C8FF-4D4B-8E6A-356CDD537755}">
      <dgm:prSet phldrT="[Text]" phldr="0" custT="1"/>
      <dgm:spPr>
        <a:solidFill>
          <a:srgbClr val="002060"/>
        </a:solidFill>
      </dgm:spPr>
      <dgm:t>
        <a:bodyPr/>
        <a:lstStyle/>
        <a:p>
          <a:r>
            <a:rPr lang="en-GB" sz="2400" dirty="0"/>
            <a:t>Medical Member</a:t>
          </a:r>
        </a:p>
      </dgm:t>
    </dgm:pt>
    <dgm:pt modelId="{686D0A34-6BF0-4532-AFFD-00A290441188}" type="parTrans" cxnId="{9835771D-9959-4F9F-8A6F-89657407470B}">
      <dgm:prSet/>
      <dgm:spPr/>
      <dgm:t>
        <a:bodyPr/>
        <a:lstStyle/>
        <a:p>
          <a:endParaRPr lang="en-GB"/>
        </a:p>
      </dgm:t>
    </dgm:pt>
    <dgm:pt modelId="{7F381605-1B05-4584-AB43-164C4874B5B2}" type="sibTrans" cxnId="{9835771D-9959-4F9F-8A6F-89657407470B}">
      <dgm:prSet/>
      <dgm:spPr/>
      <dgm:t>
        <a:bodyPr/>
        <a:lstStyle/>
        <a:p>
          <a:endParaRPr lang="en-GB"/>
        </a:p>
      </dgm:t>
    </dgm:pt>
    <dgm:pt modelId="{E64D5439-7B44-40ED-AF53-919DC23E11D1}">
      <dgm:prSet phldrT="[Text]" phldr="0" custT="1"/>
      <dgm:spPr>
        <a:solidFill>
          <a:srgbClr val="002060"/>
        </a:solidFill>
      </dgm:spPr>
      <dgm:t>
        <a:bodyPr/>
        <a:lstStyle/>
        <a:p>
          <a:r>
            <a:rPr lang="en-GB" sz="2400" dirty="0"/>
            <a:t>Tribunal Judge</a:t>
          </a:r>
        </a:p>
      </dgm:t>
    </dgm:pt>
    <dgm:pt modelId="{8CE0FCB1-B448-443C-9350-721F3A4DA0DB}" type="parTrans" cxnId="{E2D84BFB-8CAB-4974-A083-AE97AAB21198}">
      <dgm:prSet/>
      <dgm:spPr/>
      <dgm:t>
        <a:bodyPr/>
        <a:lstStyle/>
        <a:p>
          <a:endParaRPr lang="en-GB"/>
        </a:p>
      </dgm:t>
    </dgm:pt>
    <dgm:pt modelId="{EDC8AD81-E06C-4F67-89EA-2DB8508AA582}" type="sibTrans" cxnId="{E2D84BFB-8CAB-4974-A083-AE97AAB21198}">
      <dgm:prSet/>
      <dgm:spPr/>
      <dgm:t>
        <a:bodyPr/>
        <a:lstStyle/>
        <a:p>
          <a:endParaRPr lang="en-GB"/>
        </a:p>
      </dgm:t>
    </dgm:pt>
    <dgm:pt modelId="{40829D6F-25DB-4465-AF77-5479BF849287}">
      <dgm:prSet phldrT="[Text]" phldr="0" custT="1"/>
      <dgm:spPr>
        <a:solidFill>
          <a:srgbClr val="002060"/>
        </a:solidFill>
      </dgm:spPr>
      <dgm:t>
        <a:bodyPr/>
        <a:lstStyle/>
        <a:p>
          <a:r>
            <a:rPr lang="en-GB" sz="2400" dirty="0"/>
            <a:t>Disability Qualified Member </a:t>
          </a:r>
        </a:p>
      </dgm:t>
    </dgm:pt>
    <dgm:pt modelId="{58E1EFE5-153B-422A-A9EB-E5ACC186345D}" type="parTrans" cxnId="{E5DDDBBB-CF34-41D2-A441-A9C021F617F5}">
      <dgm:prSet/>
      <dgm:spPr/>
      <dgm:t>
        <a:bodyPr/>
        <a:lstStyle/>
        <a:p>
          <a:endParaRPr lang="en-GB"/>
        </a:p>
      </dgm:t>
    </dgm:pt>
    <dgm:pt modelId="{06ECBD7E-DDB2-4F5B-A51A-0DF28F499FFA}" type="sibTrans" cxnId="{E5DDDBBB-CF34-41D2-A441-A9C021F617F5}">
      <dgm:prSet/>
      <dgm:spPr/>
      <dgm:t>
        <a:bodyPr/>
        <a:lstStyle/>
        <a:p>
          <a:endParaRPr lang="en-GB"/>
        </a:p>
      </dgm:t>
    </dgm:pt>
    <dgm:pt modelId="{10C341A8-6311-41ED-89AE-FAE14715AC06}" type="pres">
      <dgm:prSet presAssocID="{872ED48A-C2BA-40F0-8F3F-BA2DC18164B5}" presName="diagram" presStyleCnt="0">
        <dgm:presLayoutVars>
          <dgm:dir/>
          <dgm:resizeHandles val="exact"/>
        </dgm:presLayoutVars>
      </dgm:prSet>
      <dgm:spPr/>
    </dgm:pt>
    <dgm:pt modelId="{2D5F27C9-595E-4F4C-9E4A-380D63B1ACD1}" type="pres">
      <dgm:prSet presAssocID="{C5F50446-C8FF-4D4B-8E6A-356CDD537755}" presName="node" presStyleLbl="node1" presStyleIdx="0" presStyleCnt="3">
        <dgm:presLayoutVars>
          <dgm:bulletEnabled val="1"/>
        </dgm:presLayoutVars>
      </dgm:prSet>
      <dgm:spPr>
        <a:prstGeom prst="roundRect">
          <a:avLst/>
        </a:prstGeom>
      </dgm:spPr>
    </dgm:pt>
    <dgm:pt modelId="{E6C59B77-99CD-4CA6-AECF-5889DE8AD80B}" type="pres">
      <dgm:prSet presAssocID="{7F381605-1B05-4584-AB43-164C4874B5B2}" presName="sibTrans" presStyleCnt="0"/>
      <dgm:spPr/>
    </dgm:pt>
    <dgm:pt modelId="{ED39C747-7721-43D1-AD73-DF5C2270CA16}" type="pres">
      <dgm:prSet presAssocID="{E64D5439-7B44-40ED-AF53-919DC23E11D1}" presName="node" presStyleLbl="node1" presStyleIdx="1" presStyleCnt="3">
        <dgm:presLayoutVars>
          <dgm:bulletEnabled val="1"/>
        </dgm:presLayoutVars>
      </dgm:prSet>
      <dgm:spPr>
        <a:prstGeom prst="roundRect">
          <a:avLst/>
        </a:prstGeom>
      </dgm:spPr>
    </dgm:pt>
    <dgm:pt modelId="{8C8B5F3D-A7EC-4069-8BB9-54C3238D95A0}" type="pres">
      <dgm:prSet presAssocID="{EDC8AD81-E06C-4F67-89EA-2DB8508AA582}" presName="sibTrans" presStyleCnt="0"/>
      <dgm:spPr/>
    </dgm:pt>
    <dgm:pt modelId="{0A32F640-15FD-4444-9CBB-92D5CCF7EAA7}" type="pres">
      <dgm:prSet presAssocID="{40829D6F-25DB-4465-AF77-5479BF849287}" presName="node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EC2E4116-AA75-496E-84CC-AA3B5CF28E49}" type="presOf" srcId="{C5F50446-C8FF-4D4B-8E6A-356CDD537755}" destId="{2D5F27C9-595E-4F4C-9E4A-380D63B1ACD1}" srcOrd="0" destOrd="0" presId="urn:microsoft.com/office/officeart/2005/8/layout/default"/>
    <dgm:cxn modelId="{9835771D-9959-4F9F-8A6F-89657407470B}" srcId="{872ED48A-C2BA-40F0-8F3F-BA2DC18164B5}" destId="{C5F50446-C8FF-4D4B-8E6A-356CDD537755}" srcOrd="0" destOrd="0" parTransId="{686D0A34-6BF0-4532-AFFD-00A290441188}" sibTransId="{7F381605-1B05-4584-AB43-164C4874B5B2}"/>
    <dgm:cxn modelId="{C522CD2A-9EEA-47D8-A797-170BB7213527}" type="presOf" srcId="{40829D6F-25DB-4465-AF77-5479BF849287}" destId="{0A32F640-15FD-4444-9CBB-92D5CCF7EAA7}" srcOrd="0" destOrd="0" presId="urn:microsoft.com/office/officeart/2005/8/layout/default"/>
    <dgm:cxn modelId="{1401B23A-70FF-44B4-9A7A-B67D8F5A825D}" type="presOf" srcId="{872ED48A-C2BA-40F0-8F3F-BA2DC18164B5}" destId="{10C341A8-6311-41ED-89AE-FAE14715AC06}" srcOrd="0" destOrd="0" presId="urn:microsoft.com/office/officeart/2005/8/layout/default"/>
    <dgm:cxn modelId="{D439F993-FB02-4243-9160-5C11A827CD9F}" type="presOf" srcId="{E64D5439-7B44-40ED-AF53-919DC23E11D1}" destId="{ED39C747-7721-43D1-AD73-DF5C2270CA16}" srcOrd="0" destOrd="0" presId="urn:microsoft.com/office/officeart/2005/8/layout/default"/>
    <dgm:cxn modelId="{E5DDDBBB-CF34-41D2-A441-A9C021F617F5}" srcId="{872ED48A-C2BA-40F0-8F3F-BA2DC18164B5}" destId="{40829D6F-25DB-4465-AF77-5479BF849287}" srcOrd="2" destOrd="0" parTransId="{58E1EFE5-153B-422A-A9EB-E5ACC186345D}" sibTransId="{06ECBD7E-DDB2-4F5B-A51A-0DF28F499FFA}"/>
    <dgm:cxn modelId="{E2D84BFB-8CAB-4974-A083-AE97AAB21198}" srcId="{872ED48A-C2BA-40F0-8F3F-BA2DC18164B5}" destId="{E64D5439-7B44-40ED-AF53-919DC23E11D1}" srcOrd="1" destOrd="0" parTransId="{8CE0FCB1-B448-443C-9350-721F3A4DA0DB}" sibTransId="{EDC8AD81-E06C-4F67-89EA-2DB8508AA582}"/>
    <dgm:cxn modelId="{174C2465-F1A0-4F8B-9447-E08562FF0A71}" type="presParOf" srcId="{10C341A8-6311-41ED-89AE-FAE14715AC06}" destId="{2D5F27C9-595E-4F4C-9E4A-380D63B1ACD1}" srcOrd="0" destOrd="0" presId="urn:microsoft.com/office/officeart/2005/8/layout/default"/>
    <dgm:cxn modelId="{8DD992A0-CF09-4540-8606-7BE43E9F47F0}" type="presParOf" srcId="{10C341A8-6311-41ED-89AE-FAE14715AC06}" destId="{E6C59B77-99CD-4CA6-AECF-5889DE8AD80B}" srcOrd="1" destOrd="0" presId="urn:microsoft.com/office/officeart/2005/8/layout/default"/>
    <dgm:cxn modelId="{9E0724E1-5AEE-48FB-8CBE-77D908651C99}" type="presParOf" srcId="{10C341A8-6311-41ED-89AE-FAE14715AC06}" destId="{ED39C747-7721-43D1-AD73-DF5C2270CA16}" srcOrd="2" destOrd="0" presId="urn:microsoft.com/office/officeart/2005/8/layout/default"/>
    <dgm:cxn modelId="{B849FBED-7FD3-4D78-B9AE-E2D088FA123A}" type="presParOf" srcId="{10C341A8-6311-41ED-89AE-FAE14715AC06}" destId="{8C8B5F3D-A7EC-4069-8BB9-54C3238D95A0}" srcOrd="3" destOrd="0" presId="urn:microsoft.com/office/officeart/2005/8/layout/default"/>
    <dgm:cxn modelId="{9D613E1E-61D6-4BA6-B9A4-3BAFD2E3668E}" type="presParOf" srcId="{10C341A8-6311-41ED-89AE-FAE14715AC06}" destId="{0A32F640-15FD-4444-9CBB-92D5CCF7EAA7}" srcOrd="4" destOrd="0" presId="urn:microsoft.com/office/officeart/2005/8/layout/default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2ED48A-C2BA-40F0-8F3F-BA2DC18164B5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5F50446-C8FF-4D4B-8E6A-356CDD537755}">
      <dgm:prSet phldrT="[Text]" phldr="0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/>
            <a:t>Legal Representative</a:t>
          </a:r>
        </a:p>
      </dgm:t>
    </dgm:pt>
    <dgm:pt modelId="{686D0A34-6BF0-4532-AFFD-00A290441188}" type="parTrans" cxnId="{9835771D-9959-4F9F-8A6F-89657407470B}">
      <dgm:prSet/>
      <dgm:spPr/>
      <dgm:t>
        <a:bodyPr/>
        <a:lstStyle/>
        <a:p>
          <a:endParaRPr lang="en-GB"/>
        </a:p>
      </dgm:t>
    </dgm:pt>
    <dgm:pt modelId="{7F381605-1B05-4584-AB43-164C4874B5B2}" type="sibTrans" cxnId="{9835771D-9959-4F9F-8A6F-89657407470B}">
      <dgm:prSet/>
      <dgm:spPr/>
      <dgm:t>
        <a:bodyPr/>
        <a:lstStyle/>
        <a:p>
          <a:endParaRPr lang="en-GB"/>
        </a:p>
      </dgm:t>
    </dgm:pt>
    <dgm:pt modelId="{E64D5439-7B44-40ED-AF53-919DC23E11D1}">
      <dgm:prSet phldrT="[Text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2400" dirty="0"/>
            <a:t>Appellant</a:t>
          </a:r>
        </a:p>
      </dgm:t>
    </dgm:pt>
    <dgm:pt modelId="{8CE0FCB1-B448-443C-9350-721F3A4DA0DB}" type="parTrans" cxnId="{E2D84BFB-8CAB-4974-A083-AE97AAB21198}">
      <dgm:prSet/>
      <dgm:spPr/>
      <dgm:t>
        <a:bodyPr/>
        <a:lstStyle/>
        <a:p>
          <a:endParaRPr lang="en-GB"/>
        </a:p>
      </dgm:t>
    </dgm:pt>
    <dgm:pt modelId="{EDC8AD81-E06C-4F67-89EA-2DB8508AA582}" type="sibTrans" cxnId="{E2D84BFB-8CAB-4974-A083-AE97AAB21198}">
      <dgm:prSet/>
      <dgm:spPr/>
      <dgm:t>
        <a:bodyPr/>
        <a:lstStyle/>
        <a:p>
          <a:endParaRPr lang="en-GB"/>
        </a:p>
      </dgm:t>
    </dgm:pt>
    <dgm:pt modelId="{10C341A8-6311-41ED-89AE-FAE14715AC06}" type="pres">
      <dgm:prSet presAssocID="{872ED48A-C2BA-40F0-8F3F-BA2DC18164B5}" presName="diagram" presStyleCnt="0">
        <dgm:presLayoutVars>
          <dgm:dir/>
          <dgm:resizeHandles val="exact"/>
        </dgm:presLayoutVars>
      </dgm:prSet>
      <dgm:spPr/>
    </dgm:pt>
    <dgm:pt modelId="{2D5F27C9-595E-4F4C-9E4A-380D63B1ACD1}" type="pres">
      <dgm:prSet presAssocID="{C5F50446-C8FF-4D4B-8E6A-356CDD537755}" presName="node" presStyleLbl="node1" presStyleIdx="0" presStyleCnt="2" custLinFactNeighborX="-3380" custLinFactNeighborY="2663">
        <dgm:presLayoutVars>
          <dgm:bulletEnabled val="1"/>
        </dgm:presLayoutVars>
      </dgm:prSet>
      <dgm:spPr>
        <a:prstGeom prst="roundRect">
          <a:avLst/>
        </a:prstGeom>
      </dgm:spPr>
    </dgm:pt>
    <dgm:pt modelId="{E6C59B77-99CD-4CA6-AECF-5889DE8AD80B}" type="pres">
      <dgm:prSet presAssocID="{7F381605-1B05-4584-AB43-164C4874B5B2}" presName="sibTrans" presStyleCnt="0"/>
      <dgm:spPr/>
    </dgm:pt>
    <dgm:pt modelId="{ED39C747-7721-43D1-AD73-DF5C2270CA16}" type="pres">
      <dgm:prSet presAssocID="{E64D5439-7B44-40ED-AF53-919DC23E11D1}" presName="node" presStyleLbl="node1" presStyleIdx="1" presStyleCnt="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EC2E4116-AA75-496E-84CC-AA3B5CF28E49}" type="presOf" srcId="{C5F50446-C8FF-4D4B-8E6A-356CDD537755}" destId="{2D5F27C9-595E-4F4C-9E4A-380D63B1ACD1}" srcOrd="0" destOrd="0" presId="urn:microsoft.com/office/officeart/2005/8/layout/default"/>
    <dgm:cxn modelId="{9835771D-9959-4F9F-8A6F-89657407470B}" srcId="{872ED48A-C2BA-40F0-8F3F-BA2DC18164B5}" destId="{C5F50446-C8FF-4D4B-8E6A-356CDD537755}" srcOrd="0" destOrd="0" parTransId="{686D0A34-6BF0-4532-AFFD-00A290441188}" sibTransId="{7F381605-1B05-4584-AB43-164C4874B5B2}"/>
    <dgm:cxn modelId="{1401B23A-70FF-44B4-9A7A-B67D8F5A825D}" type="presOf" srcId="{872ED48A-C2BA-40F0-8F3F-BA2DC18164B5}" destId="{10C341A8-6311-41ED-89AE-FAE14715AC06}" srcOrd="0" destOrd="0" presId="urn:microsoft.com/office/officeart/2005/8/layout/default"/>
    <dgm:cxn modelId="{D439F993-FB02-4243-9160-5C11A827CD9F}" type="presOf" srcId="{E64D5439-7B44-40ED-AF53-919DC23E11D1}" destId="{ED39C747-7721-43D1-AD73-DF5C2270CA16}" srcOrd="0" destOrd="0" presId="urn:microsoft.com/office/officeart/2005/8/layout/default"/>
    <dgm:cxn modelId="{E2D84BFB-8CAB-4974-A083-AE97AAB21198}" srcId="{872ED48A-C2BA-40F0-8F3F-BA2DC18164B5}" destId="{E64D5439-7B44-40ED-AF53-919DC23E11D1}" srcOrd="1" destOrd="0" parTransId="{8CE0FCB1-B448-443C-9350-721F3A4DA0DB}" sibTransId="{EDC8AD81-E06C-4F67-89EA-2DB8508AA582}"/>
    <dgm:cxn modelId="{174C2465-F1A0-4F8B-9447-E08562FF0A71}" type="presParOf" srcId="{10C341A8-6311-41ED-89AE-FAE14715AC06}" destId="{2D5F27C9-595E-4F4C-9E4A-380D63B1ACD1}" srcOrd="0" destOrd="0" presId="urn:microsoft.com/office/officeart/2005/8/layout/default"/>
    <dgm:cxn modelId="{8DD992A0-CF09-4540-8606-7BE43E9F47F0}" type="presParOf" srcId="{10C341A8-6311-41ED-89AE-FAE14715AC06}" destId="{E6C59B77-99CD-4CA6-AECF-5889DE8AD80B}" srcOrd="1" destOrd="0" presId="urn:microsoft.com/office/officeart/2005/8/layout/default"/>
    <dgm:cxn modelId="{9E0724E1-5AEE-48FB-8CBE-77D908651C99}" type="presParOf" srcId="{10C341A8-6311-41ED-89AE-FAE14715AC06}" destId="{ED39C747-7721-43D1-AD73-DF5C2270CA1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2ED48A-C2BA-40F0-8F3F-BA2DC18164B5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4D5439-7B44-40ED-AF53-919DC23E11D1}">
      <dgm:prSet phldrT="[Text]" phldr="0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GB" sz="2400" dirty="0"/>
            <a:t>DWP Presenting Officer </a:t>
          </a:r>
        </a:p>
      </dgm:t>
    </dgm:pt>
    <dgm:pt modelId="{8CE0FCB1-B448-443C-9350-721F3A4DA0DB}" type="parTrans" cxnId="{E2D84BFB-8CAB-4974-A083-AE97AAB21198}">
      <dgm:prSet/>
      <dgm:spPr/>
      <dgm:t>
        <a:bodyPr/>
        <a:lstStyle/>
        <a:p>
          <a:endParaRPr lang="en-GB"/>
        </a:p>
      </dgm:t>
    </dgm:pt>
    <dgm:pt modelId="{EDC8AD81-E06C-4F67-89EA-2DB8508AA582}" type="sibTrans" cxnId="{E2D84BFB-8CAB-4974-A083-AE97AAB21198}">
      <dgm:prSet/>
      <dgm:spPr/>
      <dgm:t>
        <a:bodyPr/>
        <a:lstStyle/>
        <a:p>
          <a:endParaRPr lang="en-GB"/>
        </a:p>
      </dgm:t>
    </dgm:pt>
    <dgm:pt modelId="{10C341A8-6311-41ED-89AE-FAE14715AC06}" type="pres">
      <dgm:prSet presAssocID="{872ED48A-C2BA-40F0-8F3F-BA2DC18164B5}" presName="diagram" presStyleCnt="0">
        <dgm:presLayoutVars>
          <dgm:dir/>
          <dgm:resizeHandles val="exact"/>
        </dgm:presLayoutVars>
      </dgm:prSet>
      <dgm:spPr/>
    </dgm:pt>
    <dgm:pt modelId="{ED39C747-7721-43D1-AD73-DF5C2270CA16}" type="pres">
      <dgm:prSet presAssocID="{E64D5439-7B44-40ED-AF53-919DC23E11D1}" presName="node" presStyleLbl="node1" presStyleIdx="0" presStyleCnt="1" custLinFactX="-86043" custLinFactNeighborX="-100000" custLinFactNeighborY="-7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1401B23A-70FF-44B4-9A7A-B67D8F5A825D}" type="presOf" srcId="{872ED48A-C2BA-40F0-8F3F-BA2DC18164B5}" destId="{10C341A8-6311-41ED-89AE-FAE14715AC06}" srcOrd="0" destOrd="0" presId="urn:microsoft.com/office/officeart/2005/8/layout/default"/>
    <dgm:cxn modelId="{D439F993-FB02-4243-9160-5C11A827CD9F}" type="presOf" srcId="{E64D5439-7B44-40ED-AF53-919DC23E11D1}" destId="{ED39C747-7721-43D1-AD73-DF5C2270CA16}" srcOrd="0" destOrd="0" presId="urn:microsoft.com/office/officeart/2005/8/layout/default"/>
    <dgm:cxn modelId="{E2D84BFB-8CAB-4974-A083-AE97AAB21198}" srcId="{872ED48A-C2BA-40F0-8F3F-BA2DC18164B5}" destId="{E64D5439-7B44-40ED-AF53-919DC23E11D1}" srcOrd="0" destOrd="0" parTransId="{8CE0FCB1-B448-443C-9350-721F3A4DA0DB}" sibTransId="{EDC8AD81-E06C-4F67-89EA-2DB8508AA582}"/>
    <dgm:cxn modelId="{9E0724E1-5AEE-48FB-8CBE-77D908651C99}" type="presParOf" srcId="{10C341A8-6311-41ED-89AE-FAE14715AC06}" destId="{ED39C747-7721-43D1-AD73-DF5C2270CA1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2ED48A-C2BA-40F0-8F3F-BA2DC18164B5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4D5439-7B44-40ED-AF53-919DC23E11D1}">
      <dgm:prSet phldrT="[Text]" phldr="0" custT="1"/>
      <dgm:spPr>
        <a:solidFill>
          <a:srgbClr val="002060"/>
        </a:solidFill>
      </dgm:spPr>
      <dgm:t>
        <a:bodyPr/>
        <a:lstStyle/>
        <a:p>
          <a:r>
            <a:rPr lang="en-GB" sz="2400" dirty="0"/>
            <a:t>Clerk</a:t>
          </a:r>
        </a:p>
      </dgm:t>
    </dgm:pt>
    <dgm:pt modelId="{8CE0FCB1-B448-443C-9350-721F3A4DA0DB}" type="parTrans" cxnId="{E2D84BFB-8CAB-4974-A083-AE97AAB21198}">
      <dgm:prSet/>
      <dgm:spPr/>
      <dgm:t>
        <a:bodyPr/>
        <a:lstStyle/>
        <a:p>
          <a:endParaRPr lang="en-GB"/>
        </a:p>
      </dgm:t>
    </dgm:pt>
    <dgm:pt modelId="{EDC8AD81-E06C-4F67-89EA-2DB8508AA582}" type="sibTrans" cxnId="{E2D84BFB-8CAB-4974-A083-AE97AAB21198}">
      <dgm:prSet/>
      <dgm:spPr/>
      <dgm:t>
        <a:bodyPr/>
        <a:lstStyle/>
        <a:p>
          <a:endParaRPr lang="en-GB"/>
        </a:p>
      </dgm:t>
    </dgm:pt>
    <dgm:pt modelId="{10C341A8-6311-41ED-89AE-FAE14715AC06}" type="pres">
      <dgm:prSet presAssocID="{872ED48A-C2BA-40F0-8F3F-BA2DC18164B5}" presName="diagram" presStyleCnt="0">
        <dgm:presLayoutVars>
          <dgm:dir/>
          <dgm:resizeHandles val="exact"/>
        </dgm:presLayoutVars>
      </dgm:prSet>
      <dgm:spPr/>
    </dgm:pt>
    <dgm:pt modelId="{ED39C747-7721-43D1-AD73-DF5C2270CA16}" type="pres">
      <dgm:prSet presAssocID="{E64D5439-7B44-40ED-AF53-919DC23E11D1}" presName="node" presStyleLbl="node1" presStyleIdx="0" presStyleCnt="1" custLinFactNeighborX="-74165" custLinFactNeighborY="87473">
        <dgm:presLayoutVars>
          <dgm:bulletEnabled val="1"/>
        </dgm:presLayoutVars>
      </dgm:prSet>
      <dgm:spPr/>
    </dgm:pt>
  </dgm:ptLst>
  <dgm:cxnLst>
    <dgm:cxn modelId="{1401B23A-70FF-44B4-9A7A-B67D8F5A825D}" type="presOf" srcId="{872ED48A-C2BA-40F0-8F3F-BA2DC18164B5}" destId="{10C341A8-6311-41ED-89AE-FAE14715AC06}" srcOrd="0" destOrd="0" presId="urn:microsoft.com/office/officeart/2005/8/layout/default"/>
    <dgm:cxn modelId="{D439F993-FB02-4243-9160-5C11A827CD9F}" type="presOf" srcId="{E64D5439-7B44-40ED-AF53-919DC23E11D1}" destId="{ED39C747-7721-43D1-AD73-DF5C2270CA16}" srcOrd="0" destOrd="0" presId="urn:microsoft.com/office/officeart/2005/8/layout/default"/>
    <dgm:cxn modelId="{E2D84BFB-8CAB-4974-A083-AE97AAB21198}" srcId="{872ED48A-C2BA-40F0-8F3F-BA2DC18164B5}" destId="{E64D5439-7B44-40ED-AF53-919DC23E11D1}" srcOrd="0" destOrd="0" parTransId="{8CE0FCB1-B448-443C-9350-721F3A4DA0DB}" sibTransId="{EDC8AD81-E06C-4F67-89EA-2DB8508AA582}"/>
    <dgm:cxn modelId="{9E0724E1-5AEE-48FB-8CBE-77D908651C99}" type="presParOf" srcId="{10C341A8-6311-41ED-89AE-FAE14715AC06}" destId="{ED39C747-7721-43D1-AD73-DF5C2270CA1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ED07C9-01FC-4444-80E0-2BE33DB8BC2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2C27F9-5696-437C-A211-1C6C3DBFF28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dirty="0"/>
            <a:t>Opening statement? 		</a:t>
          </a:r>
          <a:endParaRPr lang="en-US" dirty="0"/>
        </a:p>
      </dgm:t>
    </dgm:pt>
    <dgm:pt modelId="{E5FDA8A0-1906-440A-AE85-8DB9A3F6B66D}" type="parTrans" cxnId="{A5902CA5-62BF-48BB-844F-3654803D7F6C}">
      <dgm:prSet/>
      <dgm:spPr/>
      <dgm:t>
        <a:bodyPr/>
        <a:lstStyle/>
        <a:p>
          <a:endParaRPr lang="en-US"/>
        </a:p>
      </dgm:t>
    </dgm:pt>
    <dgm:pt modelId="{DDF842F4-809B-4714-BC25-78DB7C11EA45}" type="sibTrans" cxnId="{A5902CA5-62BF-48BB-844F-3654803D7F6C}">
      <dgm:prSet/>
      <dgm:spPr/>
      <dgm:t>
        <a:bodyPr/>
        <a:lstStyle/>
        <a:p>
          <a:endParaRPr lang="en-US"/>
        </a:p>
      </dgm:t>
    </dgm:pt>
    <dgm:pt modelId="{CF1D96B4-7E7B-419D-A429-8E5E3523F4E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dirty="0"/>
            <a:t>Questioning</a:t>
          </a:r>
          <a:endParaRPr lang="en-US" dirty="0"/>
        </a:p>
      </dgm:t>
    </dgm:pt>
    <dgm:pt modelId="{315C38C0-BECC-4368-8704-965F8FC0D70A}" type="parTrans" cxnId="{F9FE3B78-FBD2-4EAE-91F1-09A1F52AF814}">
      <dgm:prSet/>
      <dgm:spPr/>
      <dgm:t>
        <a:bodyPr/>
        <a:lstStyle/>
        <a:p>
          <a:endParaRPr lang="en-US"/>
        </a:p>
      </dgm:t>
    </dgm:pt>
    <dgm:pt modelId="{3EBF40EC-AF86-49D4-85D9-74FFB38A7DB1}" type="sibTrans" cxnId="{F9FE3B78-FBD2-4EAE-91F1-09A1F52AF814}">
      <dgm:prSet/>
      <dgm:spPr/>
      <dgm:t>
        <a:bodyPr/>
        <a:lstStyle/>
        <a:p>
          <a:endParaRPr lang="en-US"/>
        </a:p>
      </dgm:t>
    </dgm:pt>
    <dgm:pt modelId="{32444EF8-505B-43D1-8A4F-66B1C3D3453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‘Re</a:t>
          </a:r>
          <a:r>
            <a:rPr lang="en-US" dirty="0"/>
            <a:t>-examination’</a:t>
          </a:r>
        </a:p>
      </dgm:t>
    </dgm:pt>
    <dgm:pt modelId="{E92278C1-E932-4AD8-B2A3-C8CCED248D44}" type="parTrans" cxnId="{7836C810-3630-43F5-B976-5EAA43A0BE70}">
      <dgm:prSet/>
      <dgm:spPr/>
      <dgm:t>
        <a:bodyPr/>
        <a:lstStyle/>
        <a:p>
          <a:endParaRPr lang="en-US"/>
        </a:p>
      </dgm:t>
    </dgm:pt>
    <dgm:pt modelId="{4E1E134C-E772-4D68-9ACC-D7C6608AB3BA}" type="sibTrans" cxnId="{7836C810-3630-43F5-B976-5EAA43A0BE70}">
      <dgm:prSet/>
      <dgm:spPr/>
      <dgm:t>
        <a:bodyPr/>
        <a:lstStyle/>
        <a:p>
          <a:endParaRPr lang="en-US"/>
        </a:p>
      </dgm:t>
    </dgm:pt>
    <dgm:pt modelId="{F0E467F6-73D9-416E-81F1-538F445674E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dirty="0"/>
            <a:t>Closing statement</a:t>
          </a:r>
          <a:endParaRPr lang="en-US" dirty="0"/>
        </a:p>
      </dgm:t>
    </dgm:pt>
    <dgm:pt modelId="{281DD526-93F8-4442-9DE1-ED4A733B2C17}" type="parTrans" cxnId="{B8CF909E-E9C7-4E1F-B77B-9078E0A60941}">
      <dgm:prSet/>
      <dgm:spPr/>
      <dgm:t>
        <a:bodyPr/>
        <a:lstStyle/>
        <a:p>
          <a:endParaRPr lang="en-US"/>
        </a:p>
      </dgm:t>
    </dgm:pt>
    <dgm:pt modelId="{B73203F1-4F5C-42FE-84D3-9AB9498271F9}" type="sibTrans" cxnId="{B8CF909E-E9C7-4E1F-B77B-9078E0A60941}">
      <dgm:prSet/>
      <dgm:spPr/>
      <dgm:t>
        <a:bodyPr/>
        <a:lstStyle/>
        <a:p>
          <a:endParaRPr lang="en-US"/>
        </a:p>
      </dgm:t>
    </dgm:pt>
    <dgm:pt modelId="{431A4A10-19D3-4239-9218-91C019FC6F2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/>
            <a:t>Decision</a:t>
          </a:r>
          <a:endParaRPr lang="en-US"/>
        </a:p>
      </dgm:t>
    </dgm:pt>
    <dgm:pt modelId="{D5075B96-9CEB-47FF-991F-5F9AB861575D}" type="parTrans" cxnId="{A980D21C-AA53-4FFB-BC8A-2C7509C681C7}">
      <dgm:prSet/>
      <dgm:spPr/>
      <dgm:t>
        <a:bodyPr/>
        <a:lstStyle/>
        <a:p>
          <a:endParaRPr lang="en-US"/>
        </a:p>
      </dgm:t>
    </dgm:pt>
    <dgm:pt modelId="{317E7F7B-5DC3-434C-83FF-81213FE16F42}" type="sibTrans" cxnId="{A980D21C-AA53-4FFB-BC8A-2C7509C681C7}">
      <dgm:prSet/>
      <dgm:spPr/>
      <dgm:t>
        <a:bodyPr/>
        <a:lstStyle/>
        <a:p>
          <a:endParaRPr lang="en-US"/>
        </a:p>
      </dgm:t>
    </dgm:pt>
    <dgm:pt modelId="{CAEE5EBD-6376-4461-AF9B-6E180BF8C877}" type="pres">
      <dgm:prSet presAssocID="{57ED07C9-01FC-4444-80E0-2BE33DB8BC29}" presName="root" presStyleCnt="0">
        <dgm:presLayoutVars>
          <dgm:dir/>
          <dgm:resizeHandles val="exact"/>
        </dgm:presLayoutVars>
      </dgm:prSet>
      <dgm:spPr/>
    </dgm:pt>
    <dgm:pt modelId="{2B66ACE7-4FE8-4750-96B2-1BF7DD49AE3E}" type="pres">
      <dgm:prSet presAssocID="{C02C27F9-5696-437C-A211-1C6C3DBFF28A}" presName="compNode" presStyleCnt="0"/>
      <dgm:spPr/>
    </dgm:pt>
    <dgm:pt modelId="{2A11BEFF-E8C6-4456-8AA8-8F9A0412E730}" type="pres">
      <dgm:prSet presAssocID="{C02C27F9-5696-437C-A211-1C6C3DBFF28A}" presName="bgRect" presStyleLbl="bgShp" presStyleIdx="0" presStyleCnt="5" custLinFactNeighborX="682" custLinFactNeighborY="-470"/>
      <dgm:spPr/>
    </dgm:pt>
    <dgm:pt modelId="{F2B7F89B-04E7-4487-A6B4-04C4DE3D08ED}" type="pres">
      <dgm:prSet presAssocID="{C02C27F9-5696-437C-A211-1C6C3DBFF28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Quotation Mark"/>
        </a:ext>
      </dgm:extLst>
    </dgm:pt>
    <dgm:pt modelId="{7D048363-35A1-4FC1-8694-538AA310F394}" type="pres">
      <dgm:prSet presAssocID="{C02C27F9-5696-437C-A211-1C6C3DBFF28A}" presName="spaceRect" presStyleCnt="0"/>
      <dgm:spPr/>
    </dgm:pt>
    <dgm:pt modelId="{F8AA72D1-D20A-42D0-90C9-07290166F5A3}" type="pres">
      <dgm:prSet presAssocID="{C02C27F9-5696-437C-A211-1C6C3DBFF28A}" presName="parTx" presStyleLbl="revTx" presStyleIdx="0" presStyleCnt="5">
        <dgm:presLayoutVars>
          <dgm:chMax val="0"/>
          <dgm:chPref val="0"/>
        </dgm:presLayoutVars>
      </dgm:prSet>
      <dgm:spPr/>
    </dgm:pt>
    <dgm:pt modelId="{3109278F-22B7-41FA-84F2-A1D324466C4B}" type="pres">
      <dgm:prSet presAssocID="{DDF842F4-809B-4714-BC25-78DB7C11EA45}" presName="sibTrans" presStyleCnt="0"/>
      <dgm:spPr/>
    </dgm:pt>
    <dgm:pt modelId="{F27D5DA4-6B97-4C57-9535-2965C11EB4BC}" type="pres">
      <dgm:prSet presAssocID="{CF1D96B4-7E7B-419D-A429-8E5E3523F4EC}" presName="compNode" presStyleCnt="0"/>
      <dgm:spPr/>
    </dgm:pt>
    <dgm:pt modelId="{D28DC7FF-A205-4975-8457-F3A439EDFD50}" type="pres">
      <dgm:prSet presAssocID="{CF1D96B4-7E7B-419D-A429-8E5E3523F4EC}" presName="bgRect" presStyleLbl="bgShp" presStyleIdx="1" presStyleCnt="5"/>
      <dgm:spPr/>
    </dgm:pt>
    <dgm:pt modelId="{EE3D2823-76B4-4A2F-A36A-F8F956D3208E}" type="pres">
      <dgm:prSet presAssocID="{CF1D96B4-7E7B-419D-A429-8E5E3523F4E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 with solid fill"/>
        </a:ext>
      </dgm:extLst>
    </dgm:pt>
    <dgm:pt modelId="{865410E9-9329-494F-8216-7E296CC39DBE}" type="pres">
      <dgm:prSet presAssocID="{CF1D96B4-7E7B-419D-A429-8E5E3523F4EC}" presName="spaceRect" presStyleCnt="0"/>
      <dgm:spPr/>
    </dgm:pt>
    <dgm:pt modelId="{1BD35836-18BF-45A2-B997-4171E873C24B}" type="pres">
      <dgm:prSet presAssocID="{CF1D96B4-7E7B-419D-A429-8E5E3523F4EC}" presName="parTx" presStyleLbl="revTx" presStyleIdx="1" presStyleCnt="5">
        <dgm:presLayoutVars>
          <dgm:chMax val="0"/>
          <dgm:chPref val="0"/>
        </dgm:presLayoutVars>
      </dgm:prSet>
      <dgm:spPr/>
    </dgm:pt>
    <dgm:pt modelId="{49FBA9DA-0227-4008-867F-2DCFAF40B7D6}" type="pres">
      <dgm:prSet presAssocID="{3EBF40EC-AF86-49D4-85D9-74FFB38A7DB1}" presName="sibTrans" presStyleCnt="0"/>
      <dgm:spPr/>
    </dgm:pt>
    <dgm:pt modelId="{53EFCB92-2799-425E-9623-6F2C8619930A}" type="pres">
      <dgm:prSet presAssocID="{32444EF8-505B-43D1-8A4F-66B1C3D34536}" presName="compNode" presStyleCnt="0"/>
      <dgm:spPr/>
    </dgm:pt>
    <dgm:pt modelId="{CB79A6E9-02DC-449E-82E7-12A4CB33875E}" type="pres">
      <dgm:prSet presAssocID="{32444EF8-505B-43D1-8A4F-66B1C3D34536}" presName="bgRect" presStyleLbl="bgShp" presStyleIdx="2" presStyleCnt="5"/>
      <dgm:spPr/>
    </dgm:pt>
    <dgm:pt modelId="{3066296D-99CF-4CDC-B153-7D6830E31BA6}" type="pres">
      <dgm:prSet presAssocID="{32444EF8-505B-43D1-8A4F-66B1C3D3453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 Checked outline"/>
        </a:ext>
      </dgm:extLst>
    </dgm:pt>
    <dgm:pt modelId="{D7D904F8-A300-4510-AB51-04AB6C1BDFCA}" type="pres">
      <dgm:prSet presAssocID="{32444EF8-505B-43D1-8A4F-66B1C3D34536}" presName="spaceRect" presStyleCnt="0"/>
      <dgm:spPr/>
    </dgm:pt>
    <dgm:pt modelId="{89C48E6F-C436-4B2A-B168-5176C5278812}" type="pres">
      <dgm:prSet presAssocID="{32444EF8-505B-43D1-8A4F-66B1C3D34536}" presName="parTx" presStyleLbl="revTx" presStyleIdx="2" presStyleCnt="5">
        <dgm:presLayoutVars>
          <dgm:chMax val="0"/>
          <dgm:chPref val="0"/>
        </dgm:presLayoutVars>
      </dgm:prSet>
      <dgm:spPr/>
    </dgm:pt>
    <dgm:pt modelId="{D0E1DF2C-4723-4A0A-A85E-46C606427FE8}" type="pres">
      <dgm:prSet presAssocID="{4E1E134C-E772-4D68-9ACC-D7C6608AB3BA}" presName="sibTrans" presStyleCnt="0"/>
      <dgm:spPr/>
    </dgm:pt>
    <dgm:pt modelId="{8CEB7F11-5C7D-421F-9355-275E910BE5EC}" type="pres">
      <dgm:prSet presAssocID="{F0E467F6-73D9-416E-81F1-538F445674E2}" presName="compNode" presStyleCnt="0"/>
      <dgm:spPr/>
    </dgm:pt>
    <dgm:pt modelId="{5C359A8E-61E5-4A38-9A79-68992C2ACE0C}" type="pres">
      <dgm:prSet presAssocID="{F0E467F6-73D9-416E-81F1-538F445674E2}" presName="bgRect" presStyleLbl="bgShp" presStyleIdx="3" presStyleCnt="5" custLinFactNeighborX="-1241" custLinFactNeighborY="-8731"/>
      <dgm:spPr/>
    </dgm:pt>
    <dgm:pt modelId="{CFEC8543-4423-4E68-ACCA-9C4514515361}" type="pres">
      <dgm:prSet presAssocID="{F0E467F6-73D9-416E-81F1-538F445674E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 with solid fill"/>
        </a:ext>
      </dgm:extLst>
    </dgm:pt>
    <dgm:pt modelId="{83023793-D581-4AFA-9063-3DE76FB6CEC6}" type="pres">
      <dgm:prSet presAssocID="{F0E467F6-73D9-416E-81F1-538F445674E2}" presName="spaceRect" presStyleCnt="0"/>
      <dgm:spPr/>
    </dgm:pt>
    <dgm:pt modelId="{ADA9E416-85FC-4DDD-BDCC-1CCCA0664D02}" type="pres">
      <dgm:prSet presAssocID="{F0E467F6-73D9-416E-81F1-538F445674E2}" presName="parTx" presStyleLbl="revTx" presStyleIdx="3" presStyleCnt="5">
        <dgm:presLayoutVars>
          <dgm:chMax val="0"/>
          <dgm:chPref val="0"/>
        </dgm:presLayoutVars>
      </dgm:prSet>
      <dgm:spPr/>
    </dgm:pt>
    <dgm:pt modelId="{ABA61F05-2967-4A33-962D-3982009AAA02}" type="pres">
      <dgm:prSet presAssocID="{B73203F1-4F5C-42FE-84D3-9AB9498271F9}" presName="sibTrans" presStyleCnt="0"/>
      <dgm:spPr/>
    </dgm:pt>
    <dgm:pt modelId="{65391664-5879-4951-B58F-25CBF6225194}" type="pres">
      <dgm:prSet presAssocID="{431A4A10-19D3-4239-9218-91C019FC6F25}" presName="compNode" presStyleCnt="0"/>
      <dgm:spPr/>
    </dgm:pt>
    <dgm:pt modelId="{A48E0EDE-BD4C-44B4-9859-3CF9E56982C1}" type="pres">
      <dgm:prSet presAssocID="{431A4A10-19D3-4239-9218-91C019FC6F25}" presName="bgRect" presStyleLbl="bgShp" presStyleIdx="4" presStyleCnt="5"/>
      <dgm:spPr/>
    </dgm:pt>
    <dgm:pt modelId="{084D83D9-BF8A-414C-9FA0-2B7EF32EA13E}" type="pres">
      <dgm:prSet presAssocID="{431A4A10-19D3-4239-9218-91C019FC6F2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 with solid fill"/>
        </a:ext>
      </dgm:extLst>
    </dgm:pt>
    <dgm:pt modelId="{311AAE86-365E-4F5E-A0AD-2DFED6625610}" type="pres">
      <dgm:prSet presAssocID="{431A4A10-19D3-4239-9218-91C019FC6F25}" presName="spaceRect" presStyleCnt="0"/>
      <dgm:spPr/>
    </dgm:pt>
    <dgm:pt modelId="{8A4E33B9-AFC1-4855-9BB0-595341E85E55}" type="pres">
      <dgm:prSet presAssocID="{431A4A10-19D3-4239-9218-91C019FC6F2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7836C810-3630-43F5-B976-5EAA43A0BE70}" srcId="{57ED07C9-01FC-4444-80E0-2BE33DB8BC29}" destId="{32444EF8-505B-43D1-8A4F-66B1C3D34536}" srcOrd="2" destOrd="0" parTransId="{E92278C1-E932-4AD8-B2A3-C8CCED248D44}" sibTransId="{4E1E134C-E772-4D68-9ACC-D7C6608AB3BA}"/>
    <dgm:cxn modelId="{A980D21C-AA53-4FFB-BC8A-2C7509C681C7}" srcId="{57ED07C9-01FC-4444-80E0-2BE33DB8BC29}" destId="{431A4A10-19D3-4239-9218-91C019FC6F25}" srcOrd="4" destOrd="0" parTransId="{D5075B96-9CEB-47FF-991F-5F9AB861575D}" sibTransId="{317E7F7B-5DC3-434C-83FF-81213FE16F42}"/>
    <dgm:cxn modelId="{EAA04247-C0E5-4ECC-83E2-243F51082A66}" type="presOf" srcId="{CF1D96B4-7E7B-419D-A429-8E5E3523F4EC}" destId="{1BD35836-18BF-45A2-B997-4171E873C24B}" srcOrd="0" destOrd="0" presId="urn:microsoft.com/office/officeart/2018/2/layout/IconVerticalSolidList"/>
    <dgm:cxn modelId="{F9FE3B78-FBD2-4EAE-91F1-09A1F52AF814}" srcId="{57ED07C9-01FC-4444-80E0-2BE33DB8BC29}" destId="{CF1D96B4-7E7B-419D-A429-8E5E3523F4EC}" srcOrd="1" destOrd="0" parTransId="{315C38C0-BECC-4368-8704-965F8FC0D70A}" sibTransId="{3EBF40EC-AF86-49D4-85D9-74FFB38A7DB1}"/>
    <dgm:cxn modelId="{09E3E781-35D9-423B-A897-9C9B8E8894FC}" type="presOf" srcId="{32444EF8-505B-43D1-8A4F-66B1C3D34536}" destId="{89C48E6F-C436-4B2A-B168-5176C5278812}" srcOrd="0" destOrd="0" presId="urn:microsoft.com/office/officeart/2018/2/layout/IconVerticalSolidList"/>
    <dgm:cxn modelId="{C7D0448A-DC61-4607-81FC-C60E27D9D52E}" type="presOf" srcId="{57ED07C9-01FC-4444-80E0-2BE33DB8BC29}" destId="{CAEE5EBD-6376-4461-AF9B-6E180BF8C877}" srcOrd="0" destOrd="0" presId="urn:microsoft.com/office/officeart/2018/2/layout/IconVerticalSolidList"/>
    <dgm:cxn modelId="{B8CF909E-E9C7-4E1F-B77B-9078E0A60941}" srcId="{57ED07C9-01FC-4444-80E0-2BE33DB8BC29}" destId="{F0E467F6-73D9-416E-81F1-538F445674E2}" srcOrd="3" destOrd="0" parTransId="{281DD526-93F8-4442-9DE1-ED4A733B2C17}" sibTransId="{B73203F1-4F5C-42FE-84D3-9AB9498271F9}"/>
    <dgm:cxn modelId="{A5902CA5-62BF-48BB-844F-3654803D7F6C}" srcId="{57ED07C9-01FC-4444-80E0-2BE33DB8BC29}" destId="{C02C27F9-5696-437C-A211-1C6C3DBFF28A}" srcOrd="0" destOrd="0" parTransId="{E5FDA8A0-1906-440A-AE85-8DB9A3F6B66D}" sibTransId="{DDF842F4-809B-4714-BC25-78DB7C11EA45}"/>
    <dgm:cxn modelId="{44DECEDB-DE05-4C84-84A9-1DA90A6681AC}" type="presOf" srcId="{431A4A10-19D3-4239-9218-91C019FC6F25}" destId="{8A4E33B9-AFC1-4855-9BB0-595341E85E55}" srcOrd="0" destOrd="0" presId="urn:microsoft.com/office/officeart/2018/2/layout/IconVerticalSolidList"/>
    <dgm:cxn modelId="{97AFECEA-0EA9-40A2-B6A1-2644593F6091}" type="presOf" srcId="{F0E467F6-73D9-416E-81F1-538F445674E2}" destId="{ADA9E416-85FC-4DDD-BDCC-1CCCA0664D02}" srcOrd="0" destOrd="0" presId="urn:microsoft.com/office/officeart/2018/2/layout/IconVerticalSolidList"/>
    <dgm:cxn modelId="{119790F2-3300-4671-8839-7CA39FB89E05}" type="presOf" srcId="{C02C27F9-5696-437C-A211-1C6C3DBFF28A}" destId="{F8AA72D1-D20A-42D0-90C9-07290166F5A3}" srcOrd="0" destOrd="0" presId="urn:microsoft.com/office/officeart/2018/2/layout/IconVerticalSolidList"/>
    <dgm:cxn modelId="{429C972F-0A0E-4D83-9485-51A391F5B790}" type="presParOf" srcId="{CAEE5EBD-6376-4461-AF9B-6E180BF8C877}" destId="{2B66ACE7-4FE8-4750-96B2-1BF7DD49AE3E}" srcOrd="0" destOrd="0" presId="urn:microsoft.com/office/officeart/2018/2/layout/IconVerticalSolidList"/>
    <dgm:cxn modelId="{9F8839D7-810F-4EEE-8891-02012F4B0509}" type="presParOf" srcId="{2B66ACE7-4FE8-4750-96B2-1BF7DD49AE3E}" destId="{2A11BEFF-E8C6-4456-8AA8-8F9A0412E730}" srcOrd="0" destOrd="0" presId="urn:microsoft.com/office/officeart/2018/2/layout/IconVerticalSolidList"/>
    <dgm:cxn modelId="{AAEB96B8-31C4-4171-9699-C8B83088ECA4}" type="presParOf" srcId="{2B66ACE7-4FE8-4750-96B2-1BF7DD49AE3E}" destId="{F2B7F89B-04E7-4487-A6B4-04C4DE3D08ED}" srcOrd="1" destOrd="0" presId="urn:microsoft.com/office/officeart/2018/2/layout/IconVerticalSolidList"/>
    <dgm:cxn modelId="{00D2C030-FB94-4294-BF2B-0DADC9A85AA9}" type="presParOf" srcId="{2B66ACE7-4FE8-4750-96B2-1BF7DD49AE3E}" destId="{7D048363-35A1-4FC1-8694-538AA310F394}" srcOrd="2" destOrd="0" presId="urn:microsoft.com/office/officeart/2018/2/layout/IconVerticalSolidList"/>
    <dgm:cxn modelId="{940BA885-E005-4EB3-B32D-FED961EE1D38}" type="presParOf" srcId="{2B66ACE7-4FE8-4750-96B2-1BF7DD49AE3E}" destId="{F8AA72D1-D20A-42D0-90C9-07290166F5A3}" srcOrd="3" destOrd="0" presId="urn:microsoft.com/office/officeart/2018/2/layout/IconVerticalSolidList"/>
    <dgm:cxn modelId="{A6FAE99B-1E3F-45B2-8953-15975AFC8407}" type="presParOf" srcId="{CAEE5EBD-6376-4461-AF9B-6E180BF8C877}" destId="{3109278F-22B7-41FA-84F2-A1D324466C4B}" srcOrd="1" destOrd="0" presId="urn:microsoft.com/office/officeart/2018/2/layout/IconVerticalSolidList"/>
    <dgm:cxn modelId="{E7967734-52F3-49E8-8F70-B6039893024D}" type="presParOf" srcId="{CAEE5EBD-6376-4461-AF9B-6E180BF8C877}" destId="{F27D5DA4-6B97-4C57-9535-2965C11EB4BC}" srcOrd="2" destOrd="0" presId="urn:microsoft.com/office/officeart/2018/2/layout/IconVerticalSolidList"/>
    <dgm:cxn modelId="{40F7AAE4-229C-44C9-8451-6ABDD8CDD33E}" type="presParOf" srcId="{F27D5DA4-6B97-4C57-9535-2965C11EB4BC}" destId="{D28DC7FF-A205-4975-8457-F3A439EDFD50}" srcOrd="0" destOrd="0" presId="urn:microsoft.com/office/officeart/2018/2/layout/IconVerticalSolidList"/>
    <dgm:cxn modelId="{AA37DE5C-29FE-4612-861C-EA54DD098DE8}" type="presParOf" srcId="{F27D5DA4-6B97-4C57-9535-2965C11EB4BC}" destId="{EE3D2823-76B4-4A2F-A36A-F8F956D3208E}" srcOrd="1" destOrd="0" presId="urn:microsoft.com/office/officeart/2018/2/layout/IconVerticalSolidList"/>
    <dgm:cxn modelId="{1BF392AD-D474-4358-85E0-252B987CCD88}" type="presParOf" srcId="{F27D5DA4-6B97-4C57-9535-2965C11EB4BC}" destId="{865410E9-9329-494F-8216-7E296CC39DBE}" srcOrd="2" destOrd="0" presId="urn:microsoft.com/office/officeart/2018/2/layout/IconVerticalSolidList"/>
    <dgm:cxn modelId="{2D3F8B52-C7E3-435D-B45F-5E59F2AC7E29}" type="presParOf" srcId="{F27D5DA4-6B97-4C57-9535-2965C11EB4BC}" destId="{1BD35836-18BF-45A2-B997-4171E873C24B}" srcOrd="3" destOrd="0" presId="urn:microsoft.com/office/officeart/2018/2/layout/IconVerticalSolidList"/>
    <dgm:cxn modelId="{A9445491-CE9A-483B-B80F-3471A6F24D2F}" type="presParOf" srcId="{CAEE5EBD-6376-4461-AF9B-6E180BF8C877}" destId="{49FBA9DA-0227-4008-867F-2DCFAF40B7D6}" srcOrd="3" destOrd="0" presId="urn:microsoft.com/office/officeart/2018/2/layout/IconVerticalSolidList"/>
    <dgm:cxn modelId="{7F9F2FFE-3867-42FA-A5E9-BEA9B993369F}" type="presParOf" srcId="{CAEE5EBD-6376-4461-AF9B-6E180BF8C877}" destId="{53EFCB92-2799-425E-9623-6F2C8619930A}" srcOrd="4" destOrd="0" presId="urn:microsoft.com/office/officeart/2018/2/layout/IconVerticalSolidList"/>
    <dgm:cxn modelId="{325DCF57-2F45-41CA-A990-A440B628DC55}" type="presParOf" srcId="{53EFCB92-2799-425E-9623-6F2C8619930A}" destId="{CB79A6E9-02DC-449E-82E7-12A4CB33875E}" srcOrd="0" destOrd="0" presId="urn:microsoft.com/office/officeart/2018/2/layout/IconVerticalSolidList"/>
    <dgm:cxn modelId="{B6494CAC-4100-44C7-934C-037FBE0B320C}" type="presParOf" srcId="{53EFCB92-2799-425E-9623-6F2C8619930A}" destId="{3066296D-99CF-4CDC-B153-7D6830E31BA6}" srcOrd="1" destOrd="0" presId="urn:microsoft.com/office/officeart/2018/2/layout/IconVerticalSolidList"/>
    <dgm:cxn modelId="{2CFB1A3A-5720-4D0E-8372-88E56ADFF5E6}" type="presParOf" srcId="{53EFCB92-2799-425E-9623-6F2C8619930A}" destId="{D7D904F8-A300-4510-AB51-04AB6C1BDFCA}" srcOrd="2" destOrd="0" presId="urn:microsoft.com/office/officeart/2018/2/layout/IconVerticalSolidList"/>
    <dgm:cxn modelId="{6FF66BE6-F735-40CB-95E0-D943520B5003}" type="presParOf" srcId="{53EFCB92-2799-425E-9623-6F2C8619930A}" destId="{89C48E6F-C436-4B2A-B168-5176C5278812}" srcOrd="3" destOrd="0" presId="urn:microsoft.com/office/officeart/2018/2/layout/IconVerticalSolidList"/>
    <dgm:cxn modelId="{D435800F-73E3-4D3F-B69D-575292859EEA}" type="presParOf" srcId="{CAEE5EBD-6376-4461-AF9B-6E180BF8C877}" destId="{D0E1DF2C-4723-4A0A-A85E-46C606427FE8}" srcOrd="5" destOrd="0" presId="urn:microsoft.com/office/officeart/2018/2/layout/IconVerticalSolidList"/>
    <dgm:cxn modelId="{F2A64FF0-2314-4270-9037-2830D8027DCA}" type="presParOf" srcId="{CAEE5EBD-6376-4461-AF9B-6E180BF8C877}" destId="{8CEB7F11-5C7D-421F-9355-275E910BE5EC}" srcOrd="6" destOrd="0" presId="urn:microsoft.com/office/officeart/2018/2/layout/IconVerticalSolidList"/>
    <dgm:cxn modelId="{A57C69B3-4129-41E9-A6A6-FD5F4BBAE833}" type="presParOf" srcId="{8CEB7F11-5C7D-421F-9355-275E910BE5EC}" destId="{5C359A8E-61E5-4A38-9A79-68992C2ACE0C}" srcOrd="0" destOrd="0" presId="urn:microsoft.com/office/officeart/2018/2/layout/IconVerticalSolidList"/>
    <dgm:cxn modelId="{2DDE0295-43CA-4CA9-828C-DC6AD445BE6B}" type="presParOf" srcId="{8CEB7F11-5C7D-421F-9355-275E910BE5EC}" destId="{CFEC8543-4423-4E68-ACCA-9C4514515361}" srcOrd="1" destOrd="0" presId="urn:microsoft.com/office/officeart/2018/2/layout/IconVerticalSolidList"/>
    <dgm:cxn modelId="{6234B9B6-ED56-445A-B1C0-FE92A539B2DD}" type="presParOf" srcId="{8CEB7F11-5C7D-421F-9355-275E910BE5EC}" destId="{83023793-D581-4AFA-9063-3DE76FB6CEC6}" srcOrd="2" destOrd="0" presId="urn:microsoft.com/office/officeart/2018/2/layout/IconVerticalSolidList"/>
    <dgm:cxn modelId="{04E695B5-AED5-4A82-848E-7996F7ECDC75}" type="presParOf" srcId="{8CEB7F11-5C7D-421F-9355-275E910BE5EC}" destId="{ADA9E416-85FC-4DDD-BDCC-1CCCA0664D02}" srcOrd="3" destOrd="0" presId="urn:microsoft.com/office/officeart/2018/2/layout/IconVerticalSolidList"/>
    <dgm:cxn modelId="{86D7B12C-10EC-4219-AACD-94C2881ED738}" type="presParOf" srcId="{CAEE5EBD-6376-4461-AF9B-6E180BF8C877}" destId="{ABA61F05-2967-4A33-962D-3982009AAA02}" srcOrd="7" destOrd="0" presId="urn:microsoft.com/office/officeart/2018/2/layout/IconVerticalSolidList"/>
    <dgm:cxn modelId="{37BF16DA-9D5E-4C75-BF07-2FDCBEEC694D}" type="presParOf" srcId="{CAEE5EBD-6376-4461-AF9B-6E180BF8C877}" destId="{65391664-5879-4951-B58F-25CBF6225194}" srcOrd="8" destOrd="0" presId="urn:microsoft.com/office/officeart/2018/2/layout/IconVerticalSolidList"/>
    <dgm:cxn modelId="{FF54CB2C-DFA0-4053-B9A4-92CA334E58EF}" type="presParOf" srcId="{65391664-5879-4951-B58F-25CBF6225194}" destId="{A48E0EDE-BD4C-44B4-9859-3CF9E56982C1}" srcOrd="0" destOrd="0" presId="urn:microsoft.com/office/officeart/2018/2/layout/IconVerticalSolidList"/>
    <dgm:cxn modelId="{C5A4142A-C7F4-4EB8-AB05-FF52DCF237BB}" type="presParOf" srcId="{65391664-5879-4951-B58F-25CBF6225194}" destId="{084D83D9-BF8A-414C-9FA0-2B7EF32EA13E}" srcOrd="1" destOrd="0" presId="urn:microsoft.com/office/officeart/2018/2/layout/IconVerticalSolidList"/>
    <dgm:cxn modelId="{40753C4B-99CD-4FCA-801C-237C03DA3066}" type="presParOf" srcId="{65391664-5879-4951-B58F-25CBF6225194}" destId="{311AAE86-365E-4F5E-A0AD-2DFED6625610}" srcOrd="2" destOrd="0" presId="urn:microsoft.com/office/officeart/2018/2/layout/IconVerticalSolidList"/>
    <dgm:cxn modelId="{050773E0-3D09-4D1A-AC0C-BA1C962E4FB8}" type="presParOf" srcId="{65391664-5879-4951-B58F-25CBF6225194}" destId="{8A4E33B9-AFC1-4855-9BB0-595341E85E5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7A644-AD69-4EF2-B4F8-0B49C439018E}">
      <dsp:nvSpPr>
        <dsp:cNvPr id="0" name=""/>
        <dsp:cNvSpPr/>
      </dsp:nvSpPr>
      <dsp:spPr>
        <a:xfrm>
          <a:off x="0" y="4926"/>
          <a:ext cx="6589711" cy="10492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65B0F7-3305-4763-AB3A-43DA73FD3DC4}">
      <dsp:nvSpPr>
        <dsp:cNvPr id="0" name=""/>
        <dsp:cNvSpPr/>
      </dsp:nvSpPr>
      <dsp:spPr>
        <a:xfrm>
          <a:off x="317408" y="241014"/>
          <a:ext cx="577105" cy="5771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2620B6-12B8-4AC8-AAFE-FBB72BF208A7}">
      <dsp:nvSpPr>
        <dsp:cNvPr id="0" name=""/>
        <dsp:cNvSpPr/>
      </dsp:nvSpPr>
      <dsp:spPr>
        <a:xfrm>
          <a:off x="1211921" y="4926"/>
          <a:ext cx="5377789" cy="104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049" tIns="111049" rIns="111049" bIns="11104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Hearing: in-person v </a:t>
          </a:r>
          <a:r>
            <a:rPr lang="en-GB" sz="1900" kern="1200"/>
            <a:t>video conference</a:t>
          </a:r>
          <a:endParaRPr lang="en-US" sz="1900" kern="1200" dirty="0"/>
        </a:p>
      </dsp:txBody>
      <dsp:txXfrm>
        <a:off x="1211921" y="4926"/>
        <a:ext cx="5377789" cy="1049282"/>
      </dsp:txXfrm>
    </dsp:sp>
    <dsp:sp modelId="{39D806F6-E748-476C-8BCF-5AEFA524D79D}">
      <dsp:nvSpPr>
        <dsp:cNvPr id="0" name=""/>
        <dsp:cNvSpPr/>
      </dsp:nvSpPr>
      <dsp:spPr>
        <a:xfrm>
          <a:off x="0" y="1316529"/>
          <a:ext cx="6589711" cy="10492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46C2F-A595-4CD5-8AB7-F75DFAA1BA8B}">
      <dsp:nvSpPr>
        <dsp:cNvPr id="0" name=""/>
        <dsp:cNvSpPr/>
      </dsp:nvSpPr>
      <dsp:spPr>
        <a:xfrm>
          <a:off x="317408" y="1552618"/>
          <a:ext cx="577105" cy="5771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4EB8E-D689-4C18-B772-84AC5542CEA2}">
      <dsp:nvSpPr>
        <dsp:cNvPr id="0" name=""/>
        <dsp:cNvSpPr/>
      </dsp:nvSpPr>
      <dsp:spPr>
        <a:xfrm>
          <a:off x="1211921" y="1316529"/>
          <a:ext cx="2965369" cy="104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049" tIns="111049" rIns="111049" bIns="11104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Prepare client for delays</a:t>
          </a:r>
          <a:endParaRPr lang="en-US" sz="1900" kern="1200"/>
        </a:p>
      </dsp:txBody>
      <dsp:txXfrm>
        <a:off x="1211921" y="1316529"/>
        <a:ext cx="2965369" cy="1049282"/>
      </dsp:txXfrm>
    </dsp:sp>
    <dsp:sp modelId="{A2E62A35-9125-49E2-B7A1-D25BC5432BCD}">
      <dsp:nvSpPr>
        <dsp:cNvPr id="0" name=""/>
        <dsp:cNvSpPr/>
      </dsp:nvSpPr>
      <dsp:spPr>
        <a:xfrm>
          <a:off x="4177291" y="1316529"/>
          <a:ext cx="2412419" cy="104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049" tIns="111049" rIns="111049" bIns="11104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4177291" y="1316529"/>
        <a:ext cx="2412419" cy="1049282"/>
      </dsp:txXfrm>
    </dsp:sp>
    <dsp:sp modelId="{93ADCFAA-B559-4ADC-845F-4A32AA259FA7}">
      <dsp:nvSpPr>
        <dsp:cNvPr id="0" name=""/>
        <dsp:cNvSpPr/>
      </dsp:nvSpPr>
      <dsp:spPr>
        <a:xfrm>
          <a:off x="0" y="2628133"/>
          <a:ext cx="6589711" cy="10492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2F690-41C8-4B27-814B-2069D420AC94}">
      <dsp:nvSpPr>
        <dsp:cNvPr id="0" name=""/>
        <dsp:cNvSpPr/>
      </dsp:nvSpPr>
      <dsp:spPr>
        <a:xfrm>
          <a:off x="317408" y="2864222"/>
          <a:ext cx="577105" cy="5771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6D10C-10A0-437E-8D8B-8A8F19B38E7B}">
      <dsp:nvSpPr>
        <dsp:cNvPr id="0" name=""/>
        <dsp:cNvSpPr/>
      </dsp:nvSpPr>
      <dsp:spPr>
        <a:xfrm>
          <a:off x="1211921" y="2628133"/>
          <a:ext cx="5377789" cy="104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049" tIns="111049" rIns="111049" bIns="11104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Keep Tribunals updated with dates to avoid</a:t>
          </a:r>
          <a:endParaRPr lang="en-US" sz="1900" kern="1200"/>
        </a:p>
      </dsp:txBody>
      <dsp:txXfrm>
        <a:off x="1211921" y="2628133"/>
        <a:ext cx="5377789" cy="1049282"/>
      </dsp:txXfrm>
    </dsp:sp>
    <dsp:sp modelId="{B8FD76C0-17CF-4C32-8B84-614909BD87D3}">
      <dsp:nvSpPr>
        <dsp:cNvPr id="0" name=""/>
        <dsp:cNvSpPr/>
      </dsp:nvSpPr>
      <dsp:spPr>
        <a:xfrm>
          <a:off x="0" y="3939737"/>
          <a:ext cx="6589711" cy="10492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3432B-8010-4AB1-AAA1-0B65825885ED}">
      <dsp:nvSpPr>
        <dsp:cNvPr id="0" name=""/>
        <dsp:cNvSpPr/>
      </dsp:nvSpPr>
      <dsp:spPr>
        <a:xfrm>
          <a:off x="317408" y="4175825"/>
          <a:ext cx="577105" cy="5771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F940E-5B32-4728-90A2-CCD4C4270898}">
      <dsp:nvSpPr>
        <dsp:cNvPr id="0" name=""/>
        <dsp:cNvSpPr/>
      </dsp:nvSpPr>
      <dsp:spPr>
        <a:xfrm>
          <a:off x="1211921" y="3939737"/>
          <a:ext cx="5377789" cy="104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049" tIns="111049" rIns="111049" bIns="11104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Address changed circumstances</a:t>
          </a:r>
          <a:endParaRPr lang="en-US" sz="1900" kern="1200" dirty="0"/>
        </a:p>
      </dsp:txBody>
      <dsp:txXfrm>
        <a:off x="1211921" y="3939737"/>
        <a:ext cx="5377789" cy="1049282"/>
      </dsp:txXfrm>
    </dsp:sp>
    <dsp:sp modelId="{F4A01048-5299-4E79-9F99-F5415DC3E3E7}">
      <dsp:nvSpPr>
        <dsp:cNvPr id="0" name=""/>
        <dsp:cNvSpPr/>
      </dsp:nvSpPr>
      <dsp:spPr>
        <a:xfrm>
          <a:off x="0" y="5251340"/>
          <a:ext cx="6589711" cy="10492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0FE835-6A03-413A-9AD1-91BD091D154E}">
      <dsp:nvSpPr>
        <dsp:cNvPr id="0" name=""/>
        <dsp:cNvSpPr/>
      </dsp:nvSpPr>
      <dsp:spPr>
        <a:xfrm>
          <a:off x="317408" y="5487429"/>
          <a:ext cx="577105" cy="57710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41723-0855-46D7-8B45-8B734B7E8DA6}">
      <dsp:nvSpPr>
        <dsp:cNvPr id="0" name=""/>
        <dsp:cNvSpPr/>
      </dsp:nvSpPr>
      <dsp:spPr>
        <a:xfrm>
          <a:off x="1211921" y="5251340"/>
          <a:ext cx="5377789" cy="104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049" tIns="111049" rIns="111049" bIns="11104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Preparing client for the hearing</a:t>
          </a:r>
          <a:endParaRPr lang="en-US" sz="1900" kern="1200"/>
        </a:p>
      </dsp:txBody>
      <dsp:txXfrm>
        <a:off x="1211921" y="5251340"/>
        <a:ext cx="5377789" cy="10492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F27C9-595E-4F4C-9E4A-380D63B1ACD1}">
      <dsp:nvSpPr>
        <dsp:cNvPr id="0" name=""/>
        <dsp:cNvSpPr/>
      </dsp:nvSpPr>
      <dsp:spPr>
        <a:xfrm>
          <a:off x="0" y="348608"/>
          <a:ext cx="2130136" cy="1278081"/>
        </a:xfrm>
        <a:prstGeom prst="roundRect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Medical Member</a:t>
          </a:r>
        </a:p>
      </dsp:txBody>
      <dsp:txXfrm>
        <a:off x="62391" y="410999"/>
        <a:ext cx="2005354" cy="1153299"/>
      </dsp:txXfrm>
    </dsp:sp>
    <dsp:sp modelId="{ED39C747-7721-43D1-AD73-DF5C2270CA16}">
      <dsp:nvSpPr>
        <dsp:cNvPr id="0" name=""/>
        <dsp:cNvSpPr/>
      </dsp:nvSpPr>
      <dsp:spPr>
        <a:xfrm>
          <a:off x="2343149" y="348608"/>
          <a:ext cx="2130136" cy="1278081"/>
        </a:xfrm>
        <a:prstGeom prst="roundRect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Tribunal Judge</a:t>
          </a:r>
        </a:p>
      </dsp:txBody>
      <dsp:txXfrm>
        <a:off x="2405540" y="410999"/>
        <a:ext cx="2005354" cy="1153299"/>
      </dsp:txXfrm>
    </dsp:sp>
    <dsp:sp modelId="{0A32F640-15FD-4444-9CBB-92D5CCF7EAA7}">
      <dsp:nvSpPr>
        <dsp:cNvPr id="0" name=""/>
        <dsp:cNvSpPr/>
      </dsp:nvSpPr>
      <dsp:spPr>
        <a:xfrm>
          <a:off x="4686299" y="348608"/>
          <a:ext cx="2130136" cy="1278081"/>
        </a:xfrm>
        <a:prstGeom prst="roundRect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Disability Qualified Member </a:t>
          </a:r>
        </a:p>
      </dsp:txBody>
      <dsp:txXfrm>
        <a:off x="4748690" y="410999"/>
        <a:ext cx="2005354" cy="11532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F27C9-595E-4F4C-9E4A-380D63B1ACD1}">
      <dsp:nvSpPr>
        <dsp:cNvPr id="0" name=""/>
        <dsp:cNvSpPr/>
      </dsp:nvSpPr>
      <dsp:spPr>
        <a:xfrm>
          <a:off x="643684" y="716"/>
          <a:ext cx="2186453" cy="1311872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Legal Representative</a:t>
          </a:r>
        </a:p>
      </dsp:txBody>
      <dsp:txXfrm>
        <a:off x="707724" y="64756"/>
        <a:ext cx="2058373" cy="1183792"/>
      </dsp:txXfrm>
    </dsp:sp>
    <dsp:sp modelId="{ED39C747-7721-43D1-AD73-DF5C2270CA16}">
      <dsp:nvSpPr>
        <dsp:cNvPr id="0" name=""/>
        <dsp:cNvSpPr/>
      </dsp:nvSpPr>
      <dsp:spPr>
        <a:xfrm>
          <a:off x="3122685" y="358"/>
          <a:ext cx="2186453" cy="1311872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Appellant</a:t>
          </a:r>
        </a:p>
      </dsp:txBody>
      <dsp:txXfrm>
        <a:off x="3186725" y="64398"/>
        <a:ext cx="2058373" cy="11837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9C747-7721-43D1-AD73-DF5C2270CA16}">
      <dsp:nvSpPr>
        <dsp:cNvPr id="0" name=""/>
        <dsp:cNvSpPr/>
      </dsp:nvSpPr>
      <dsp:spPr>
        <a:xfrm>
          <a:off x="0" y="335"/>
          <a:ext cx="2186225" cy="1311735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DWP Presenting Officer </a:t>
          </a:r>
        </a:p>
      </dsp:txBody>
      <dsp:txXfrm>
        <a:off x="64034" y="64369"/>
        <a:ext cx="2058157" cy="11836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9C747-7721-43D1-AD73-DF5C2270CA16}">
      <dsp:nvSpPr>
        <dsp:cNvPr id="0" name=""/>
        <dsp:cNvSpPr/>
      </dsp:nvSpPr>
      <dsp:spPr>
        <a:xfrm>
          <a:off x="464590" y="581"/>
          <a:ext cx="1729194" cy="1037516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Clerk</a:t>
          </a:r>
        </a:p>
      </dsp:txBody>
      <dsp:txXfrm>
        <a:off x="464590" y="581"/>
        <a:ext cx="1729194" cy="10375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1BEFF-E8C6-4456-8AA8-8F9A0412E730}">
      <dsp:nvSpPr>
        <dsp:cNvPr id="0" name=""/>
        <dsp:cNvSpPr/>
      </dsp:nvSpPr>
      <dsp:spPr>
        <a:xfrm>
          <a:off x="0" y="0"/>
          <a:ext cx="6589711" cy="10492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7F89B-04E7-4487-A6B4-04C4DE3D08ED}">
      <dsp:nvSpPr>
        <dsp:cNvPr id="0" name=""/>
        <dsp:cNvSpPr/>
      </dsp:nvSpPr>
      <dsp:spPr>
        <a:xfrm>
          <a:off x="317408" y="241014"/>
          <a:ext cx="577105" cy="5771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A72D1-D20A-42D0-90C9-07290166F5A3}">
      <dsp:nvSpPr>
        <dsp:cNvPr id="0" name=""/>
        <dsp:cNvSpPr/>
      </dsp:nvSpPr>
      <dsp:spPr>
        <a:xfrm>
          <a:off x="1211921" y="4926"/>
          <a:ext cx="5377789" cy="104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049" tIns="111049" rIns="111049" bIns="11104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dirty="0"/>
            <a:t>Opening statement? 		</a:t>
          </a:r>
          <a:endParaRPr lang="en-US" sz="1900" kern="1200" dirty="0"/>
        </a:p>
      </dsp:txBody>
      <dsp:txXfrm>
        <a:off x="1211921" y="4926"/>
        <a:ext cx="5377789" cy="1049282"/>
      </dsp:txXfrm>
    </dsp:sp>
    <dsp:sp modelId="{D28DC7FF-A205-4975-8457-F3A439EDFD50}">
      <dsp:nvSpPr>
        <dsp:cNvPr id="0" name=""/>
        <dsp:cNvSpPr/>
      </dsp:nvSpPr>
      <dsp:spPr>
        <a:xfrm>
          <a:off x="0" y="1316529"/>
          <a:ext cx="6589711" cy="10492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D2823-76B4-4A2F-A36A-F8F956D3208E}">
      <dsp:nvSpPr>
        <dsp:cNvPr id="0" name=""/>
        <dsp:cNvSpPr/>
      </dsp:nvSpPr>
      <dsp:spPr>
        <a:xfrm>
          <a:off x="317408" y="1552618"/>
          <a:ext cx="577105" cy="5771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D35836-18BF-45A2-B997-4171E873C24B}">
      <dsp:nvSpPr>
        <dsp:cNvPr id="0" name=""/>
        <dsp:cNvSpPr/>
      </dsp:nvSpPr>
      <dsp:spPr>
        <a:xfrm>
          <a:off x="1211921" y="1316529"/>
          <a:ext cx="5377789" cy="104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049" tIns="111049" rIns="111049" bIns="11104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dirty="0"/>
            <a:t>Questioning</a:t>
          </a:r>
          <a:endParaRPr lang="en-US" sz="1900" kern="1200" dirty="0"/>
        </a:p>
      </dsp:txBody>
      <dsp:txXfrm>
        <a:off x="1211921" y="1316529"/>
        <a:ext cx="5377789" cy="1049282"/>
      </dsp:txXfrm>
    </dsp:sp>
    <dsp:sp modelId="{CB79A6E9-02DC-449E-82E7-12A4CB33875E}">
      <dsp:nvSpPr>
        <dsp:cNvPr id="0" name=""/>
        <dsp:cNvSpPr/>
      </dsp:nvSpPr>
      <dsp:spPr>
        <a:xfrm>
          <a:off x="0" y="2628133"/>
          <a:ext cx="6589711" cy="10492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6296D-99CF-4CDC-B153-7D6830E31BA6}">
      <dsp:nvSpPr>
        <dsp:cNvPr id="0" name=""/>
        <dsp:cNvSpPr/>
      </dsp:nvSpPr>
      <dsp:spPr>
        <a:xfrm>
          <a:off x="317408" y="2864222"/>
          <a:ext cx="577105" cy="5771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48E6F-C436-4B2A-B168-5176C5278812}">
      <dsp:nvSpPr>
        <dsp:cNvPr id="0" name=""/>
        <dsp:cNvSpPr/>
      </dsp:nvSpPr>
      <dsp:spPr>
        <a:xfrm>
          <a:off x="1211921" y="2628133"/>
          <a:ext cx="5377789" cy="104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049" tIns="111049" rIns="111049" bIns="11104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‘Re</a:t>
          </a:r>
          <a:r>
            <a:rPr lang="en-US" sz="1900" kern="1200" dirty="0"/>
            <a:t>-examination’</a:t>
          </a:r>
        </a:p>
      </dsp:txBody>
      <dsp:txXfrm>
        <a:off x="1211921" y="2628133"/>
        <a:ext cx="5377789" cy="1049282"/>
      </dsp:txXfrm>
    </dsp:sp>
    <dsp:sp modelId="{5C359A8E-61E5-4A38-9A79-68992C2ACE0C}">
      <dsp:nvSpPr>
        <dsp:cNvPr id="0" name=""/>
        <dsp:cNvSpPr/>
      </dsp:nvSpPr>
      <dsp:spPr>
        <a:xfrm>
          <a:off x="0" y="3848124"/>
          <a:ext cx="6589711" cy="10492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C8543-4423-4E68-ACCA-9C4514515361}">
      <dsp:nvSpPr>
        <dsp:cNvPr id="0" name=""/>
        <dsp:cNvSpPr/>
      </dsp:nvSpPr>
      <dsp:spPr>
        <a:xfrm>
          <a:off x="317408" y="4175825"/>
          <a:ext cx="577105" cy="5771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9E416-85FC-4DDD-BDCC-1CCCA0664D02}">
      <dsp:nvSpPr>
        <dsp:cNvPr id="0" name=""/>
        <dsp:cNvSpPr/>
      </dsp:nvSpPr>
      <dsp:spPr>
        <a:xfrm>
          <a:off x="1211921" y="3939737"/>
          <a:ext cx="5377789" cy="104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049" tIns="111049" rIns="111049" bIns="11104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dirty="0"/>
            <a:t>Closing statement</a:t>
          </a:r>
          <a:endParaRPr lang="en-US" sz="1900" kern="1200" dirty="0"/>
        </a:p>
      </dsp:txBody>
      <dsp:txXfrm>
        <a:off x="1211921" y="3939737"/>
        <a:ext cx="5377789" cy="1049282"/>
      </dsp:txXfrm>
    </dsp:sp>
    <dsp:sp modelId="{A48E0EDE-BD4C-44B4-9859-3CF9E56982C1}">
      <dsp:nvSpPr>
        <dsp:cNvPr id="0" name=""/>
        <dsp:cNvSpPr/>
      </dsp:nvSpPr>
      <dsp:spPr>
        <a:xfrm>
          <a:off x="0" y="5251340"/>
          <a:ext cx="6589711" cy="10492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4D83D9-BF8A-414C-9FA0-2B7EF32EA13E}">
      <dsp:nvSpPr>
        <dsp:cNvPr id="0" name=""/>
        <dsp:cNvSpPr/>
      </dsp:nvSpPr>
      <dsp:spPr>
        <a:xfrm>
          <a:off x="317408" y="5487429"/>
          <a:ext cx="577105" cy="57710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E33B9-AFC1-4855-9BB0-595341E85E55}">
      <dsp:nvSpPr>
        <dsp:cNvPr id="0" name=""/>
        <dsp:cNvSpPr/>
      </dsp:nvSpPr>
      <dsp:spPr>
        <a:xfrm>
          <a:off x="1211921" y="5251340"/>
          <a:ext cx="5377789" cy="104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049" tIns="111049" rIns="111049" bIns="11104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Decision</a:t>
          </a:r>
          <a:endParaRPr lang="en-US" sz="1900" kern="1200"/>
        </a:p>
      </dsp:txBody>
      <dsp:txXfrm>
        <a:off x="1211921" y="5251340"/>
        <a:ext cx="5377789" cy="1049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3337C-2C61-F844-AA0C-AC88230E2584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A840B-5857-9C49-99AE-B87C27FD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59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A840B-5857-9C49-99AE-B87C27FDE1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74520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A840B-5857-9C49-99AE-B87C27FDE1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71563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A840B-5857-9C49-99AE-B87C27FDE1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21760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A840B-5857-9C49-99AE-B87C27FDE1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4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Cover with images - Colorway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arge image">
            <a:extLst>
              <a:ext uri="{FF2B5EF4-FFF2-40B4-BE49-F238E27FC236}">
                <a16:creationId xmlns:a16="http://schemas.microsoft.com/office/drawing/2014/main" id="{8337CFAA-DFC6-9948-A254-B84CEAE4C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0872" y="818802"/>
            <a:ext cx="4681728" cy="47104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Attorney advertisement">
            <a:extLst>
              <a:ext uri="{FF2B5EF4-FFF2-40B4-BE49-F238E27FC236}">
                <a16:creationId xmlns:a16="http://schemas.microsoft.com/office/drawing/2014/main" id="{79B82061-1E7D-C749-91F6-86B5731AA9EC}"/>
              </a:ext>
            </a:extLst>
          </p:cNvPr>
          <p:cNvSpPr txBox="1"/>
          <p:nvPr userDrawn="1"/>
        </p:nvSpPr>
        <p:spPr>
          <a:xfrm>
            <a:off x="282573" y="6472929"/>
            <a:ext cx="4389120" cy="153888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US" sz="1000" dirty="0">
                <a:solidFill>
                  <a:schemeClr val="accent1">
                    <a:alpha val="70000"/>
                  </a:schemeClr>
                </a:solidFill>
                <a:effectLst/>
              </a:rPr>
              <a:t>Copyright © Cooley (UK) LLP</a:t>
            </a:r>
            <a:endParaRPr lang="en-US" sz="800" dirty="0">
              <a:solidFill>
                <a:schemeClr val="accent1">
                  <a:alpha val="70000"/>
                </a:schemeClr>
              </a:solidFill>
            </a:endParaRPr>
          </a:p>
        </p:txBody>
      </p:sp>
      <p:sp>
        <p:nvSpPr>
          <p:cNvPr id="2" name="Additional supporting information">
            <a:extLst>
              <a:ext uri="{FF2B5EF4-FFF2-40B4-BE49-F238E27FC236}">
                <a16:creationId xmlns:a16="http://schemas.microsoft.com/office/drawing/2014/main" id="{31DF97FC-9AE6-93FA-63E1-7505291FB8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2575" y="3192812"/>
            <a:ext cx="4206240" cy="1828800"/>
          </a:xfrm>
        </p:spPr>
        <p:txBody>
          <a:bodyPr/>
          <a:lstStyle>
            <a:lvl1pPr marL="9525" indent="-9525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None/>
              <a:tabLst/>
              <a:defRPr sz="1400" b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100"/>
              </a:spcAft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10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10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Aft>
                <a:spcPts val="1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Additional Supporting Information</a:t>
            </a:r>
          </a:p>
          <a:p>
            <a:pPr lvl="0"/>
            <a:r>
              <a:rPr lang="en-US" dirty="0"/>
              <a:t>(Name, date, subhead,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C5F29B4B-3AE4-37C6-47D6-DA61699EC2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8763" y="818802"/>
            <a:ext cx="6172200" cy="20732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pic>
        <p:nvPicPr>
          <p:cNvPr id="13" name="Cooley logo">
            <a:extLst>
              <a:ext uri="{FF2B5EF4-FFF2-40B4-BE49-F238E27FC236}">
                <a16:creationId xmlns:a16="http://schemas.microsoft.com/office/drawing/2014/main" id="{3E45FAFD-68C7-274F-86EA-94342DF6A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2601" b="25032"/>
          <a:stretch/>
        </p:blipFill>
        <p:spPr>
          <a:xfrm>
            <a:off x="165051" y="-1"/>
            <a:ext cx="1188720" cy="74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08666"/>
      </p:ext>
    </p:extLst>
  </p:cSld>
  <p:clrMapOvr>
    <a:masterClrMapping/>
  </p:clrMapOvr>
</p:sldLayout>
</file>

<file path=ppt/slideLayouts/slideLayout10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2 columns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ge number">
            <a:extLst>
              <a:ext uri="{FF2B5EF4-FFF2-40B4-BE49-F238E27FC236}">
                <a16:creationId xmlns:a16="http://schemas.microsoft.com/office/drawing/2014/main" id="{012296F6-D2F4-C847-BBC7-37374DEFC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16106" y="4816475"/>
            <a:ext cx="2794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90">
                <a:solidFill>
                  <a:schemeClr val="tx1"/>
                </a:solidFill>
                <a:latin typeface="Georgia Pro" panose="02040502050405020303" pitchFamily="18" charset="0"/>
              </a:defRPr>
            </a:lvl1pPr>
          </a:lstStyle>
          <a:p>
            <a:pPr algn="ctr"/>
            <a:fld id="{2213F929-84CB-9148-9207-B0271054EFDF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7" name="Cooley LLP">
            <a:extLst>
              <a:ext uri="{FF2B5EF4-FFF2-40B4-BE49-F238E27FC236}">
                <a16:creationId xmlns:a16="http://schemas.microsoft.com/office/drawing/2014/main" id="{4FFC711B-6569-C440-A88E-5C6E4AF721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10452109" y="1714498"/>
            <a:ext cx="3143250" cy="2794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1" cap="all" spc="100" baseline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US"/>
              <a:t>Cooley LLP</a:t>
            </a:r>
          </a:p>
        </p:txBody>
      </p:sp>
      <p:sp>
        <p:nvSpPr>
          <p:cNvPr id="12" name="Content">
            <a:extLst>
              <a:ext uri="{FF2B5EF4-FFF2-40B4-BE49-F238E27FC236}">
                <a16:creationId xmlns:a16="http://schemas.microsoft.com/office/drawing/2014/main" id="{D4DBB0EE-BE5D-8F46-BCB3-1A9D5306514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019800" y="2120626"/>
            <a:ext cx="5257800" cy="4467499"/>
          </a:xfrm>
        </p:spPr>
        <p:txBody>
          <a:bodyPr numCol="1" spcCol="457200"/>
          <a:lstStyle>
            <a:lvl1pPr marL="234950" indent="-234950">
              <a:lnSpc>
                <a:spcPct val="100000"/>
              </a:lnSpc>
              <a:spcAft>
                <a:spcPts val="100"/>
              </a:spcAft>
              <a:buFont typeface="Arial" panose="020B0604020202020204" pitchFamily="34" charset="0"/>
              <a:buChar char="•"/>
              <a:tabLst/>
              <a:defRPr sz="2500" b="0" i="0">
                <a:latin typeface="+mn-lt"/>
              </a:defRPr>
            </a:lvl1pPr>
            <a:lvl2pPr marL="461963" indent="-227013">
              <a:lnSpc>
                <a:spcPct val="100000"/>
              </a:lnSpc>
              <a:spcAft>
                <a:spcPts val="100"/>
              </a:spcAft>
              <a:tabLst/>
              <a:defRPr sz="2500" b="0" i="0">
                <a:latin typeface="+mn-lt"/>
              </a:defRPr>
            </a:lvl2pPr>
            <a:lvl3pPr marL="688975" indent="-227013">
              <a:lnSpc>
                <a:spcPct val="100000"/>
              </a:lnSpc>
              <a:spcAft>
                <a:spcPts val="100"/>
              </a:spcAft>
              <a:tabLst/>
              <a:defRPr sz="2500" b="0" i="0">
                <a:latin typeface="+mn-lt"/>
              </a:defRPr>
            </a:lvl3pPr>
            <a:lvl4pPr marL="915988" indent="-227013">
              <a:lnSpc>
                <a:spcPct val="100000"/>
              </a:lnSpc>
              <a:spcAft>
                <a:spcPts val="100"/>
              </a:spcAft>
              <a:tabLst/>
              <a:defRPr sz="2500" b="0" i="0">
                <a:latin typeface="+mn-lt"/>
              </a:defRPr>
            </a:lvl4pPr>
            <a:lvl5pPr marL="1143000" indent="-227013">
              <a:lnSpc>
                <a:spcPct val="100000"/>
              </a:lnSpc>
              <a:spcAft>
                <a:spcPts val="100"/>
              </a:spcAft>
              <a:tabLst/>
              <a:defRPr sz="2500" b="0" i="0">
                <a:latin typeface="+mn-lt"/>
              </a:defRPr>
            </a:lvl5pPr>
          </a:lstStyle>
          <a:p>
            <a:pPr lvl="0"/>
            <a:r>
              <a:rPr lang="en-US" dirty="0"/>
              <a:t>Use this space to deliver a key message or infographic that supports the overall narrative of the deck. The content should be clear and strategic.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">
            <a:extLst>
              <a:ext uri="{FF2B5EF4-FFF2-40B4-BE49-F238E27FC236}">
                <a16:creationId xmlns:a16="http://schemas.microsoft.com/office/drawing/2014/main" id="{A9E23788-BC8A-6548-AA33-A977BA26379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282575" y="2120626"/>
            <a:ext cx="5257800" cy="4467499"/>
          </a:xfrm>
        </p:spPr>
        <p:txBody>
          <a:bodyPr numCol="1" spcCol="457200"/>
          <a:lstStyle>
            <a:lvl1pPr marL="234950" indent="-234950">
              <a:lnSpc>
                <a:spcPct val="100000"/>
              </a:lnSpc>
              <a:spcAft>
                <a:spcPts val="100"/>
              </a:spcAft>
              <a:buFont typeface="Arial" panose="020B0604020202020204" pitchFamily="34" charset="0"/>
              <a:buChar char="•"/>
              <a:tabLst/>
              <a:defRPr sz="2500" b="0" i="0">
                <a:latin typeface="+mn-lt"/>
              </a:defRPr>
            </a:lvl1pPr>
            <a:lvl2pPr marL="461963" indent="-227013">
              <a:lnSpc>
                <a:spcPct val="100000"/>
              </a:lnSpc>
              <a:spcAft>
                <a:spcPts val="100"/>
              </a:spcAft>
              <a:tabLst/>
              <a:defRPr sz="2500" b="0" i="0">
                <a:latin typeface="+mn-lt"/>
              </a:defRPr>
            </a:lvl2pPr>
            <a:lvl3pPr marL="688975" indent="-227013">
              <a:lnSpc>
                <a:spcPct val="100000"/>
              </a:lnSpc>
              <a:spcAft>
                <a:spcPts val="100"/>
              </a:spcAft>
              <a:tabLst/>
              <a:defRPr sz="2500" b="0" i="0">
                <a:latin typeface="+mn-lt"/>
              </a:defRPr>
            </a:lvl3pPr>
            <a:lvl4pPr marL="915988" indent="-227013">
              <a:lnSpc>
                <a:spcPct val="100000"/>
              </a:lnSpc>
              <a:spcAft>
                <a:spcPts val="100"/>
              </a:spcAft>
              <a:tabLst/>
              <a:defRPr sz="2500" b="0" i="0">
                <a:latin typeface="+mn-lt"/>
              </a:defRPr>
            </a:lvl4pPr>
            <a:lvl5pPr marL="1143000" indent="-227013">
              <a:lnSpc>
                <a:spcPct val="100000"/>
              </a:lnSpc>
              <a:spcAft>
                <a:spcPts val="100"/>
              </a:spcAft>
              <a:tabLst/>
              <a:defRPr sz="2500" b="0" i="0">
                <a:latin typeface="+mn-lt"/>
              </a:defRPr>
            </a:lvl5pPr>
          </a:lstStyle>
          <a:p>
            <a:pPr lvl="0"/>
            <a:r>
              <a:rPr lang="en-US" dirty="0"/>
              <a:t>Use this space to deliver a key message or infographic that supports the overall narrative of the deck. The content should be clear and strategic.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ubhead">
            <a:extLst>
              <a:ext uri="{FF2B5EF4-FFF2-40B4-BE49-F238E27FC236}">
                <a16:creationId xmlns:a16="http://schemas.microsoft.com/office/drawing/2014/main" id="{613CC59D-CCF4-E314-1E88-AE9B6BDD4D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1456193"/>
            <a:ext cx="11018839" cy="350381"/>
          </a:xfrm>
        </p:spPr>
        <p:txBody>
          <a:bodyPr/>
          <a:lstStyle>
            <a:lvl1pPr marL="12700" marR="0" indent="-127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latin typeface="+mn-lt"/>
              </a:defRPr>
            </a:lvl1pPr>
          </a:lstStyle>
          <a:p>
            <a:pPr marL="12700" marR="0" lvl="0" indent="-127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 text that will introduce a larger body of copy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CF3DFDE0-8BDD-7B1A-C2FE-8446C3F1E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575" y="282575"/>
            <a:ext cx="11018839" cy="103809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Slide title in sentence case</a:t>
            </a:r>
          </a:p>
        </p:txBody>
      </p:sp>
    </p:spTree>
    <p:extLst>
      <p:ext uri="{BB962C8B-B14F-4D97-AF65-F5344CB8AC3E}">
        <p14:creationId xmlns:p14="http://schemas.microsoft.com/office/powerpoint/2010/main" val="3394180863"/>
      </p:ext>
    </p:extLst>
  </p:cSld>
  <p:clrMapOvr>
    <a:masterClrMapping/>
  </p:clrMapOvr>
</p:sldLayout>
</file>

<file path=ppt/slideLayouts/slideLayout11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Focus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age number">
            <a:extLst>
              <a:ext uri="{FF2B5EF4-FFF2-40B4-BE49-F238E27FC236}">
                <a16:creationId xmlns:a16="http://schemas.microsoft.com/office/drawing/2014/main" id="{3A783E04-F159-1E46-A1B9-AA446D247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16106" y="4816475"/>
            <a:ext cx="2794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90">
                <a:solidFill>
                  <a:schemeClr val="tx1"/>
                </a:solidFill>
                <a:latin typeface="Georgia Pro" panose="02040502050405020303" pitchFamily="18" charset="0"/>
              </a:defRPr>
            </a:lvl1pPr>
          </a:lstStyle>
          <a:p>
            <a:pPr algn="ctr"/>
            <a:fld id="{2213F929-84CB-9148-9207-B0271054EFDF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3" name="Cooley LLP">
            <a:extLst>
              <a:ext uri="{FF2B5EF4-FFF2-40B4-BE49-F238E27FC236}">
                <a16:creationId xmlns:a16="http://schemas.microsoft.com/office/drawing/2014/main" id="{477B6557-9CF8-E848-B102-C9F546757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10452109" y="1714498"/>
            <a:ext cx="3143250" cy="2794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1" cap="all" spc="100" baseline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US" dirty="0"/>
              <a:t>Cooley LLP</a:t>
            </a:r>
          </a:p>
        </p:txBody>
      </p:sp>
      <p:sp>
        <p:nvSpPr>
          <p:cNvPr id="6" name="Content">
            <a:extLst>
              <a:ext uri="{FF2B5EF4-FFF2-40B4-BE49-F238E27FC236}">
                <a16:creationId xmlns:a16="http://schemas.microsoft.com/office/drawing/2014/main" id="{AEB57068-CDC2-9745-999A-044AEBF621C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040313" y="282576"/>
            <a:ext cx="6589711" cy="6305550"/>
          </a:xfrm>
        </p:spPr>
        <p:txBody>
          <a:bodyPr numCol="1" spcCol="457200"/>
          <a:lstStyle>
            <a:lvl1pPr>
              <a:lnSpc>
                <a:spcPct val="100000"/>
              </a:lnSpc>
              <a:spcAft>
                <a:spcPts val="100"/>
              </a:spcAft>
              <a:defRPr/>
            </a:lvl1pPr>
            <a:lvl2pPr>
              <a:lnSpc>
                <a:spcPct val="100000"/>
              </a:lnSpc>
              <a:spcAft>
                <a:spcPts val="100"/>
              </a:spcAft>
              <a:defRPr/>
            </a:lvl2pPr>
            <a:lvl3pPr>
              <a:lnSpc>
                <a:spcPct val="100000"/>
              </a:lnSpc>
              <a:spcAft>
                <a:spcPts val="100"/>
              </a:spcAft>
              <a:defRPr/>
            </a:lvl3pPr>
            <a:lvl4pPr>
              <a:lnSpc>
                <a:spcPct val="100000"/>
              </a:lnSpc>
              <a:spcAft>
                <a:spcPts val="100"/>
              </a:spcAft>
              <a:defRPr/>
            </a:lvl4pPr>
            <a:lvl5pPr>
              <a:lnSpc>
                <a:spcPct val="100000"/>
              </a:lnSpc>
              <a:spcAft>
                <a:spcPts val="100"/>
              </a:spcAft>
              <a:defRPr/>
            </a:lvl5pPr>
          </a:lstStyle>
          <a:p>
            <a:pPr lvl="0"/>
            <a:r>
              <a:rPr lang="en-US" dirty="0"/>
              <a:t>Use this space contain an infographic that supports the overall narrative of the deck. The content should be clear and strategic.</a:t>
            </a:r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91C60D8B-553A-BF49-8BAE-641CA1572F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2575" y="2722563"/>
            <a:ext cx="4340225" cy="3865562"/>
          </a:xfrm>
        </p:spPr>
        <p:txBody>
          <a:bodyPr/>
          <a:lstStyle>
            <a:lvl1pPr marL="9525" indent="-9525">
              <a:lnSpc>
                <a:spcPct val="100000"/>
              </a:lnSpc>
              <a:spcAft>
                <a:spcPts val="100"/>
              </a:spcAft>
              <a:buNone/>
              <a:tabLst/>
              <a:defRPr sz="2500" b="0" i="0">
                <a:solidFill>
                  <a:schemeClr val="tx1"/>
                </a:solidFill>
                <a:latin typeface="+mn-lt"/>
              </a:defRPr>
            </a:lvl1pPr>
            <a:lvl2pPr marL="344488" indent="-228600">
              <a:lnSpc>
                <a:spcPct val="100000"/>
              </a:lnSpc>
              <a:spcAft>
                <a:spcPts val="100"/>
              </a:spcAft>
              <a:tabLst/>
              <a:defRPr sz="2500" b="0" i="0">
                <a:solidFill>
                  <a:schemeClr val="tx1"/>
                </a:solidFill>
                <a:latin typeface="+mn-lt"/>
              </a:defRPr>
            </a:lvl2pPr>
            <a:lvl3pPr marL="466725" indent="-236538">
              <a:lnSpc>
                <a:spcPct val="100000"/>
              </a:lnSpc>
              <a:spcAft>
                <a:spcPts val="100"/>
              </a:spcAft>
              <a:tabLst/>
              <a:defRPr sz="2500" b="0" i="0">
                <a:solidFill>
                  <a:schemeClr val="tx1"/>
                </a:solidFill>
                <a:latin typeface="+mn-lt"/>
              </a:defRPr>
            </a:lvl3pPr>
            <a:lvl4pPr marL="577850" indent="-234950">
              <a:lnSpc>
                <a:spcPct val="100000"/>
              </a:lnSpc>
              <a:spcAft>
                <a:spcPts val="100"/>
              </a:spcAft>
              <a:tabLst/>
              <a:defRPr sz="2500" b="0" i="0">
                <a:solidFill>
                  <a:schemeClr val="tx1"/>
                </a:solidFill>
                <a:latin typeface="+mn-lt"/>
              </a:defRPr>
            </a:lvl4pPr>
            <a:lvl5pPr marL="690563" indent="-230188">
              <a:lnSpc>
                <a:spcPct val="100000"/>
              </a:lnSpc>
              <a:spcAft>
                <a:spcPts val="100"/>
              </a:spcAft>
              <a:tabLst/>
              <a:defRPr sz="25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Use this space to deliver a key message that supports the overall narrative of the deck. The content should be clear and strategic.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8DC2B50-30A6-BC42-B53F-D21C28222B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8762" y="282575"/>
            <a:ext cx="4343718" cy="23495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 in sentence case</a:t>
            </a:r>
          </a:p>
        </p:txBody>
      </p:sp>
    </p:spTree>
    <p:extLst>
      <p:ext uri="{BB962C8B-B14F-4D97-AF65-F5344CB8AC3E}">
        <p14:creationId xmlns:p14="http://schemas.microsoft.com/office/powerpoint/2010/main" val="306504235"/>
      </p:ext>
    </p:extLst>
  </p:cSld>
  <p:clrMapOvr>
    <a:masterClrMapping/>
  </p:clrMapOvr>
</p:sldLayout>
</file>

<file path=ppt/slideLayouts/slideLayout12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Impact p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ge number">
            <a:extLst>
              <a:ext uri="{FF2B5EF4-FFF2-40B4-BE49-F238E27FC236}">
                <a16:creationId xmlns:a16="http://schemas.microsoft.com/office/drawing/2014/main" id="{012296F6-D2F4-C847-BBC7-37374DEFC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16106" y="4816475"/>
            <a:ext cx="2794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90">
                <a:solidFill>
                  <a:schemeClr val="tx1"/>
                </a:solidFill>
                <a:latin typeface="Georgia Pro" panose="02040502050405020303" pitchFamily="18" charset="0"/>
              </a:defRPr>
            </a:lvl1pPr>
          </a:lstStyle>
          <a:p>
            <a:pPr algn="ctr"/>
            <a:fld id="{2213F929-84CB-9148-9207-B0271054EFDF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7" name="Cooley LLP">
            <a:extLst>
              <a:ext uri="{FF2B5EF4-FFF2-40B4-BE49-F238E27FC236}">
                <a16:creationId xmlns:a16="http://schemas.microsoft.com/office/drawing/2014/main" id="{4FFC711B-6569-C440-A88E-5C6E4AF721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10452109" y="1714498"/>
            <a:ext cx="3143250" cy="2794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1" cap="all" spc="100" baseline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US" dirty="0"/>
              <a:t>Cooley LLP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040831D4-A992-E1A4-8293-DBB2D4A0C0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94400" y="282575"/>
            <a:ext cx="5257800" cy="6305550"/>
          </a:xfrm>
        </p:spPr>
        <p:txBody>
          <a:bodyPr anchor="ctr"/>
          <a:lstStyle>
            <a:lvl1pPr marL="9525" indent="-9525">
              <a:lnSpc>
                <a:spcPct val="100000"/>
              </a:lnSpc>
              <a:spcAft>
                <a:spcPts val="100"/>
              </a:spcAft>
              <a:buNone/>
              <a:tabLst/>
              <a:defRPr sz="2500" b="0" i="0">
                <a:solidFill>
                  <a:schemeClr val="tx1"/>
                </a:solidFill>
                <a:latin typeface="+mn-lt"/>
              </a:defRPr>
            </a:lvl1pPr>
            <a:lvl2pPr marL="344488" indent="-228600">
              <a:lnSpc>
                <a:spcPct val="100000"/>
              </a:lnSpc>
              <a:spcAft>
                <a:spcPts val="100"/>
              </a:spcAft>
              <a:tabLst/>
              <a:defRPr sz="2500" b="0" i="0">
                <a:solidFill>
                  <a:schemeClr val="tx1"/>
                </a:solidFill>
                <a:latin typeface="+mn-lt"/>
              </a:defRPr>
            </a:lvl2pPr>
            <a:lvl3pPr marL="466725" indent="-236538">
              <a:lnSpc>
                <a:spcPct val="100000"/>
              </a:lnSpc>
              <a:spcAft>
                <a:spcPts val="100"/>
              </a:spcAft>
              <a:tabLst/>
              <a:defRPr sz="2500" b="0" i="0">
                <a:solidFill>
                  <a:schemeClr val="tx1"/>
                </a:solidFill>
                <a:latin typeface="+mn-lt"/>
              </a:defRPr>
            </a:lvl3pPr>
            <a:lvl4pPr marL="577850" indent="-234950">
              <a:lnSpc>
                <a:spcPct val="100000"/>
              </a:lnSpc>
              <a:spcAft>
                <a:spcPts val="100"/>
              </a:spcAft>
              <a:tabLst/>
              <a:defRPr sz="2500" b="0" i="0">
                <a:solidFill>
                  <a:schemeClr val="tx1"/>
                </a:solidFill>
                <a:latin typeface="+mn-lt"/>
              </a:defRPr>
            </a:lvl4pPr>
            <a:lvl5pPr marL="690563" indent="-230188">
              <a:lnSpc>
                <a:spcPct val="100000"/>
              </a:lnSpc>
              <a:spcAft>
                <a:spcPts val="100"/>
              </a:spcAft>
              <a:tabLst/>
              <a:defRPr sz="25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Use this space to deliver a key message that supports the overall narrative of the deck. The content should be clear and strategic.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9F0D2FC0-5840-854A-98F3-9639BA49E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8762" y="1569243"/>
            <a:ext cx="5257800" cy="37131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 in </a:t>
            </a:r>
            <a:br>
              <a:rPr lang="en-US" dirty="0"/>
            </a:br>
            <a:r>
              <a:rPr lang="en-US" dirty="0"/>
              <a:t>sentence case</a:t>
            </a:r>
          </a:p>
        </p:txBody>
      </p:sp>
    </p:spTree>
    <p:extLst>
      <p:ext uri="{BB962C8B-B14F-4D97-AF65-F5344CB8AC3E}">
        <p14:creationId xmlns:p14="http://schemas.microsoft.com/office/powerpoint/2010/main" val="1971500226"/>
      </p:ext>
    </p:extLst>
  </p:cSld>
  <p:clrMapOvr>
    <a:masterClrMapping/>
  </p:clrMapOvr>
</p:sldLayout>
</file>

<file path=ppt/slideLayouts/slideLayout13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Callout - Colorway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ge number">
            <a:extLst>
              <a:ext uri="{FF2B5EF4-FFF2-40B4-BE49-F238E27FC236}">
                <a16:creationId xmlns:a16="http://schemas.microsoft.com/office/drawing/2014/main" id="{42C7729F-5860-BE42-966A-DDA72073F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16106" y="4816475"/>
            <a:ext cx="2794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90">
                <a:solidFill>
                  <a:schemeClr val="tx1"/>
                </a:solidFill>
                <a:latin typeface="Georgia Pro" panose="02040502050405020303" pitchFamily="18" charset="0"/>
              </a:defRPr>
            </a:lvl1pPr>
          </a:lstStyle>
          <a:p>
            <a:pPr algn="ctr"/>
            <a:fld id="{2213F929-84CB-9148-9207-B0271054EFDF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3" name="Cooley LLP">
            <a:extLst>
              <a:ext uri="{FF2B5EF4-FFF2-40B4-BE49-F238E27FC236}">
                <a16:creationId xmlns:a16="http://schemas.microsoft.com/office/drawing/2014/main" id="{015FD1AB-AA30-7742-9EFB-A2D34DF73A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10452109" y="1714498"/>
            <a:ext cx="3143250" cy="2794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1" cap="all" spc="100" baseline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US" dirty="0"/>
              <a:t>Cooley LLP</a:t>
            </a:r>
          </a:p>
        </p:txBody>
      </p:sp>
      <p:sp>
        <p:nvSpPr>
          <p:cNvPr id="12" name="Attribution or caption">
            <a:extLst>
              <a:ext uri="{FF2B5EF4-FFF2-40B4-BE49-F238E27FC236}">
                <a16:creationId xmlns:a16="http://schemas.microsoft.com/office/drawing/2014/main" id="{218D930D-28D8-6E4B-86F9-4B89706535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85988" y="4551362"/>
            <a:ext cx="7537449" cy="528638"/>
          </a:xfrm>
        </p:spPr>
        <p:txBody>
          <a:bodyPr/>
          <a:lstStyle>
            <a:lvl1pPr algn="ctr">
              <a:buNone/>
              <a:defRPr sz="1000" b="0" i="0" cap="all" spc="100" baseline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– </a:t>
            </a:r>
            <a:r>
              <a:rPr lang="en-US" dirty="0" err="1"/>
              <a:t>en</a:t>
            </a:r>
            <a:r>
              <a:rPr lang="en-US" dirty="0"/>
              <a:t> dash attribution or caption</a:t>
            </a:r>
          </a:p>
        </p:txBody>
      </p:sp>
      <p:sp>
        <p:nvSpPr>
          <p:cNvPr id="2" name="Pull quote or statement">
            <a:extLst>
              <a:ext uri="{FF2B5EF4-FFF2-40B4-BE49-F238E27FC236}">
                <a16:creationId xmlns:a16="http://schemas.microsoft.com/office/drawing/2014/main" id="{A394144F-72B9-C9C4-0CC9-D2D245947A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05827" y="807989"/>
            <a:ext cx="8097770" cy="3321631"/>
          </a:xfrm>
        </p:spPr>
        <p:txBody>
          <a:bodyPr anchor="b"/>
          <a:lstStyle>
            <a:lvl1pPr marL="11113" indent="-11113" algn="ctr">
              <a:buNone/>
              <a:tabLst/>
              <a:defRPr sz="4000" b="0" i="0">
                <a:solidFill>
                  <a:schemeClr val="tx1"/>
                </a:solidFill>
                <a:latin typeface="+mj-lt"/>
              </a:defRPr>
            </a:lvl1pPr>
            <a:lvl2pPr>
              <a:buNone/>
              <a:defRPr sz="3550" b="0" i="0">
                <a:solidFill>
                  <a:schemeClr val="bg1"/>
                </a:solidFill>
                <a:latin typeface="Georgia Pro Light" panose="02040502050405020303" pitchFamily="18" charset="0"/>
              </a:defRPr>
            </a:lvl2pPr>
            <a:lvl3pPr>
              <a:defRPr sz="3550" b="0" i="0">
                <a:solidFill>
                  <a:schemeClr val="bg1"/>
                </a:solidFill>
                <a:latin typeface="Georgia Pro Light" panose="02040502050405020303" pitchFamily="18" charset="0"/>
              </a:defRPr>
            </a:lvl3pPr>
            <a:lvl4pPr>
              <a:defRPr sz="3550" b="0" i="0">
                <a:solidFill>
                  <a:schemeClr val="bg1"/>
                </a:solidFill>
                <a:latin typeface="Georgia Pro Light" panose="02040502050405020303" pitchFamily="18" charset="0"/>
              </a:defRPr>
            </a:lvl4pPr>
            <a:lvl5pPr>
              <a:buNone/>
              <a:defRPr sz="3550">
                <a:solidFill>
                  <a:schemeClr val="bg1"/>
                </a:solidFill>
                <a:latin typeface="Georgia Pro" panose="02040502050405020303" pitchFamily="18" charset="0"/>
              </a:defRPr>
            </a:lvl5pPr>
          </a:lstStyle>
          <a:p>
            <a:pPr lvl="0"/>
            <a:r>
              <a:rPr lang="en-US" dirty="0"/>
              <a:t>Use this space for a pull quote or statement. This text should highlight a central idea, insight, or intention that sets the tone for what follows.</a:t>
            </a:r>
          </a:p>
        </p:txBody>
      </p:sp>
    </p:spTree>
    <p:extLst>
      <p:ext uri="{BB962C8B-B14F-4D97-AF65-F5344CB8AC3E}">
        <p14:creationId xmlns:p14="http://schemas.microsoft.com/office/powerpoint/2010/main" val="823319340"/>
      </p:ext>
    </p:extLst>
  </p:cSld>
  <p:clrMapOvr>
    <a:masterClrMapping/>
  </p:clrMapOvr>
</p:sldLayout>
</file>

<file path=ppt/slideLayouts/slideLayout14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Callout - Colorway 2">
    <p:bg>
      <p:bgPr>
        <a:solidFill>
          <a:srgbClr val="E6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ge number">
            <a:extLst>
              <a:ext uri="{FF2B5EF4-FFF2-40B4-BE49-F238E27FC236}">
                <a16:creationId xmlns:a16="http://schemas.microsoft.com/office/drawing/2014/main" id="{1AB3AC98-AC68-8E46-9515-CB56258D1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16106" y="4816475"/>
            <a:ext cx="2794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90">
                <a:solidFill>
                  <a:schemeClr val="tx1"/>
                </a:solidFill>
                <a:latin typeface="Georgia Pro" panose="02040502050405020303" pitchFamily="18" charset="0"/>
              </a:defRPr>
            </a:lvl1pPr>
          </a:lstStyle>
          <a:p>
            <a:pPr algn="ctr"/>
            <a:fld id="{2213F929-84CB-9148-9207-B0271054EFDF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3" name="Cooley LLP">
            <a:extLst>
              <a:ext uri="{FF2B5EF4-FFF2-40B4-BE49-F238E27FC236}">
                <a16:creationId xmlns:a16="http://schemas.microsoft.com/office/drawing/2014/main" id="{B504535D-20C0-A74F-925E-0AC15D40D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10452109" y="1714498"/>
            <a:ext cx="3143250" cy="2794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1" cap="all" spc="100" baseline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US" dirty="0"/>
              <a:t>Cooley LLP</a:t>
            </a:r>
          </a:p>
        </p:txBody>
      </p:sp>
      <p:sp>
        <p:nvSpPr>
          <p:cNvPr id="32" name="Attribution or caption">
            <a:extLst>
              <a:ext uri="{FF2B5EF4-FFF2-40B4-BE49-F238E27FC236}">
                <a16:creationId xmlns:a16="http://schemas.microsoft.com/office/drawing/2014/main" id="{88897893-2070-8B40-87EA-3B6ED14F3E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85988" y="4551362"/>
            <a:ext cx="7537449" cy="528638"/>
          </a:xfrm>
        </p:spPr>
        <p:txBody>
          <a:bodyPr/>
          <a:lstStyle>
            <a:lvl1pPr algn="ctr">
              <a:buNone/>
              <a:defRPr sz="1000" b="0" i="0" cap="all" spc="100" baseline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– </a:t>
            </a:r>
            <a:r>
              <a:rPr lang="en-US" dirty="0" err="1"/>
              <a:t>en</a:t>
            </a:r>
            <a:r>
              <a:rPr lang="en-US" dirty="0"/>
              <a:t> dash attribution or caption</a:t>
            </a:r>
          </a:p>
        </p:txBody>
      </p:sp>
      <p:sp>
        <p:nvSpPr>
          <p:cNvPr id="3" name="Pull quote or statement">
            <a:extLst>
              <a:ext uri="{FF2B5EF4-FFF2-40B4-BE49-F238E27FC236}">
                <a16:creationId xmlns:a16="http://schemas.microsoft.com/office/drawing/2014/main" id="{36C478E2-EEC6-F54C-BE0E-9E88305E26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05827" y="807989"/>
            <a:ext cx="8097770" cy="3321631"/>
          </a:xfrm>
        </p:spPr>
        <p:txBody>
          <a:bodyPr anchor="b"/>
          <a:lstStyle>
            <a:lvl1pPr marL="11113" indent="-11113" algn="ctr">
              <a:buNone/>
              <a:tabLst/>
              <a:defRPr sz="4000" b="0" i="0">
                <a:solidFill>
                  <a:schemeClr val="tx1"/>
                </a:solidFill>
                <a:latin typeface="+mj-lt"/>
              </a:defRPr>
            </a:lvl1pPr>
            <a:lvl2pPr>
              <a:buNone/>
              <a:defRPr sz="3550" b="0" i="0">
                <a:solidFill>
                  <a:schemeClr val="bg1"/>
                </a:solidFill>
                <a:latin typeface="Georgia Pro Light" panose="02040502050405020303" pitchFamily="18" charset="0"/>
              </a:defRPr>
            </a:lvl2pPr>
            <a:lvl3pPr>
              <a:defRPr sz="3550" b="0" i="0">
                <a:solidFill>
                  <a:schemeClr val="bg1"/>
                </a:solidFill>
                <a:latin typeface="Georgia Pro Light" panose="02040502050405020303" pitchFamily="18" charset="0"/>
              </a:defRPr>
            </a:lvl3pPr>
            <a:lvl4pPr>
              <a:defRPr sz="3550" b="0" i="0">
                <a:solidFill>
                  <a:schemeClr val="bg1"/>
                </a:solidFill>
                <a:latin typeface="Georgia Pro Light" panose="02040502050405020303" pitchFamily="18" charset="0"/>
              </a:defRPr>
            </a:lvl4pPr>
            <a:lvl5pPr>
              <a:buNone/>
              <a:defRPr sz="3550">
                <a:solidFill>
                  <a:schemeClr val="bg1"/>
                </a:solidFill>
                <a:latin typeface="Georgia Pro" panose="02040502050405020303" pitchFamily="18" charset="0"/>
              </a:defRPr>
            </a:lvl5pPr>
          </a:lstStyle>
          <a:p>
            <a:pPr lvl="0"/>
            <a:r>
              <a:rPr lang="en-US" dirty="0"/>
              <a:t>Use this space for a pull quote or statement. This text should highlight a central idea, insight, or intention that sets the tone for what follows.</a:t>
            </a:r>
          </a:p>
        </p:txBody>
      </p:sp>
    </p:spTree>
    <p:extLst>
      <p:ext uri="{BB962C8B-B14F-4D97-AF65-F5344CB8AC3E}">
        <p14:creationId xmlns:p14="http://schemas.microsoft.com/office/powerpoint/2010/main" val="1913779157"/>
      </p:ext>
    </p:extLst>
  </p:cSld>
  <p:clrMapOvr>
    <a:masterClrMapping/>
  </p:clrMapOvr>
</p:sldLayout>
</file>

<file path=ppt/slideLayouts/slideLayout15.xml><?xml version="1.0" encoding="utf-8"?>
<p:sldLayout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ack cover with formation - Colorway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graphic">
            <a:extLst>
              <a:ext uri="{FF2B5EF4-FFF2-40B4-BE49-F238E27FC236}">
                <a16:creationId xmlns:a16="http://schemas.microsoft.com/office/drawing/2014/main" id="{E88D6477-03E4-AE4A-AD62-59F60F7D4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nd title">
            <a:extLst>
              <a:ext uri="{FF2B5EF4-FFF2-40B4-BE49-F238E27FC236}">
                <a16:creationId xmlns:a16="http://schemas.microsoft.com/office/drawing/2014/main" id="{19BE94CA-548A-A14F-AD2F-7A8264E585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575" y="1887538"/>
            <a:ext cx="5239512" cy="3111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effectLst/>
              </a:rPr>
              <a:t>Thank you.</a:t>
            </a:r>
            <a:endParaRPr lang="en-US" dirty="0"/>
          </a:p>
        </p:txBody>
      </p:sp>
      <p:pic>
        <p:nvPicPr>
          <p:cNvPr id="11" name="Cooley logo">
            <a:extLst>
              <a:ext uri="{FF2B5EF4-FFF2-40B4-BE49-F238E27FC236}">
                <a16:creationId xmlns:a16="http://schemas.microsoft.com/office/drawing/2014/main" id="{336A95E0-8821-7448-BCE4-1A11E0372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2601"/>
          <a:stretch/>
        </p:blipFill>
        <p:spPr>
          <a:xfrm>
            <a:off x="165051" y="0"/>
            <a:ext cx="1188720" cy="103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52480"/>
      </p:ext>
    </p:extLst>
  </p:cSld>
  <p:clrMapOvr>
    <a:masterClrMapping/>
  </p:clrMapOvr>
</p:sldLayout>
</file>

<file path=ppt/slideLayouts/slideLayout16.xml><?xml version="1.0" encoding="utf-8"?>
<p:sldLayout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ack cover with formation - Colorway 2">
    <p:bg>
      <p:bgPr>
        <a:solidFill>
          <a:srgbClr val="0504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graphic">
            <a:extLst>
              <a:ext uri="{FF2B5EF4-FFF2-40B4-BE49-F238E27FC236}">
                <a16:creationId xmlns:a16="http://schemas.microsoft.com/office/drawing/2014/main" id="{11BFD7D1-86A9-424E-AB5A-295D14BC6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-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End title">
            <a:extLst>
              <a:ext uri="{FF2B5EF4-FFF2-40B4-BE49-F238E27FC236}">
                <a16:creationId xmlns:a16="http://schemas.microsoft.com/office/drawing/2014/main" id="{0E5EB22E-1071-604B-BDD5-8E2AC22A0E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575" y="1887538"/>
            <a:ext cx="5239512" cy="3111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effectLst/>
              </a:rPr>
              <a:t>Thank you.</a:t>
            </a:r>
            <a:endParaRPr lang="en-US" dirty="0"/>
          </a:p>
        </p:txBody>
      </p:sp>
      <p:pic>
        <p:nvPicPr>
          <p:cNvPr id="11" name="Cooley logo">
            <a:extLst>
              <a:ext uri="{FF2B5EF4-FFF2-40B4-BE49-F238E27FC236}">
                <a16:creationId xmlns:a16="http://schemas.microsoft.com/office/drawing/2014/main" id="{336A95E0-8821-7448-BCE4-1A11E0372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2601"/>
          <a:stretch/>
        </p:blipFill>
        <p:spPr>
          <a:xfrm>
            <a:off x="165051" y="0"/>
            <a:ext cx="1188720" cy="103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63633"/>
      </p:ext>
    </p:extLst>
  </p:cSld>
  <p:clrMapOvr>
    <a:masterClrMapping/>
  </p:clrMapOvr>
</p:sldLayout>
</file>

<file path=ppt/slideLayouts/slideLayout17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 number">
            <a:extLst>
              <a:ext uri="{FF2B5EF4-FFF2-40B4-BE49-F238E27FC236}">
                <a16:creationId xmlns:a16="http://schemas.microsoft.com/office/drawing/2014/main" id="{86D8B594-A1C9-BC7A-5001-EBC53E73A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16106" y="4816475"/>
            <a:ext cx="2794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90">
                <a:solidFill>
                  <a:schemeClr val="tx1"/>
                </a:solidFill>
                <a:latin typeface="Georgia Pro" panose="02040502050405020303" pitchFamily="18" charset="0"/>
              </a:defRPr>
            </a:lvl1pPr>
          </a:lstStyle>
          <a:p>
            <a:pPr algn="ctr"/>
            <a:fld id="{2213F929-84CB-9148-9207-B0271054EFDF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Cooley LLP">
            <a:extLst>
              <a:ext uri="{FF2B5EF4-FFF2-40B4-BE49-F238E27FC236}">
                <a16:creationId xmlns:a16="http://schemas.microsoft.com/office/drawing/2014/main" id="{0BC5B44B-DF7F-FE20-24C1-7FBE8ED5B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10452109" y="1714498"/>
            <a:ext cx="3143250" cy="2794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1" cap="all" spc="100" baseline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US"/>
              <a:t>Cooley </a:t>
            </a:r>
            <a:r>
              <a:rPr lang="en-US" err="1"/>
              <a:t>llp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14057"/>
      </p:ext>
    </p:extLst>
  </p:cSld>
  <p:clrMapOvr>
    <a:masterClrMapping/>
  </p:clrMapOvr>
</p:sldLayout>
</file>

<file path=ppt/slideLayouts/slideLayout2.xml><?xml version="1.0" encoding="utf-8"?>
<p:sldLayout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Cover with formation - Colorway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 graphic">
            <a:extLst>
              <a:ext uri="{FF2B5EF4-FFF2-40B4-BE49-F238E27FC236}">
                <a16:creationId xmlns:a16="http://schemas.microsoft.com/office/drawing/2014/main" id="{D29BE526-B8B8-104B-B8A6-3220D19F0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ttorney advertisement">
            <a:extLst>
              <a:ext uri="{FF2B5EF4-FFF2-40B4-BE49-F238E27FC236}">
                <a16:creationId xmlns:a16="http://schemas.microsoft.com/office/drawing/2014/main" id="{81798515-E05C-083F-F4CA-8D12E07C3FBE}"/>
              </a:ext>
            </a:extLst>
          </p:cNvPr>
          <p:cNvSpPr txBox="1"/>
          <p:nvPr userDrawn="1"/>
        </p:nvSpPr>
        <p:spPr>
          <a:xfrm>
            <a:off x="282573" y="6472929"/>
            <a:ext cx="4389120" cy="153888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US" sz="1000" dirty="0">
                <a:solidFill>
                  <a:schemeClr val="accent1">
                    <a:alpha val="70000"/>
                  </a:schemeClr>
                </a:solidFill>
                <a:effectLst/>
              </a:rPr>
              <a:t>Copyright © Cooley (UK) LLP</a:t>
            </a:r>
            <a:endParaRPr lang="en-US" sz="800" dirty="0">
              <a:solidFill>
                <a:schemeClr val="accent1">
                  <a:alpha val="70000"/>
                </a:schemeClr>
              </a:solidFill>
            </a:endParaRPr>
          </a:p>
        </p:txBody>
      </p:sp>
      <p:sp>
        <p:nvSpPr>
          <p:cNvPr id="6" name="Additional supporting information">
            <a:extLst>
              <a:ext uri="{FF2B5EF4-FFF2-40B4-BE49-F238E27FC236}">
                <a16:creationId xmlns:a16="http://schemas.microsoft.com/office/drawing/2014/main" id="{DF764AB1-9C60-3D4D-94B1-B9D2C16EA8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2575" y="3192812"/>
            <a:ext cx="4206240" cy="1828800"/>
          </a:xfrm>
        </p:spPr>
        <p:txBody>
          <a:bodyPr/>
          <a:lstStyle>
            <a:lvl1pPr marL="9525" indent="-9525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None/>
              <a:tabLst/>
              <a:defRPr sz="1400" b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100"/>
              </a:spcAft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10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10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Aft>
                <a:spcPts val="1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Additional Supporting Information</a:t>
            </a:r>
          </a:p>
          <a:p>
            <a:pPr lvl="0"/>
            <a:r>
              <a:rPr lang="en-US" dirty="0"/>
              <a:t>(Name, date, subhead,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0FE43EBD-3842-D742-846B-503AD0763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8763" y="818802"/>
            <a:ext cx="6172200" cy="20732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pic>
        <p:nvPicPr>
          <p:cNvPr id="7" name="Cooley logo">
            <a:extLst>
              <a:ext uri="{FF2B5EF4-FFF2-40B4-BE49-F238E27FC236}">
                <a16:creationId xmlns:a16="http://schemas.microsoft.com/office/drawing/2014/main" id="{8A7A34F5-35F6-C544-8B05-ED8CFA4C5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2601" b="25032"/>
          <a:stretch/>
        </p:blipFill>
        <p:spPr>
          <a:xfrm>
            <a:off x="10845212" y="-1"/>
            <a:ext cx="1188720" cy="74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09321"/>
      </p:ext>
    </p:extLst>
  </p:cSld>
  <p:clrMapOvr>
    <a:masterClrMapping/>
  </p:clrMapOvr>
</p:sldLayout>
</file>

<file path=ppt/slideLayouts/slideLayout3.xml><?xml version="1.0" encoding="utf-8"?>
<p:sldLayout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Cover with images - Colorway 2">
    <p:bg>
      <p:bgPr>
        <a:solidFill>
          <a:srgbClr val="0504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ttorney advertisement">
            <a:extLst>
              <a:ext uri="{FF2B5EF4-FFF2-40B4-BE49-F238E27FC236}">
                <a16:creationId xmlns:a16="http://schemas.microsoft.com/office/drawing/2014/main" id="{8607336F-A5FE-E047-A094-E1047724D95E}"/>
              </a:ext>
            </a:extLst>
          </p:cNvPr>
          <p:cNvSpPr txBox="1"/>
          <p:nvPr userDrawn="1"/>
        </p:nvSpPr>
        <p:spPr>
          <a:xfrm>
            <a:off x="282573" y="6472929"/>
            <a:ext cx="4389120" cy="153888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US" sz="1000" dirty="0">
                <a:solidFill>
                  <a:schemeClr val="accent2">
                    <a:alpha val="90000"/>
                  </a:schemeClr>
                </a:solidFill>
                <a:effectLst/>
              </a:rPr>
              <a:t>Copyright © Cooley (UK) LLP</a:t>
            </a:r>
          </a:p>
        </p:txBody>
      </p:sp>
      <p:sp>
        <p:nvSpPr>
          <p:cNvPr id="2" name="Image">
            <a:extLst>
              <a:ext uri="{FF2B5EF4-FFF2-40B4-BE49-F238E27FC236}">
                <a16:creationId xmlns:a16="http://schemas.microsoft.com/office/drawing/2014/main" id="{3A412366-E505-3E46-CE42-0F2EA1DF6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0872" y="818802"/>
            <a:ext cx="4681728" cy="47104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Additional supporting information">
            <a:extLst>
              <a:ext uri="{FF2B5EF4-FFF2-40B4-BE49-F238E27FC236}">
                <a16:creationId xmlns:a16="http://schemas.microsoft.com/office/drawing/2014/main" id="{BF8EF810-E89D-1B89-0F55-32ED82BBE9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2575" y="3192812"/>
            <a:ext cx="4206240" cy="1828800"/>
          </a:xfrm>
        </p:spPr>
        <p:txBody>
          <a:bodyPr/>
          <a:lstStyle>
            <a:lvl1pPr marL="9525" indent="-9525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None/>
              <a:tabLst/>
              <a:defRPr sz="1400" b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100"/>
              </a:spcAft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10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10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Aft>
                <a:spcPts val="1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Additional Supporting Information</a:t>
            </a:r>
          </a:p>
          <a:p>
            <a:pPr lvl="0"/>
            <a:r>
              <a:rPr lang="en-US" dirty="0"/>
              <a:t>(Name, date, subhead,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144D7FF-1D77-D755-5987-DFE771760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8763" y="818802"/>
            <a:ext cx="6172200" cy="20732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pic>
        <p:nvPicPr>
          <p:cNvPr id="20" name="Cooley logo">
            <a:extLst>
              <a:ext uri="{FF2B5EF4-FFF2-40B4-BE49-F238E27FC236}">
                <a16:creationId xmlns:a16="http://schemas.microsoft.com/office/drawing/2014/main" id="{D114F935-2662-8247-8C74-F5E3BD470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2601" b="25032"/>
          <a:stretch/>
        </p:blipFill>
        <p:spPr>
          <a:xfrm>
            <a:off x="165051" y="-1"/>
            <a:ext cx="1188720" cy="74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35377"/>
      </p:ext>
    </p:extLst>
  </p:cSld>
  <p:clrMapOvr>
    <a:masterClrMapping/>
  </p:clrMapOvr>
</p:sldLayout>
</file>

<file path=ppt/slideLayouts/slideLayout4.xml><?xml version="1.0" encoding="utf-8"?>
<p:sldLayout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Cover with formation - Colorway 2">
    <p:bg>
      <p:bgPr>
        <a:solidFill>
          <a:srgbClr val="0504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 graphic">
            <a:extLst>
              <a:ext uri="{FF2B5EF4-FFF2-40B4-BE49-F238E27FC236}">
                <a16:creationId xmlns:a16="http://schemas.microsoft.com/office/drawing/2014/main" id="{FE4E959F-B757-0F43-82EE-7F61319E3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-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4" name="Attorney advertisement">
            <a:extLst>
              <a:ext uri="{FF2B5EF4-FFF2-40B4-BE49-F238E27FC236}">
                <a16:creationId xmlns:a16="http://schemas.microsoft.com/office/drawing/2014/main" id="{8E4D3A82-4CF3-6944-9D0B-7D004B3299C5}"/>
              </a:ext>
            </a:extLst>
          </p:cNvPr>
          <p:cNvSpPr txBox="1"/>
          <p:nvPr userDrawn="1"/>
        </p:nvSpPr>
        <p:spPr>
          <a:xfrm>
            <a:off x="282575" y="6472929"/>
            <a:ext cx="4389120" cy="153888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US" sz="1000" dirty="0">
                <a:solidFill>
                  <a:schemeClr val="accent2">
                    <a:alpha val="90000"/>
                  </a:schemeClr>
                </a:solidFill>
                <a:effectLst/>
              </a:rPr>
              <a:t>Copyright © Cooley (UK) LLP</a:t>
            </a:r>
          </a:p>
        </p:txBody>
      </p:sp>
      <p:sp>
        <p:nvSpPr>
          <p:cNvPr id="4" name="Additional supporting information">
            <a:extLst>
              <a:ext uri="{FF2B5EF4-FFF2-40B4-BE49-F238E27FC236}">
                <a16:creationId xmlns:a16="http://schemas.microsoft.com/office/drawing/2014/main" id="{E50EF1E4-0096-9A77-CC12-20F7902383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2575" y="3192812"/>
            <a:ext cx="4206240" cy="1828800"/>
          </a:xfrm>
        </p:spPr>
        <p:txBody>
          <a:bodyPr/>
          <a:lstStyle>
            <a:lvl1pPr marL="9525" indent="-9525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None/>
              <a:tabLst/>
              <a:defRPr sz="1400" b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100"/>
              </a:spcAft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10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10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Aft>
                <a:spcPts val="1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Additional Supporting Information</a:t>
            </a:r>
          </a:p>
          <a:p>
            <a:pPr lvl="0"/>
            <a:r>
              <a:rPr lang="en-US" dirty="0"/>
              <a:t>(Name, date, subhead,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8A85A955-E1EE-21C8-7886-7F0D39290F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8763" y="818802"/>
            <a:ext cx="6172200" cy="20732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pic>
        <p:nvPicPr>
          <p:cNvPr id="13" name="Cooley logo">
            <a:extLst>
              <a:ext uri="{FF2B5EF4-FFF2-40B4-BE49-F238E27FC236}">
                <a16:creationId xmlns:a16="http://schemas.microsoft.com/office/drawing/2014/main" id="{F5AD14A1-56A4-6F41-8568-1037B5888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2601" b="25032"/>
          <a:stretch/>
        </p:blipFill>
        <p:spPr>
          <a:xfrm>
            <a:off x="10845212" y="-1"/>
            <a:ext cx="1188720" cy="74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50334"/>
      </p:ext>
    </p:extLst>
  </p:cSld>
  <p:clrMapOvr>
    <a:masterClrMapping/>
  </p:clrMapOvr>
</p:sldLayout>
</file>

<file path=ppt/slideLayouts/slideLayout5.xml><?xml version="1.0" encoding="utf-8"?>
<p:sldLayout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s - Colorway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 number">
            <a:extLst>
              <a:ext uri="{FF2B5EF4-FFF2-40B4-BE49-F238E27FC236}">
                <a16:creationId xmlns:a16="http://schemas.microsoft.com/office/drawing/2014/main" id="{ED142E12-C29F-4C4E-BD1B-05DE780D71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2213F929-84CB-9148-9207-B0271054EFDF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4" name="Cooley LLP">
            <a:extLst>
              <a:ext uri="{FF2B5EF4-FFF2-40B4-BE49-F238E27FC236}">
                <a16:creationId xmlns:a16="http://schemas.microsoft.com/office/drawing/2014/main" id="{B473DCDA-8784-7C42-9694-5540DC584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Cooley LLP</a:t>
            </a:r>
          </a:p>
        </p:txBody>
      </p:sp>
      <p:sp>
        <p:nvSpPr>
          <p:cNvPr id="10" name="Image">
            <a:extLst>
              <a:ext uri="{FF2B5EF4-FFF2-40B4-BE49-F238E27FC236}">
                <a16:creationId xmlns:a16="http://schemas.microsoft.com/office/drawing/2014/main" id="{20B96843-1B22-FF4A-AED3-B8B655F1B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94400" y="1871663"/>
            <a:ext cx="5635626" cy="3108324"/>
          </a:xfrm>
        </p:spPr>
        <p:txBody>
          <a:bodyPr anchor="b" anchorCtr="0"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BC75EB39-FA7B-284F-9E37-DC3CCB825F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8764" y="1557337"/>
            <a:ext cx="5102508" cy="37369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This is a new section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85682568"/>
      </p:ext>
    </p:extLst>
  </p:cSld>
  <p:clrMapOvr>
    <a:masterClrMapping/>
  </p:clrMapOvr>
</p:sldLayout>
</file>

<file path=ppt/slideLayouts/slideLayout6.xml><?xml version="1.0" encoding="utf-8"?>
<p:sldLayout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s - Colorway 2">
    <p:bg>
      <p:bgPr>
        <a:solidFill>
          <a:srgbClr val="E6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 number">
            <a:extLst>
              <a:ext uri="{FF2B5EF4-FFF2-40B4-BE49-F238E27FC236}">
                <a16:creationId xmlns:a16="http://schemas.microsoft.com/office/drawing/2014/main" id="{ED142E12-C29F-4C4E-BD1B-05DE780D71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2213F929-84CB-9148-9207-B0271054EFDF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4" name="Cooley LLP">
            <a:extLst>
              <a:ext uri="{FF2B5EF4-FFF2-40B4-BE49-F238E27FC236}">
                <a16:creationId xmlns:a16="http://schemas.microsoft.com/office/drawing/2014/main" id="{B473DCDA-8784-7C42-9694-5540DC584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Cooley LLP</a:t>
            </a:r>
          </a:p>
        </p:txBody>
      </p:sp>
      <p:sp>
        <p:nvSpPr>
          <p:cNvPr id="10" name="Image">
            <a:extLst>
              <a:ext uri="{FF2B5EF4-FFF2-40B4-BE49-F238E27FC236}">
                <a16:creationId xmlns:a16="http://schemas.microsoft.com/office/drawing/2014/main" id="{EA62932D-A51F-8D42-8E23-44ECADA75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94400" y="1871663"/>
            <a:ext cx="5635626" cy="3108324"/>
          </a:xfrm>
        </p:spPr>
        <p:txBody>
          <a:bodyPr anchor="b" anchorCtr="0"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E189746B-D9B4-1A4C-ADDC-7A86B215E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8762" y="1557337"/>
            <a:ext cx="5110407" cy="37369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This is a new section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53546306"/>
      </p:ext>
    </p:extLst>
  </p:cSld>
  <p:clrMapOvr>
    <a:masterClrMapping/>
  </p:clrMapOvr>
</p:sldLayout>
</file>

<file path=ppt/slideLayouts/slideLayout7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age number">
            <a:extLst>
              <a:ext uri="{FF2B5EF4-FFF2-40B4-BE49-F238E27FC236}">
                <a16:creationId xmlns:a16="http://schemas.microsoft.com/office/drawing/2014/main" id="{3A783E04-F159-1E46-A1B9-AA446D247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16106" y="4816475"/>
            <a:ext cx="2794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90">
                <a:solidFill>
                  <a:schemeClr val="tx1"/>
                </a:solidFill>
                <a:latin typeface="Georgia Pro" panose="02040502050405020303" pitchFamily="18" charset="0"/>
              </a:defRPr>
            </a:lvl1pPr>
          </a:lstStyle>
          <a:p>
            <a:pPr algn="ctr"/>
            <a:fld id="{2213F929-84CB-9148-9207-B0271054EFDF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3" name="Cooley LLP">
            <a:extLst>
              <a:ext uri="{FF2B5EF4-FFF2-40B4-BE49-F238E27FC236}">
                <a16:creationId xmlns:a16="http://schemas.microsoft.com/office/drawing/2014/main" id="{477B6557-9CF8-E848-B102-C9F546757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10452109" y="1714498"/>
            <a:ext cx="3143250" cy="2794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1" cap="all" spc="100" baseline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US"/>
              <a:t>Cooley LLP</a:t>
            </a:r>
          </a:p>
        </p:txBody>
      </p:sp>
      <p:sp>
        <p:nvSpPr>
          <p:cNvPr id="6" name="Content">
            <a:extLst>
              <a:ext uri="{FF2B5EF4-FFF2-40B4-BE49-F238E27FC236}">
                <a16:creationId xmlns:a16="http://schemas.microsoft.com/office/drawing/2014/main" id="{AEB57068-CDC2-9745-999A-044AEBF621C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282575" y="2120626"/>
            <a:ext cx="10995025" cy="4467499"/>
          </a:xfrm>
        </p:spPr>
        <p:txBody>
          <a:bodyPr numCol="1" spcCol="457200"/>
          <a:lstStyle>
            <a:lvl1pPr>
              <a:lnSpc>
                <a:spcPct val="100000"/>
              </a:lnSpc>
              <a:spcAft>
                <a:spcPts val="100"/>
              </a:spcAft>
              <a:defRPr sz="2500" b="0" i="0">
                <a:latin typeface="+mn-lt"/>
              </a:defRPr>
            </a:lvl1pPr>
            <a:lvl2pPr marL="233363" indent="-225425">
              <a:lnSpc>
                <a:spcPct val="100000"/>
              </a:lnSpc>
              <a:spcAft>
                <a:spcPts val="100"/>
              </a:spcAft>
              <a:tabLst/>
              <a:defRPr sz="2500" b="0" i="0">
                <a:latin typeface="+mn-lt"/>
              </a:defRPr>
            </a:lvl2pPr>
            <a:lvl3pPr marL="466725" indent="-233363">
              <a:lnSpc>
                <a:spcPct val="100000"/>
              </a:lnSpc>
              <a:spcAft>
                <a:spcPts val="100"/>
              </a:spcAft>
              <a:tabLst/>
              <a:defRPr sz="2500" b="0" i="0">
                <a:latin typeface="+mn-lt"/>
              </a:defRPr>
            </a:lvl3pPr>
            <a:lvl4pPr marL="690563" indent="-233363">
              <a:lnSpc>
                <a:spcPct val="100000"/>
              </a:lnSpc>
              <a:spcAft>
                <a:spcPts val="100"/>
              </a:spcAft>
              <a:tabLst/>
              <a:defRPr sz="2500" b="0" i="0">
                <a:latin typeface="+mn-lt"/>
              </a:defRPr>
            </a:lvl4pPr>
            <a:lvl5pPr marL="914400" indent="-223838">
              <a:lnSpc>
                <a:spcPct val="100000"/>
              </a:lnSpc>
              <a:spcAft>
                <a:spcPts val="100"/>
              </a:spcAft>
              <a:tabLst/>
              <a:defRPr sz="2500" b="0" i="0">
                <a:latin typeface="+mn-lt"/>
              </a:defRPr>
            </a:lvl5pPr>
          </a:lstStyle>
          <a:p>
            <a:pPr lvl="0"/>
            <a:r>
              <a:rPr lang="en-US"/>
              <a:t>Use this space to deliver a key message or infographic that supports the overall narrative of the deck. The content should be clear and strategic.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ubhead">
            <a:extLst>
              <a:ext uri="{FF2B5EF4-FFF2-40B4-BE49-F238E27FC236}">
                <a16:creationId xmlns:a16="http://schemas.microsoft.com/office/drawing/2014/main" id="{7E8A071C-E8EA-254E-E7CE-B7430ED50E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1456193"/>
            <a:ext cx="11018839" cy="350381"/>
          </a:xfrm>
        </p:spPr>
        <p:txBody>
          <a:bodyPr/>
          <a:lstStyle>
            <a:lvl1pPr marL="12700" marR="0" indent="-127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spc="0" baseline="0">
                <a:latin typeface="+mn-lt"/>
              </a:defRPr>
            </a:lvl1pPr>
          </a:lstStyle>
          <a:p>
            <a:pPr marL="12700" marR="0" lvl="0" indent="-127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text that will introduce a larger body of copy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A15916FE-5185-C146-A6AE-95A448F8AA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575" y="282575"/>
            <a:ext cx="11018839" cy="103809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Slide title in sentence case</a:t>
            </a:r>
          </a:p>
        </p:txBody>
      </p:sp>
    </p:spTree>
    <p:extLst>
      <p:ext uri="{BB962C8B-B14F-4D97-AF65-F5344CB8AC3E}">
        <p14:creationId xmlns:p14="http://schemas.microsoft.com/office/powerpoint/2010/main" val="3619490480"/>
      </p:ext>
    </p:extLst>
  </p:cSld>
  <p:clrMapOvr>
    <a:masterClrMapping/>
  </p:clrMapOvr>
</p:sldLayout>
</file>

<file path=ppt/slideLayouts/slideLayout8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1 column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age number">
            <a:extLst>
              <a:ext uri="{FF2B5EF4-FFF2-40B4-BE49-F238E27FC236}">
                <a16:creationId xmlns:a16="http://schemas.microsoft.com/office/drawing/2014/main" id="{3A783E04-F159-1E46-A1B9-AA446D247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16106" y="4816475"/>
            <a:ext cx="2794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90">
                <a:solidFill>
                  <a:schemeClr val="tx1"/>
                </a:solidFill>
                <a:latin typeface="Georgia Pro" panose="02040502050405020303" pitchFamily="18" charset="0"/>
              </a:defRPr>
            </a:lvl1pPr>
          </a:lstStyle>
          <a:p>
            <a:pPr algn="ctr"/>
            <a:fld id="{2213F929-84CB-9148-9207-B0271054EFDF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3" name="Cooley LLP">
            <a:extLst>
              <a:ext uri="{FF2B5EF4-FFF2-40B4-BE49-F238E27FC236}">
                <a16:creationId xmlns:a16="http://schemas.microsoft.com/office/drawing/2014/main" id="{477B6557-9CF8-E848-B102-C9F546757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10452109" y="1714498"/>
            <a:ext cx="3143250" cy="2794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1" cap="all" spc="100" baseline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US"/>
              <a:t>Cooley LLP</a:t>
            </a:r>
          </a:p>
        </p:txBody>
      </p:sp>
      <p:sp>
        <p:nvSpPr>
          <p:cNvPr id="6" name="Content">
            <a:extLst>
              <a:ext uri="{FF2B5EF4-FFF2-40B4-BE49-F238E27FC236}">
                <a16:creationId xmlns:a16="http://schemas.microsoft.com/office/drawing/2014/main" id="{AEB57068-CDC2-9745-999A-044AEBF621C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282575" y="2120626"/>
            <a:ext cx="10995025" cy="4467499"/>
          </a:xfrm>
        </p:spPr>
        <p:txBody>
          <a:bodyPr numCol="1" spcCol="457200"/>
          <a:lstStyle>
            <a:lvl1pPr marL="234950" indent="-234950">
              <a:lnSpc>
                <a:spcPct val="100000"/>
              </a:lnSpc>
              <a:spcAft>
                <a:spcPts val="100"/>
              </a:spcAft>
              <a:buFont typeface="Arial" panose="020B0604020202020204" pitchFamily="34" charset="0"/>
              <a:buChar char="•"/>
              <a:tabLst/>
              <a:defRPr sz="2500" b="0" i="0">
                <a:latin typeface="+mn-lt"/>
              </a:defRPr>
            </a:lvl1pPr>
            <a:lvl2pPr marL="461963" indent="-227013">
              <a:lnSpc>
                <a:spcPct val="100000"/>
              </a:lnSpc>
              <a:spcAft>
                <a:spcPts val="100"/>
              </a:spcAft>
              <a:tabLst/>
              <a:defRPr sz="2500" b="0" i="0">
                <a:latin typeface="+mn-lt"/>
              </a:defRPr>
            </a:lvl2pPr>
            <a:lvl3pPr marL="688975" indent="-227013">
              <a:lnSpc>
                <a:spcPct val="100000"/>
              </a:lnSpc>
              <a:spcAft>
                <a:spcPts val="100"/>
              </a:spcAft>
              <a:tabLst/>
              <a:defRPr sz="2500" b="0" i="0">
                <a:latin typeface="+mn-lt"/>
              </a:defRPr>
            </a:lvl3pPr>
            <a:lvl4pPr marL="915988" indent="-227013">
              <a:lnSpc>
                <a:spcPct val="100000"/>
              </a:lnSpc>
              <a:spcAft>
                <a:spcPts val="100"/>
              </a:spcAft>
              <a:tabLst/>
              <a:defRPr sz="2500" b="0" i="0">
                <a:latin typeface="+mn-lt"/>
              </a:defRPr>
            </a:lvl4pPr>
            <a:lvl5pPr marL="1143000" indent="-227013">
              <a:lnSpc>
                <a:spcPct val="100000"/>
              </a:lnSpc>
              <a:spcAft>
                <a:spcPts val="100"/>
              </a:spcAft>
              <a:tabLst/>
              <a:defRPr sz="2500" b="0" i="0">
                <a:latin typeface="+mn-lt"/>
              </a:defRPr>
            </a:lvl5pPr>
          </a:lstStyle>
          <a:p>
            <a:pPr lvl="0"/>
            <a:r>
              <a:rPr lang="en-US" dirty="0"/>
              <a:t>Use this space to deliver a key message or infographic that supports the overall narrative of the deck. The content should be clear and strategic.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ubhead">
            <a:extLst>
              <a:ext uri="{FF2B5EF4-FFF2-40B4-BE49-F238E27FC236}">
                <a16:creationId xmlns:a16="http://schemas.microsoft.com/office/drawing/2014/main" id="{7E8A071C-E8EA-254E-E7CE-B7430ED50E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1456193"/>
            <a:ext cx="11018839" cy="350381"/>
          </a:xfrm>
        </p:spPr>
        <p:txBody>
          <a:bodyPr/>
          <a:lstStyle>
            <a:lvl1pPr marL="12700" marR="0" indent="-127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latin typeface="+mn-lt"/>
              </a:defRPr>
            </a:lvl1pPr>
          </a:lstStyle>
          <a:p>
            <a:pPr marL="12700" marR="0" lvl="0" indent="-127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text that will introduce a larger body of copy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A15916FE-5185-C146-A6AE-95A448F8AA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575" y="282575"/>
            <a:ext cx="11018839" cy="103809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Slide title in sentence case</a:t>
            </a:r>
          </a:p>
        </p:txBody>
      </p:sp>
    </p:spTree>
    <p:extLst>
      <p:ext uri="{BB962C8B-B14F-4D97-AF65-F5344CB8AC3E}">
        <p14:creationId xmlns:p14="http://schemas.microsoft.com/office/powerpoint/2010/main" val="2937991569"/>
      </p:ext>
    </p:extLst>
  </p:cSld>
  <p:clrMapOvr>
    <a:masterClrMapping/>
  </p:clrMapOvr>
</p:sldLayout>
</file>

<file path=ppt/slideLayouts/slideLayout9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ge number">
            <a:extLst>
              <a:ext uri="{FF2B5EF4-FFF2-40B4-BE49-F238E27FC236}">
                <a16:creationId xmlns:a16="http://schemas.microsoft.com/office/drawing/2014/main" id="{012296F6-D2F4-C847-BBC7-37374DEFC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16106" y="4816475"/>
            <a:ext cx="2794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90">
                <a:solidFill>
                  <a:schemeClr val="tx1"/>
                </a:solidFill>
                <a:latin typeface="Georgia Pro" panose="02040502050405020303" pitchFamily="18" charset="0"/>
              </a:defRPr>
            </a:lvl1pPr>
          </a:lstStyle>
          <a:p>
            <a:pPr algn="ctr"/>
            <a:fld id="{2213F929-84CB-9148-9207-B0271054EFDF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7" name="Cooley LLP">
            <a:extLst>
              <a:ext uri="{FF2B5EF4-FFF2-40B4-BE49-F238E27FC236}">
                <a16:creationId xmlns:a16="http://schemas.microsoft.com/office/drawing/2014/main" id="{4FFC711B-6569-C440-A88E-5C6E4AF721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10452109" y="1714498"/>
            <a:ext cx="3143250" cy="2794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1" cap="all" spc="100" baseline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US"/>
              <a:t>Cooley LLP</a:t>
            </a:r>
          </a:p>
        </p:txBody>
      </p:sp>
      <p:sp>
        <p:nvSpPr>
          <p:cNvPr id="10" name="Content">
            <a:extLst>
              <a:ext uri="{FF2B5EF4-FFF2-40B4-BE49-F238E27FC236}">
                <a16:creationId xmlns:a16="http://schemas.microsoft.com/office/drawing/2014/main" id="{ABD3BCF7-18A7-E84C-B585-98F636D2CB1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019800" y="2120626"/>
            <a:ext cx="5257800" cy="4467499"/>
          </a:xfrm>
        </p:spPr>
        <p:txBody>
          <a:bodyPr numCol="1" spcCol="457200"/>
          <a:lstStyle>
            <a:lvl1pPr>
              <a:lnSpc>
                <a:spcPct val="100000"/>
              </a:lnSpc>
              <a:spcAft>
                <a:spcPts val="100"/>
              </a:spcAft>
              <a:defRPr sz="2500" b="0" i="0">
                <a:latin typeface="+mn-lt"/>
              </a:defRPr>
            </a:lvl1pPr>
            <a:lvl2pPr marL="233363" indent="-225425">
              <a:lnSpc>
                <a:spcPct val="100000"/>
              </a:lnSpc>
              <a:spcAft>
                <a:spcPts val="100"/>
              </a:spcAft>
              <a:tabLst/>
              <a:defRPr sz="2500" b="0" i="0">
                <a:latin typeface="+mn-lt"/>
              </a:defRPr>
            </a:lvl2pPr>
            <a:lvl3pPr marL="466725" indent="-233363">
              <a:lnSpc>
                <a:spcPct val="100000"/>
              </a:lnSpc>
              <a:spcAft>
                <a:spcPts val="100"/>
              </a:spcAft>
              <a:tabLst/>
              <a:defRPr sz="2500" b="0" i="0">
                <a:latin typeface="+mn-lt"/>
              </a:defRPr>
            </a:lvl3pPr>
            <a:lvl4pPr marL="690563" indent="-233363">
              <a:lnSpc>
                <a:spcPct val="100000"/>
              </a:lnSpc>
              <a:spcAft>
                <a:spcPts val="100"/>
              </a:spcAft>
              <a:tabLst/>
              <a:defRPr sz="2500" b="0" i="0">
                <a:latin typeface="+mn-lt"/>
              </a:defRPr>
            </a:lvl4pPr>
            <a:lvl5pPr marL="914400" indent="-223838">
              <a:lnSpc>
                <a:spcPct val="100000"/>
              </a:lnSpc>
              <a:spcAft>
                <a:spcPts val="100"/>
              </a:spcAft>
              <a:tabLst/>
              <a:defRPr sz="2500" b="0" i="0">
                <a:latin typeface="+mn-lt"/>
              </a:defRPr>
            </a:lvl5pPr>
          </a:lstStyle>
          <a:p>
            <a:pPr lvl="0"/>
            <a:r>
              <a:rPr lang="en-US" dirty="0"/>
              <a:t>Use this space to deliver a key message or infographic that supports the overall narrative of the deck. The content should be clear and strategic.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">
            <a:extLst>
              <a:ext uri="{FF2B5EF4-FFF2-40B4-BE49-F238E27FC236}">
                <a16:creationId xmlns:a16="http://schemas.microsoft.com/office/drawing/2014/main" id="{3EC5BC23-3A8E-A446-883D-E9E81355DD0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282575" y="2120626"/>
            <a:ext cx="5257800" cy="4467499"/>
          </a:xfrm>
        </p:spPr>
        <p:txBody>
          <a:bodyPr numCol="1" spcCol="457200"/>
          <a:lstStyle>
            <a:lvl1pPr>
              <a:lnSpc>
                <a:spcPct val="100000"/>
              </a:lnSpc>
              <a:spcAft>
                <a:spcPts val="100"/>
              </a:spcAft>
              <a:defRPr sz="2500" b="0" i="0">
                <a:latin typeface="+mn-lt"/>
              </a:defRPr>
            </a:lvl1pPr>
            <a:lvl2pPr marL="233363" indent="-225425">
              <a:lnSpc>
                <a:spcPct val="100000"/>
              </a:lnSpc>
              <a:spcAft>
                <a:spcPts val="100"/>
              </a:spcAft>
              <a:tabLst/>
              <a:defRPr sz="2500" b="0" i="0">
                <a:latin typeface="+mn-lt"/>
              </a:defRPr>
            </a:lvl2pPr>
            <a:lvl3pPr marL="466725" indent="-233363">
              <a:lnSpc>
                <a:spcPct val="100000"/>
              </a:lnSpc>
              <a:spcAft>
                <a:spcPts val="100"/>
              </a:spcAft>
              <a:tabLst/>
              <a:defRPr sz="2500" b="0" i="0">
                <a:latin typeface="+mn-lt"/>
              </a:defRPr>
            </a:lvl3pPr>
            <a:lvl4pPr marL="690563" indent="-233363">
              <a:lnSpc>
                <a:spcPct val="100000"/>
              </a:lnSpc>
              <a:spcAft>
                <a:spcPts val="100"/>
              </a:spcAft>
              <a:tabLst/>
              <a:defRPr sz="2500" b="0" i="0">
                <a:latin typeface="+mn-lt"/>
              </a:defRPr>
            </a:lvl4pPr>
            <a:lvl5pPr marL="914400" indent="-223838">
              <a:lnSpc>
                <a:spcPct val="100000"/>
              </a:lnSpc>
              <a:spcAft>
                <a:spcPts val="100"/>
              </a:spcAft>
              <a:tabLst/>
              <a:defRPr sz="2500" b="0" i="0">
                <a:latin typeface="+mn-lt"/>
              </a:defRPr>
            </a:lvl5pPr>
          </a:lstStyle>
          <a:p>
            <a:pPr lvl="0"/>
            <a:r>
              <a:rPr lang="en-US" dirty="0"/>
              <a:t>Use this space to deliver a key message or infographic that supports the overall narrative of the deck. The content should be clear and strategic.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ubhead">
            <a:extLst>
              <a:ext uri="{FF2B5EF4-FFF2-40B4-BE49-F238E27FC236}">
                <a16:creationId xmlns:a16="http://schemas.microsoft.com/office/drawing/2014/main" id="{613CC59D-CCF4-E314-1E88-AE9B6BDD4D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1456193"/>
            <a:ext cx="11018839" cy="350381"/>
          </a:xfrm>
        </p:spPr>
        <p:txBody>
          <a:bodyPr/>
          <a:lstStyle>
            <a:lvl1pPr marL="12700" marR="0" indent="-127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latin typeface="+mn-lt"/>
              </a:defRPr>
            </a:lvl1pPr>
          </a:lstStyle>
          <a:p>
            <a:pPr marL="12700" marR="0" lvl="0" indent="-127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 text that will introduce a larger body of copy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CF3DFDE0-8BDD-7B1A-C2FE-8446C3F1E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575" y="282575"/>
            <a:ext cx="11018839" cy="103809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Slide title in sentence case</a:t>
            </a:r>
          </a:p>
        </p:txBody>
      </p:sp>
    </p:spTree>
    <p:extLst>
      <p:ext uri="{BB962C8B-B14F-4D97-AF65-F5344CB8AC3E}">
        <p14:creationId xmlns:p14="http://schemas.microsoft.com/office/powerpoint/2010/main" val="184431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16="http://schemas.microsoft.com/office/drawing/2014/main" xmlns:adec="http://schemas.microsoft.com/office/drawing/2017/decorative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C460FA-4DE8-BD44-9FF6-671279A3E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12597" y="282575"/>
            <a:ext cx="91440" cy="18288"/>
          </a:xfrm>
          <a:prstGeom prst="rect">
            <a:avLst/>
          </a:prstGeom>
          <a:solidFill>
            <a:srgbClr val="2F0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12AF8B-6BFE-944A-90F4-73C7FA784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12597" y="3427794"/>
            <a:ext cx="91440" cy="18288"/>
          </a:xfrm>
          <a:prstGeom prst="rect">
            <a:avLst/>
          </a:prstGeom>
          <a:solidFill>
            <a:srgbClr val="2F0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399E59-B7BA-A144-85A5-727ABDF81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12600" y="6569837"/>
            <a:ext cx="91440" cy="18288"/>
          </a:xfrm>
          <a:prstGeom prst="rect">
            <a:avLst/>
          </a:prstGeom>
          <a:solidFill>
            <a:srgbClr val="2F0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ge number">
            <a:extLst>
              <a:ext uri="{FF2B5EF4-FFF2-40B4-BE49-F238E27FC236}">
                <a16:creationId xmlns:a16="http://schemas.microsoft.com/office/drawing/2014/main" id="{E21AF107-F9EC-3044-88F7-A5687312D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16106" y="4816475"/>
            <a:ext cx="2794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90">
                <a:solidFill>
                  <a:schemeClr val="tx1"/>
                </a:solidFill>
                <a:latin typeface="Georgia Pro" panose="02040502050405020303" pitchFamily="18" charset="0"/>
              </a:defRPr>
            </a:lvl1pPr>
          </a:lstStyle>
          <a:p>
            <a:pPr algn="ctr"/>
            <a:fld id="{2213F929-84CB-9148-9207-B0271054EFDF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8" name="Cooley LLP">
            <a:extLst>
              <a:ext uri="{FF2B5EF4-FFF2-40B4-BE49-F238E27FC236}">
                <a16:creationId xmlns:a16="http://schemas.microsoft.com/office/drawing/2014/main" id="{1CA80171-C262-4B4A-920B-B4DE70C48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10452109" y="1714498"/>
            <a:ext cx="3143250" cy="2794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1" cap="all" spc="100" baseline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US"/>
              <a:t>Cooley </a:t>
            </a:r>
            <a:r>
              <a:rPr lang="en-US" err="1"/>
              <a:t>llp</a:t>
            </a:r>
            <a:endParaRPr lang="en-US"/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A5A0263C-EC82-BE41-8505-0AFF3163F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2575" y="2292477"/>
            <a:ext cx="5637213" cy="42976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2" name="Title">
            <a:extLst>
              <a:ext uri="{FF2B5EF4-FFF2-40B4-BE49-F238E27FC236}">
                <a16:creationId xmlns:a16="http://schemas.microsoft.com/office/drawing/2014/main" id="{9447710E-FF72-1445-B327-1EC0FE057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63" y="282575"/>
            <a:ext cx="10487025" cy="107613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97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3" r:id="rId3"/>
    <p:sldLayoutId id="2147483669" r:id="rId4"/>
    <p:sldLayoutId id="2147483697" r:id="rId5"/>
    <p:sldLayoutId id="2147483699" r:id="rId6"/>
    <p:sldLayoutId id="2147483717" r:id="rId7"/>
    <p:sldLayoutId id="2147483716" r:id="rId8"/>
    <p:sldLayoutId id="2147483718" r:id="rId9"/>
    <p:sldLayoutId id="2147483719" r:id="rId10"/>
    <p:sldLayoutId id="2147483707" r:id="rId11"/>
    <p:sldLayoutId id="2147483708" r:id="rId12"/>
    <p:sldLayoutId id="2147483709" r:id="rId13"/>
    <p:sldLayoutId id="2147483710" r:id="rId14"/>
    <p:sldLayoutId id="2147483686" r:id="rId15"/>
    <p:sldLayoutId id="2147483712" r:id="rId16"/>
    <p:sldLayoutId id="214748365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1143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342900" indent="-1127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4603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573088" indent="-1127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78" userDrawn="1">
          <p15:clr>
            <a:srgbClr val="F26B43"/>
          </p15:clr>
        </p15:guide>
        <p15:guide id="2" orient="horz" pos="178" userDrawn="1">
          <p15:clr>
            <a:srgbClr val="F26B43"/>
          </p15:clr>
        </p15:guide>
        <p15:guide id="3" orient="horz" pos="4150" userDrawn="1">
          <p15:clr>
            <a:srgbClr val="F26B43"/>
          </p15:clr>
        </p15:guide>
        <p15:guide id="4" pos="7326" userDrawn="1">
          <p15:clr>
            <a:srgbClr val="F26B43"/>
          </p15:clr>
        </p15:guide>
        <p15:guide id="5" pos="7504" userDrawn="1">
          <p15:clr>
            <a:srgbClr val="F26B43"/>
          </p15:clr>
        </p15:guide>
        <p15:guide id="6" pos="732" userDrawn="1">
          <p15:clr>
            <a:srgbClr val="F26B43"/>
          </p15:clr>
        </p15:guide>
        <p15:guide id="7" pos="777" userDrawn="1">
          <p15:clr>
            <a:srgbClr val="F26B43"/>
          </p15:clr>
        </p15:guide>
        <p15:guide id="8" orient="horz" pos="3864" userDrawn="1">
          <p15:clr>
            <a:srgbClr val="F26B43"/>
          </p15:clr>
        </p15:guide>
        <p15:guide id="9" orient="horz" pos="3816" userDrawn="1">
          <p15:clr>
            <a:srgbClr val="F26B43"/>
          </p15:clr>
        </p15:guide>
        <p15:guide id="10" orient="horz" pos="3149" userDrawn="1">
          <p15:clr>
            <a:srgbClr val="F26B43"/>
          </p15:clr>
        </p15:guide>
        <p15:guide id="11" orient="horz" pos="2864" userDrawn="1">
          <p15:clr>
            <a:srgbClr val="F26B43"/>
          </p15:clr>
        </p15:guide>
        <p15:guide id="12" orient="horz" pos="3534" userDrawn="1">
          <p15:clr>
            <a:srgbClr val="F26B43"/>
          </p15:clr>
        </p15:guide>
        <p15:guide id="13" orient="horz" pos="3483" userDrawn="1">
          <p15:clr>
            <a:srgbClr val="F26B43"/>
          </p15:clr>
        </p15:guide>
        <p15:guide id="14" orient="horz" pos="2816" userDrawn="1">
          <p15:clr>
            <a:srgbClr val="F26B43"/>
          </p15:clr>
        </p15:guide>
        <p15:guide id="15" orient="horz" pos="1863" userDrawn="1">
          <p15:clr>
            <a:srgbClr val="F26B43"/>
          </p15:clr>
        </p15:guide>
        <p15:guide id="16" orient="horz" pos="1521" userDrawn="1">
          <p15:clr>
            <a:srgbClr val="F26B43"/>
          </p15:clr>
        </p15:guide>
        <p15:guide id="17" orient="horz" pos="1472" userDrawn="1">
          <p15:clr>
            <a:srgbClr val="F26B43"/>
          </p15:clr>
        </p15:guide>
        <p15:guide id="18" orient="horz" pos="1189" userDrawn="1">
          <p15:clr>
            <a:srgbClr val="F26B43"/>
          </p15:clr>
        </p15:guide>
        <p15:guide id="19" orient="horz" pos="1138" userDrawn="1">
          <p15:clr>
            <a:srgbClr val="F26B43"/>
          </p15:clr>
        </p15:guide>
        <p15:guide id="20" orient="horz" pos="844" userDrawn="1">
          <p15:clr>
            <a:srgbClr val="F26B43"/>
          </p15:clr>
        </p15:guide>
        <p15:guide id="21" orient="horz" pos="796" userDrawn="1">
          <p15:clr>
            <a:srgbClr val="F26B43"/>
          </p15:clr>
        </p15:guide>
        <p15:guide id="22" orient="horz" pos="3200" userDrawn="1">
          <p15:clr>
            <a:srgbClr val="F26B43"/>
          </p15:clr>
        </p15:guide>
        <p15:guide id="23" orient="horz" pos="2532" userDrawn="1">
          <p15:clr>
            <a:srgbClr val="F26B43"/>
          </p15:clr>
        </p15:guide>
        <p15:guide id="24" orient="horz" pos="2478" userDrawn="1">
          <p15:clr>
            <a:srgbClr val="F26B43"/>
          </p15:clr>
        </p15:guide>
        <p15:guide id="25" orient="horz" pos="2193" userDrawn="1">
          <p15:clr>
            <a:srgbClr val="F26B43"/>
          </p15:clr>
        </p15:guide>
        <p15:guide id="26" orient="horz" pos="2136" userDrawn="1">
          <p15:clr>
            <a:srgbClr val="F26B43"/>
          </p15:clr>
        </p15:guide>
        <p15:guide id="27" orient="horz" pos="1806" userDrawn="1">
          <p15:clr>
            <a:srgbClr val="F26B43"/>
          </p15:clr>
        </p15:guide>
        <p15:guide id="28" orient="horz" pos="467" userDrawn="1">
          <p15:clr>
            <a:srgbClr val="F26B43"/>
          </p15:clr>
        </p15:guide>
        <p15:guide id="29" orient="horz" pos="515" userDrawn="1">
          <p15:clr>
            <a:srgbClr val="F26B43"/>
          </p15:clr>
        </p15:guide>
        <p15:guide id="30" pos="1330" userDrawn="1">
          <p15:clr>
            <a:srgbClr val="F26B43"/>
          </p15:clr>
        </p15:guide>
        <p15:guide id="31" pos="1377" userDrawn="1">
          <p15:clr>
            <a:srgbClr val="F26B43"/>
          </p15:clr>
        </p15:guide>
        <p15:guide id="32" pos="1933" userDrawn="1">
          <p15:clr>
            <a:srgbClr val="F26B43"/>
          </p15:clr>
        </p15:guide>
        <p15:guide id="33" pos="1978" userDrawn="1">
          <p15:clr>
            <a:srgbClr val="F26B43"/>
          </p15:clr>
        </p15:guide>
        <p15:guide id="34" pos="2527" userDrawn="1">
          <p15:clr>
            <a:srgbClr val="F26B43"/>
          </p15:clr>
        </p15:guide>
        <p15:guide id="35" pos="2577" userDrawn="1">
          <p15:clr>
            <a:srgbClr val="F26B43"/>
          </p15:clr>
        </p15:guide>
        <p15:guide id="36" pos="3128" userDrawn="1">
          <p15:clr>
            <a:srgbClr val="F26B43"/>
          </p15:clr>
        </p15:guide>
        <p15:guide id="37" pos="3175" userDrawn="1">
          <p15:clr>
            <a:srgbClr val="F26B43"/>
          </p15:clr>
        </p15:guide>
        <p15:guide id="38" pos="3729" userDrawn="1">
          <p15:clr>
            <a:srgbClr val="F26B43"/>
          </p15:clr>
        </p15:guide>
        <p15:guide id="39" pos="3776" userDrawn="1">
          <p15:clr>
            <a:srgbClr val="F26B43"/>
          </p15:clr>
        </p15:guide>
        <p15:guide id="40" pos="4329" userDrawn="1">
          <p15:clr>
            <a:srgbClr val="F26B43"/>
          </p15:clr>
        </p15:guide>
        <p15:guide id="41" pos="4378" userDrawn="1">
          <p15:clr>
            <a:srgbClr val="F26B43"/>
          </p15:clr>
        </p15:guide>
        <p15:guide id="42" pos="4926" userDrawn="1">
          <p15:clr>
            <a:srgbClr val="F26B43"/>
          </p15:clr>
        </p15:guide>
        <p15:guide id="43" pos="4973" userDrawn="1">
          <p15:clr>
            <a:srgbClr val="F26B43"/>
          </p15:clr>
        </p15:guide>
        <p15:guide id="44" pos="5526" userDrawn="1">
          <p15:clr>
            <a:srgbClr val="F26B43"/>
          </p15:clr>
        </p15:guide>
        <p15:guide id="45" pos="5573" userDrawn="1">
          <p15:clr>
            <a:srgbClr val="F26B43"/>
          </p15:clr>
        </p15:guide>
        <p15:guide id="46" pos="6125" userDrawn="1">
          <p15:clr>
            <a:srgbClr val="F26B43"/>
          </p15:clr>
        </p15:guide>
        <p15:guide id="47" pos="6174" userDrawn="1">
          <p15:clr>
            <a:srgbClr val="F26B43"/>
          </p15:clr>
        </p15:guide>
        <p15:guide id="48" pos="6721" userDrawn="1">
          <p15:clr>
            <a:srgbClr val="F26B43"/>
          </p15:clr>
        </p15:guide>
        <p15:guide id="49" pos="676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1BF6AE-E450-CFDC-4403-BF0BFC6ADE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2213F929-84CB-9148-9207-B0271054EFDF}" type="slidenum">
              <a:rPr lang="en-US" smtClean="0"/>
              <a:pPr algn="ctr"/>
              <a:t>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566B7F-25CC-DB6F-F222-F7ECB0649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Cooley LLP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5C8BCC5-F356-32BC-6E29-3EA302192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DLA &amp; PIP Appeal Hearings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EFCA909-E3B0-5BA9-5B0C-C0A01E1B60C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l="204" r="20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62489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47BE0F-247D-C412-646D-83901BBC5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16106" y="4816475"/>
            <a:ext cx="27940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213F929-84CB-9148-9207-B0271054EFDF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E0E53F-EF36-A1F2-C342-8AA139E675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10452109" y="1714498"/>
            <a:ext cx="3143250" cy="279403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Cooley LLP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071E04-0B60-A299-963F-5D3C1FFCFA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2575" y="2722563"/>
            <a:ext cx="4340225" cy="3865562"/>
          </a:xfrm>
        </p:spPr>
        <p:txBody>
          <a:bodyPr>
            <a:normAutofit/>
          </a:bodyPr>
          <a:lstStyle/>
          <a:p>
            <a:r>
              <a:rPr lang="en-GB" dirty="0"/>
              <a:t>Things to address before the hearing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30BA6C2-4B7B-E167-2BB8-03DA188C9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62" y="282575"/>
            <a:ext cx="4343718" cy="2349500"/>
          </a:xfrm>
        </p:spPr>
        <p:txBody>
          <a:bodyPr anchor="b">
            <a:normAutofit/>
          </a:bodyPr>
          <a:lstStyle/>
          <a:p>
            <a:r>
              <a:rPr lang="en-GB" dirty="0"/>
              <a:t>Some Practicalities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277E8EA2-BE96-DC1C-150F-5C2C4F139268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159061815"/>
              </p:ext>
            </p:extLst>
          </p:nvPr>
        </p:nvGraphicFramePr>
        <p:xfrm>
          <a:off x="5040313" y="282576"/>
          <a:ext cx="6589711" cy="6305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397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F7A644-AD69-4EF2-B4F8-0B49C4390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E65B0F7-3305-4763-AB3A-43DA73FD3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2620B6-12B8-4AC8-AAFE-FBB72BF20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B46C2F-A595-4CD5-8AB7-F75DFAA1B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D806F6-E748-476C-8BCF-5AEFA524D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9D4EB8E-D689-4C18-B772-84AC5542C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2E62A35-9125-49E2-B7A1-D25BC5432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ADCFAA-B559-4ADC-845F-4A32AA259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E42F690-41C8-4B27-814B-2069D420A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106D10C-10A0-437E-8D8B-8A8F19B38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43432B-8010-4AB1-AAA1-0B6582588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FD76C0-17CF-4C32-8B84-614909BD8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6F940E-5B32-4728-90A2-CCD4C4270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4A01048-5299-4E79-9F99-F5415DC3E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D0FE835-6A03-413A-9AD1-91BD091D1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741723-0855-46D7-8B45-8B734B7E8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3.xml><?xml version="1.0" encoding="utf-8"?>
<p:sld xmlns:a16="http://schemas.microsoft.com/office/drawing/2014/main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65D230-40F6-AB09-C881-34FCCF758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213F929-84CB-9148-9207-B0271054EFDF}" type="slidenum">
              <a:rPr lang="en-US" smtClean="0"/>
              <a:pPr algn="ctr"/>
              <a:t>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EA15CB-B486-A4CE-CBAD-204D302A4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Cooley LLP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E610A1C-2CB4-7817-CE20-A6B7D0EF24B4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2114632377"/>
              </p:ext>
            </p:extLst>
          </p:nvPr>
        </p:nvGraphicFramePr>
        <p:xfrm>
          <a:off x="2568503" y="2133925"/>
          <a:ext cx="6816436" cy="1975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20A0BBF4-E850-8EC7-7E2E-4F977DB9D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Hearing: Attendees &amp; Seating Plan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91599427-4332-E20F-FA88-628328008F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88477"/>
              </p:ext>
            </p:extLst>
          </p:nvPr>
        </p:nvGraphicFramePr>
        <p:xfrm>
          <a:off x="1350818" y="4999037"/>
          <a:ext cx="6026726" cy="1312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C72560B5-E246-B98A-5534-44638F78A6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117518"/>
              </p:ext>
            </p:extLst>
          </p:nvPr>
        </p:nvGraphicFramePr>
        <p:xfrm>
          <a:off x="8200564" y="4999037"/>
          <a:ext cx="5883560" cy="1312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94962F1F-7305-EE84-D743-7AA30009BB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671997"/>
              </p:ext>
            </p:extLst>
          </p:nvPr>
        </p:nvGraphicFramePr>
        <p:xfrm>
          <a:off x="9272387" y="1820232"/>
          <a:ext cx="5223289" cy="103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7FE428-0211-8B6A-6C1E-FD83F4562C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08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4.xml><?xml version="1.0" encoding="utf-8"?>
<p:sld xmlns:a16="http://schemas.microsoft.com/office/drawing/2014/main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5B438C-F97A-F0C9-89AD-ABA0D9152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16106" y="4816475"/>
            <a:ext cx="27940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213F929-84CB-9148-9207-B0271054EFDF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7FE682-4A55-5365-9055-6C4AEA7C2C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10452109" y="1714498"/>
            <a:ext cx="3143250" cy="279403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Cooley LLP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E7A98D-4FD3-B26B-AB7F-44141C98F67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2575" y="2722563"/>
            <a:ext cx="4340225" cy="3865562"/>
          </a:xfrm>
        </p:spPr>
        <p:txBody>
          <a:bodyPr>
            <a:normAutofit/>
          </a:bodyPr>
          <a:lstStyle/>
          <a:p>
            <a:r>
              <a:rPr lang="en-GB" dirty="0"/>
              <a:t>Expect the unexpected!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7F8D88E-D4F0-FAEF-7BC9-885376A11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62" y="282575"/>
            <a:ext cx="4343718" cy="2349500"/>
          </a:xfrm>
        </p:spPr>
        <p:txBody>
          <a:bodyPr anchor="b">
            <a:normAutofit/>
          </a:bodyPr>
          <a:lstStyle/>
          <a:p>
            <a:r>
              <a:rPr lang="en-GB" dirty="0"/>
              <a:t>The Hearing: Procedure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AB1CB42F-C6A3-9F08-AA4C-718040D0456A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3330283875"/>
              </p:ext>
            </p:extLst>
          </p:nvPr>
        </p:nvGraphicFramePr>
        <p:xfrm>
          <a:off x="5040313" y="282576"/>
          <a:ext cx="6589711" cy="6305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292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2B7F89B-04E7-4487-A6B4-04C4DE3D0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A11BEFF-E8C6-4456-8AA8-8F9A0412E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AA72D1-D20A-42D0-90C9-07290166F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3D2823-76B4-4A2F-A36A-F8F956D32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8DC7FF-A205-4975-8457-F3A439EDF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BD35836-18BF-45A2-B997-4171E873C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66296D-99CF-4CDC-B153-7D6830E31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79A6E9-02DC-449E-82E7-12A4CB338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C48E6F-C436-4B2A-B168-5176C5278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359A8E-61E5-4A38-9A79-68992C2AC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FEC8543-4423-4E68-ACCA-9C4514515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A9E416-85FC-4DDD-BDCC-1CCCA0664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48E0EDE-BD4C-44B4-9859-3CF9E5698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4D83D9-BF8A-414C-9FA0-2B7EF32EA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4E33B9-AFC1-4855-9BB0-595341E85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3B505-2F3C-CAC6-B1AF-A879C79A9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125892320"/>
      </p:ext>
    </p:extLst>
  </p:cSld>
  <p:clrMapOvr>
    <a:masterClrMapping/>
  </p:clrMapOvr>
</p:sld>
</file>

<file path=ppt/theme/theme1.xml><?xml version="1.0" encoding="utf-8"?>
<a:theme xmlns:a="http://schemas.openxmlformats.org/drawingml/2006/main" name="Cooley Theme">
  <a:themeElements>
    <a:clrScheme name="Cooley">
      <a:dk1>
        <a:srgbClr val="32040D"/>
      </a:dk1>
      <a:lt1>
        <a:srgbClr val="FEF3F2"/>
      </a:lt1>
      <a:dk2>
        <a:srgbClr val="33040E"/>
      </a:dk2>
      <a:lt2>
        <a:srgbClr val="FFF2F1"/>
      </a:lt2>
      <a:accent1>
        <a:srgbClr val="FD1434"/>
      </a:accent1>
      <a:accent2>
        <a:srgbClr val="5946FF"/>
      </a:accent2>
      <a:accent3>
        <a:srgbClr val="C79C00"/>
      </a:accent3>
      <a:accent4>
        <a:srgbClr val="A2E311"/>
      </a:accent4>
      <a:accent5>
        <a:srgbClr val="BCFAEC"/>
      </a:accent5>
      <a:accent6>
        <a:srgbClr val="33040E"/>
      </a:accent6>
      <a:hlink>
        <a:srgbClr val="FD1434"/>
      </a:hlink>
      <a:folHlink>
        <a:srgbClr val="FC1433"/>
      </a:folHlink>
    </a:clrScheme>
    <a:fontScheme name="Custom 1">
      <a:majorFont>
        <a:latin typeface="Georgia Pro Light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K - Large Text - Cooley-v2tt" id="{506BA75C-8C10-0545-B6D9-D0D99F470A14}" vid="{52C5641D-6078-6C49-A2F5-C390547E20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/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terms:created xsi:type="dcterms:W3CDTF">1900-01-01T00:00:00.0000000Z</dcterms:created>
  <dcterms:modified xsi:type="dcterms:W3CDTF">1900-01-01T00:00:00.0000000Z</dcterms:modified>
</coreProperties>
</file>