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03" r:id="rId5"/>
    <p:sldId id="313" r:id="rId6"/>
    <p:sldId id="329" r:id="rId7"/>
    <p:sldId id="330" r:id="rId8"/>
    <p:sldId id="346" r:id="rId9"/>
    <p:sldId id="331" r:id="rId10"/>
    <p:sldId id="332" r:id="rId11"/>
    <p:sldId id="333" r:id="rId12"/>
    <p:sldId id="334" r:id="rId13"/>
    <p:sldId id="344" r:id="rId14"/>
    <p:sldId id="335" r:id="rId15"/>
    <p:sldId id="341" r:id="rId16"/>
    <p:sldId id="343" r:id="rId17"/>
    <p:sldId id="342" r:id="rId18"/>
    <p:sldId id="345" r:id="rId19"/>
    <p:sldId id="336" r:id="rId20"/>
    <p:sldId id="337" r:id="rId21"/>
    <p:sldId id="3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6B98BB-2153-304D-AA3E-83D726276B19}" v="18" dt="2026-02-20T15:24:53.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FF2D9-C154-E873-A41C-2EDB65B54D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BC5787-80C2-DE92-3AEF-36830BDB21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FB04C5-F4FE-F645-BA53-48F7A3F20569}" type="datetimeFigureOut">
              <a:rPr lang="en-US" smtClean="0"/>
              <a:t>2/20/26</a:t>
            </a:fld>
            <a:endParaRPr lang="en-US"/>
          </a:p>
        </p:txBody>
      </p:sp>
      <p:sp>
        <p:nvSpPr>
          <p:cNvPr id="4" name="Footer Placeholder 3">
            <a:extLst>
              <a:ext uri="{FF2B5EF4-FFF2-40B4-BE49-F238E27FC236}">
                <a16:creationId xmlns:a16="http://schemas.microsoft.com/office/drawing/2014/main" id="{D889C4C8-9F4B-F624-12AF-B96CC15E96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602241-E6A6-2A2F-73DF-7F58831701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76A610-4E59-8144-9930-FAEC306E09CC}" type="slidenum">
              <a:rPr lang="en-US" smtClean="0"/>
              <a:t>‹#›</a:t>
            </a:fld>
            <a:endParaRPr lang="en-US"/>
          </a:p>
        </p:txBody>
      </p:sp>
    </p:spTree>
    <p:extLst>
      <p:ext uri="{BB962C8B-B14F-4D97-AF65-F5344CB8AC3E}">
        <p14:creationId xmlns:p14="http://schemas.microsoft.com/office/powerpoint/2010/main" val="184990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BA1A3-4BAA-B34F-BA2E-2FF5D446B998}" type="datetimeFigureOut">
              <a:rPr lang="en-US" smtClean="0"/>
              <a:t>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ABFED-A423-CE42-BD45-BA5A7825C0CD}" type="slidenum">
              <a:rPr lang="en-US" smtClean="0"/>
              <a:t>‹#›</a:t>
            </a:fld>
            <a:endParaRPr lang="en-US"/>
          </a:p>
        </p:txBody>
      </p:sp>
    </p:spTree>
    <p:extLst>
      <p:ext uri="{BB962C8B-B14F-4D97-AF65-F5344CB8AC3E}">
        <p14:creationId xmlns:p14="http://schemas.microsoft.com/office/powerpoint/2010/main" val="345233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BCBF-7E0D-8EA0-6DB0-AA170D40B8FB}"/>
              </a:ext>
            </a:extLst>
          </p:cNvPr>
          <p:cNvSpPr>
            <a:spLocks noGrp="1"/>
          </p:cNvSpPr>
          <p:nvPr>
            <p:ph type="ctrTitle"/>
          </p:nvPr>
        </p:nvSpPr>
        <p:spPr>
          <a:xfrm>
            <a:off x="636414" y="2404654"/>
            <a:ext cx="9144000" cy="415498"/>
          </a:xfrm>
        </p:spPr>
        <p:txBody>
          <a:bodyPr anchor="b"/>
          <a:lstStyle>
            <a:lvl1pPr algn="l">
              <a:defRPr sz="3000" b="0" i="0">
                <a:solidFill>
                  <a:schemeClr val="accent6"/>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33298845-888F-ACD0-A0FD-07CCE81849F1}"/>
              </a:ext>
            </a:extLst>
          </p:cNvPr>
          <p:cNvSpPr>
            <a:spLocks noGrp="1"/>
          </p:cNvSpPr>
          <p:nvPr>
            <p:ph type="subTitle" idx="1"/>
          </p:nvPr>
        </p:nvSpPr>
        <p:spPr>
          <a:xfrm>
            <a:off x="636414" y="2934156"/>
            <a:ext cx="9438028" cy="1246495"/>
          </a:xfrm>
        </p:spPr>
        <p:txBody>
          <a:bodyPr/>
          <a:lstStyle>
            <a:lvl1pPr marL="0" indent="0" algn="l">
              <a:buNone/>
              <a:defRPr sz="4500" b="1" i="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1" name="Picture 10" descr="Shape&#10;&#10;Description automatically generated">
            <a:extLst>
              <a:ext uri="{FF2B5EF4-FFF2-40B4-BE49-F238E27FC236}">
                <a16:creationId xmlns:a16="http://schemas.microsoft.com/office/drawing/2014/main" id="{6D5C2D99-86E2-91D8-D169-2BE51AAB3BA5}"/>
              </a:ext>
            </a:extLst>
          </p:cNvPr>
          <p:cNvPicPr>
            <a:picLocks noChangeAspect="1"/>
          </p:cNvPicPr>
          <p:nvPr userDrawn="1"/>
        </p:nvPicPr>
        <p:blipFill>
          <a:blip r:embed="rId2"/>
          <a:stretch>
            <a:fillRect/>
          </a:stretch>
        </p:blipFill>
        <p:spPr>
          <a:xfrm rot="10800000">
            <a:off x="0" y="-1"/>
            <a:ext cx="3123452" cy="1492624"/>
          </a:xfrm>
          <a:prstGeom prst="rect">
            <a:avLst/>
          </a:prstGeom>
        </p:spPr>
      </p:pic>
      <p:pic>
        <p:nvPicPr>
          <p:cNvPr id="12" name="Picture 11" descr="Logo&#10;&#10;Description automatically generated">
            <a:extLst>
              <a:ext uri="{FF2B5EF4-FFF2-40B4-BE49-F238E27FC236}">
                <a16:creationId xmlns:a16="http://schemas.microsoft.com/office/drawing/2014/main" id="{FAB2E35C-62A3-BCCF-1609-8A24C40F6D0A}"/>
              </a:ext>
            </a:extLst>
          </p:cNvPr>
          <p:cNvPicPr>
            <a:picLocks noChangeAspect="1"/>
          </p:cNvPicPr>
          <p:nvPr userDrawn="1"/>
        </p:nvPicPr>
        <p:blipFill>
          <a:blip r:embed="rId3"/>
          <a:stretch>
            <a:fillRect/>
          </a:stretch>
        </p:blipFill>
        <p:spPr>
          <a:xfrm rot="10800000">
            <a:off x="8068234" y="4041150"/>
            <a:ext cx="4123763" cy="2816847"/>
          </a:xfrm>
          <a:prstGeom prst="rect">
            <a:avLst/>
          </a:prstGeom>
        </p:spPr>
      </p:pic>
      <p:sp>
        <p:nvSpPr>
          <p:cNvPr id="16" name="Text Placeholder 15">
            <a:extLst>
              <a:ext uri="{FF2B5EF4-FFF2-40B4-BE49-F238E27FC236}">
                <a16:creationId xmlns:a16="http://schemas.microsoft.com/office/drawing/2014/main" id="{8920231A-6724-1D9D-F56A-C556CB97484C}"/>
              </a:ext>
            </a:extLst>
          </p:cNvPr>
          <p:cNvSpPr>
            <a:spLocks noGrp="1"/>
          </p:cNvSpPr>
          <p:nvPr>
            <p:ph type="body" sz="quarter" idx="10"/>
          </p:nvPr>
        </p:nvSpPr>
        <p:spPr>
          <a:xfrm>
            <a:off x="636414" y="4312063"/>
            <a:ext cx="5992812" cy="349839"/>
          </a:xfrm>
        </p:spPr>
        <p:txBody>
          <a:bodyPr/>
          <a:lstStyle>
            <a:lvl1pPr>
              <a:lnSpc>
                <a:spcPct val="110000"/>
              </a:lnSpc>
              <a:spcBef>
                <a:spcPts val="0"/>
              </a:spcBef>
              <a:defRPr sz="2200" b="0" i="0">
                <a:solidFill>
                  <a:schemeClr val="accent3"/>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4" name="Picture 3" descr="A picture containing font, text, screenshot, graphics&#10;&#10;Description automatically generated">
            <a:extLst>
              <a:ext uri="{FF2B5EF4-FFF2-40B4-BE49-F238E27FC236}">
                <a16:creationId xmlns:a16="http://schemas.microsoft.com/office/drawing/2014/main" id="{06B0974B-AF10-D60D-F3C1-A3371B175357}"/>
              </a:ext>
            </a:extLst>
          </p:cNvPr>
          <p:cNvPicPr>
            <a:picLocks noChangeAspect="1"/>
          </p:cNvPicPr>
          <p:nvPr userDrawn="1"/>
        </p:nvPicPr>
        <p:blipFill>
          <a:blip r:embed="rId4"/>
          <a:stretch>
            <a:fillRect/>
          </a:stretch>
        </p:blipFill>
        <p:spPr>
          <a:xfrm>
            <a:off x="8068234" y="0"/>
            <a:ext cx="4232569" cy="1953931"/>
          </a:xfrm>
          <a:prstGeom prst="rect">
            <a:avLst/>
          </a:prstGeom>
        </p:spPr>
      </p:pic>
    </p:spTree>
    <p:extLst>
      <p:ext uri="{BB962C8B-B14F-4D97-AF65-F5344CB8AC3E}">
        <p14:creationId xmlns:p14="http://schemas.microsoft.com/office/powerpoint/2010/main" val="405670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3.2">
    <p:bg>
      <p:bgPr>
        <a:solidFill>
          <a:schemeClr val="accent6"/>
        </a:solidFill>
        <a:effectLst/>
      </p:bgPr>
    </p:bg>
    <p:spTree>
      <p:nvGrpSpPr>
        <p:cNvPr id="1" name=""/>
        <p:cNvGrpSpPr/>
        <p:nvPr/>
      </p:nvGrpSpPr>
      <p:grpSpPr>
        <a:xfrm>
          <a:off x="0" y="0"/>
          <a:ext cx="0" cy="0"/>
          <a:chOff x="0" y="0"/>
          <a:chExt cx="0" cy="0"/>
        </a:xfrm>
      </p:grpSpPr>
      <p:pic>
        <p:nvPicPr>
          <p:cNvPr id="12" name="Picture 11" descr="A picture containing toy, vector graphics&#10;&#10;Description automatically generated">
            <a:extLst>
              <a:ext uri="{FF2B5EF4-FFF2-40B4-BE49-F238E27FC236}">
                <a16:creationId xmlns:a16="http://schemas.microsoft.com/office/drawing/2014/main" id="{2B58A2B9-D57B-E28B-A4DB-FC56AE6CB81E}"/>
              </a:ext>
            </a:extLst>
          </p:cNvPr>
          <p:cNvPicPr>
            <a:picLocks noChangeAspect="1"/>
          </p:cNvPicPr>
          <p:nvPr userDrawn="1"/>
        </p:nvPicPr>
        <p:blipFill rotWithShape="1">
          <a:blip r:embed="rId2"/>
          <a:srcRect l="35823" b="1730"/>
          <a:stretch/>
        </p:blipFill>
        <p:spPr>
          <a:xfrm>
            <a:off x="0" y="3018342"/>
            <a:ext cx="3562591" cy="3839658"/>
          </a:xfrm>
          <a:prstGeom prst="rect">
            <a:avLst/>
          </a:prstGeom>
        </p:spPr>
      </p:pic>
      <p:sp>
        <p:nvSpPr>
          <p:cNvPr id="8" name="Title 1">
            <a:extLst>
              <a:ext uri="{FF2B5EF4-FFF2-40B4-BE49-F238E27FC236}">
                <a16:creationId xmlns:a16="http://schemas.microsoft.com/office/drawing/2014/main" id="{A3115D95-18CC-CC09-7F3F-12AF2192B03C}"/>
              </a:ext>
            </a:extLst>
          </p:cNvPr>
          <p:cNvSpPr>
            <a:spLocks noGrp="1"/>
          </p:cNvSpPr>
          <p:nvPr>
            <p:ph type="ctrTitle"/>
          </p:nvPr>
        </p:nvSpPr>
        <p:spPr>
          <a:xfrm>
            <a:off x="4259263" y="2810593"/>
            <a:ext cx="7308850" cy="415498"/>
          </a:xfrm>
        </p:spPr>
        <p:txBody>
          <a:bodyPr anchor="b"/>
          <a:lstStyle>
            <a:lvl1pPr algn="l">
              <a:defRPr sz="3000" b="0" i="0">
                <a:solidFill>
                  <a:schemeClr val="accent1"/>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9" name="Subtitle 2">
            <a:extLst>
              <a:ext uri="{FF2B5EF4-FFF2-40B4-BE49-F238E27FC236}">
                <a16:creationId xmlns:a16="http://schemas.microsoft.com/office/drawing/2014/main" id="{99FA0E63-66E0-3162-6C4F-8F3F1E3F671B}"/>
              </a:ext>
            </a:extLst>
          </p:cNvPr>
          <p:cNvSpPr>
            <a:spLocks noGrp="1"/>
          </p:cNvSpPr>
          <p:nvPr>
            <p:ph type="subTitle" idx="1"/>
          </p:nvPr>
        </p:nvSpPr>
        <p:spPr>
          <a:xfrm>
            <a:off x="4259263" y="3330692"/>
            <a:ext cx="7308850" cy="1246495"/>
          </a:xfrm>
        </p:spPr>
        <p:txBody>
          <a:bodyPr/>
          <a:lstStyle>
            <a:lvl1pPr marL="0" indent="0" algn="l">
              <a:buNone/>
              <a:defRPr sz="4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Text Placeholder 15">
            <a:extLst>
              <a:ext uri="{FF2B5EF4-FFF2-40B4-BE49-F238E27FC236}">
                <a16:creationId xmlns:a16="http://schemas.microsoft.com/office/drawing/2014/main" id="{83A7D4E4-7614-B914-D5E0-6156213836D6}"/>
              </a:ext>
            </a:extLst>
          </p:cNvPr>
          <p:cNvSpPr>
            <a:spLocks noGrp="1"/>
          </p:cNvSpPr>
          <p:nvPr>
            <p:ph type="body" sz="quarter" idx="10"/>
          </p:nvPr>
        </p:nvSpPr>
        <p:spPr>
          <a:xfrm>
            <a:off x="4259263" y="4956659"/>
            <a:ext cx="5992812" cy="349839"/>
          </a:xfrm>
        </p:spPr>
        <p:txBody>
          <a:bodyPr/>
          <a:lstStyle>
            <a:lvl1pPr>
              <a:lnSpc>
                <a:spcPct val="110000"/>
              </a:lnSpc>
              <a:spcBef>
                <a:spcPts val="0"/>
              </a:spcBef>
              <a:defRPr sz="2200" b="0" i="0">
                <a:solidFill>
                  <a:schemeClr val="accent3">
                    <a:lumMod val="50000"/>
                  </a:schemeClr>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2" name="Picture 1">
            <a:extLst>
              <a:ext uri="{FF2B5EF4-FFF2-40B4-BE49-F238E27FC236}">
                <a16:creationId xmlns:a16="http://schemas.microsoft.com/office/drawing/2014/main" id="{3F39DD4A-A5E5-C894-E204-AF22D3A38F59}"/>
              </a:ext>
            </a:extLst>
          </p:cNvPr>
          <p:cNvPicPr>
            <a:picLocks noChangeAspect="1"/>
          </p:cNvPicPr>
          <p:nvPr userDrawn="1"/>
        </p:nvPicPr>
        <p:blipFill>
          <a:blip r:embed="rId3"/>
          <a:srcRect/>
          <a:stretch/>
        </p:blipFill>
        <p:spPr>
          <a:xfrm>
            <a:off x="8068233" y="-10229"/>
            <a:ext cx="4232569" cy="1953932"/>
          </a:xfrm>
          <a:prstGeom prst="rect">
            <a:avLst/>
          </a:prstGeom>
        </p:spPr>
      </p:pic>
    </p:spTree>
    <p:extLst>
      <p:ext uri="{BB962C8B-B14F-4D97-AF65-F5344CB8AC3E}">
        <p14:creationId xmlns:p14="http://schemas.microsoft.com/office/powerpoint/2010/main" val="273801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4.1">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orange, flying, colorful, red&#10;&#10;Description automatically generated">
            <a:extLst>
              <a:ext uri="{FF2B5EF4-FFF2-40B4-BE49-F238E27FC236}">
                <a16:creationId xmlns:a16="http://schemas.microsoft.com/office/drawing/2014/main" id="{5B002643-1077-CA62-9AED-6FE6ABE90213}"/>
              </a:ext>
            </a:extLst>
          </p:cNvPr>
          <p:cNvPicPr>
            <a:picLocks noChangeAspect="1"/>
          </p:cNvPicPr>
          <p:nvPr userDrawn="1"/>
        </p:nvPicPr>
        <p:blipFill rotWithShape="1">
          <a:blip r:embed="rId2"/>
          <a:srcRect l="76791" t="11918" r="7944" b="64732"/>
          <a:stretch/>
        </p:blipFill>
        <p:spPr>
          <a:xfrm>
            <a:off x="0" y="1"/>
            <a:ext cx="1042737" cy="2085474"/>
          </a:xfrm>
          <a:prstGeom prst="rect">
            <a:avLst/>
          </a:prstGeom>
        </p:spPr>
      </p:pic>
      <p:pic>
        <p:nvPicPr>
          <p:cNvPr id="8" name="Picture 7" descr="A picture containing orange, flying, colorful, red&#10;&#10;Description automatically generated">
            <a:extLst>
              <a:ext uri="{FF2B5EF4-FFF2-40B4-BE49-F238E27FC236}">
                <a16:creationId xmlns:a16="http://schemas.microsoft.com/office/drawing/2014/main" id="{5C37528C-06F3-B21B-803E-994B503D693C}"/>
              </a:ext>
            </a:extLst>
          </p:cNvPr>
          <p:cNvPicPr>
            <a:picLocks noChangeAspect="1"/>
          </p:cNvPicPr>
          <p:nvPr userDrawn="1"/>
        </p:nvPicPr>
        <p:blipFill rotWithShape="1">
          <a:blip r:embed="rId2"/>
          <a:srcRect l="76791" t="11917" r="7944" b="64733"/>
          <a:stretch/>
        </p:blipFill>
        <p:spPr>
          <a:xfrm>
            <a:off x="11149263" y="4772526"/>
            <a:ext cx="1042737" cy="2085474"/>
          </a:xfrm>
          <a:prstGeom prst="rect">
            <a:avLst/>
          </a:prstGeom>
        </p:spPr>
      </p:pic>
      <p:sp>
        <p:nvSpPr>
          <p:cNvPr id="13" name="Title 1">
            <a:extLst>
              <a:ext uri="{FF2B5EF4-FFF2-40B4-BE49-F238E27FC236}">
                <a16:creationId xmlns:a16="http://schemas.microsoft.com/office/drawing/2014/main" id="{EAB52E6F-4A45-6AC2-2C87-E6E12445C370}"/>
              </a:ext>
            </a:extLst>
          </p:cNvPr>
          <p:cNvSpPr txBox="1">
            <a:spLocks/>
          </p:cNvSpPr>
          <p:nvPr userDrawn="1"/>
        </p:nvSpPr>
        <p:spPr>
          <a:xfrm>
            <a:off x="1629695" y="2276621"/>
            <a:ext cx="7308850" cy="4154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000" b="0" i="0" kern="1200">
                <a:solidFill>
                  <a:schemeClr val="bg2"/>
                </a:solidFill>
                <a:latin typeface="Roboto" panose="02000000000000000000" pitchFamily="2" charset="0"/>
                <a:ea typeface="Roboto" panose="02000000000000000000" pitchFamily="2" charset="0"/>
                <a:cs typeface="+mj-cs"/>
              </a:defRPr>
            </a:lvl1pPr>
          </a:lstStyle>
          <a:p>
            <a:r>
              <a:rPr lang="en-GB"/>
              <a:t>Click to edit Master title style</a:t>
            </a:r>
            <a:endParaRPr lang="en-US"/>
          </a:p>
        </p:txBody>
      </p:sp>
      <p:sp>
        <p:nvSpPr>
          <p:cNvPr id="14" name="Subtitle 2">
            <a:extLst>
              <a:ext uri="{FF2B5EF4-FFF2-40B4-BE49-F238E27FC236}">
                <a16:creationId xmlns:a16="http://schemas.microsoft.com/office/drawing/2014/main" id="{9923D347-BFCF-33FC-CD77-56996EC2FAC0}"/>
              </a:ext>
            </a:extLst>
          </p:cNvPr>
          <p:cNvSpPr txBox="1">
            <a:spLocks/>
          </p:cNvSpPr>
          <p:nvPr userDrawn="1"/>
        </p:nvSpPr>
        <p:spPr>
          <a:xfrm>
            <a:off x="1629695" y="2796720"/>
            <a:ext cx="7308850" cy="1246495"/>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4500" b="1" i="0" kern="1200">
                <a:solidFill>
                  <a:schemeClr val="bg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Click to edit Master subtitle style</a:t>
            </a:r>
            <a:endParaRPr lang="en-US"/>
          </a:p>
        </p:txBody>
      </p:sp>
      <p:sp>
        <p:nvSpPr>
          <p:cNvPr id="15" name="Text Placeholder 15">
            <a:extLst>
              <a:ext uri="{FF2B5EF4-FFF2-40B4-BE49-F238E27FC236}">
                <a16:creationId xmlns:a16="http://schemas.microsoft.com/office/drawing/2014/main" id="{5A727626-F39A-FD36-0DCB-C315B3A01DD3}"/>
              </a:ext>
            </a:extLst>
          </p:cNvPr>
          <p:cNvSpPr>
            <a:spLocks noGrp="1"/>
          </p:cNvSpPr>
          <p:nvPr>
            <p:ph type="body" sz="quarter" idx="10"/>
          </p:nvPr>
        </p:nvSpPr>
        <p:spPr>
          <a:xfrm>
            <a:off x="1629695" y="4422687"/>
            <a:ext cx="5992812" cy="349839"/>
          </a:xfrm>
        </p:spPr>
        <p:txBody>
          <a:bodyPr/>
          <a:lstStyle>
            <a:lvl1pPr>
              <a:lnSpc>
                <a:spcPct val="110000"/>
              </a:lnSpc>
              <a:spcBef>
                <a:spcPts val="0"/>
              </a:spcBef>
              <a:defRPr sz="2200" b="0" i="0">
                <a:solidFill>
                  <a:schemeClr val="accent3"/>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2" name="Picture 1" descr="A picture containing font, text, screenshot, graphics&#10;&#10;Description automatically generated">
            <a:extLst>
              <a:ext uri="{FF2B5EF4-FFF2-40B4-BE49-F238E27FC236}">
                <a16:creationId xmlns:a16="http://schemas.microsoft.com/office/drawing/2014/main" id="{B7F3A0EB-0F57-0154-409F-CDF99FF2ED48}"/>
              </a:ext>
            </a:extLst>
          </p:cNvPr>
          <p:cNvPicPr>
            <a:picLocks noChangeAspect="1"/>
          </p:cNvPicPr>
          <p:nvPr userDrawn="1"/>
        </p:nvPicPr>
        <p:blipFill>
          <a:blip r:embed="rId3"/>
          <a:stretch>
            <a:fillRect/>
          </a:stretch>
        </p:blipFill>
        <p:spPr>
          <a:xfrm>
            <a:off x="8068234" y="0"/>
            <a:ext cx="4232569" cy="1953931"/>
          </a:xfrm>
          <a:prstGeom prst="rect">
            <a:avLst/>
          </a:prstGeom>
        </p:spPr>
      </p:pic>
    </p:spTree>
    <p:extLst>
      <p:ext uri="{BB962C8B-B14F-4D97-AF65-F5344CB8AC3E}">
        <p14:creationId xmlns:p14="http://schemas.microsoft.com/office/powerpoint/2010/main" val="170895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4.2">
    <p:bg>
      <p:bgPr>
        <a:solidFill>
          <a:schemeClr val="accent2"/>
        </a:solidFill>
        <a:effectLst/>
      </p:bgPr>
    </p:bg>
    <p:spTree>
      <p:nvGrpSpPr>
        <p:cNvPr id="1" name=""/>
        <p:cNvGrpSpPr/>
        <p:nvPr/>
      </p:nvGrpSpPr>
      <p:grpSpPr>
        <a:xfrm>
          <a:off x="0" y="0"/>
          <a:ext cx="0" cy="0"/>
          <a:chOff x="0" y="0"/>
          <a:chExt cx="0" cy="0"/>
        </a:xfrm>
      </p:grpSpPr>
      <p:pic>
        <p:nvPicPr>
          <p:cNvPr id="6" name="Picture 5" descr="A picture containing orange, flying, colorful, red&#10;&#10;Description automatically generated">
            <a:extLst>
              <a:ext uri="{FF2B5EF4-FFF2-40B4-BE49-F238E27FC236}">
                <a16:creationId xmlns:a16="http://schemas.microsoft.com/office/drawing/2014/main" id="{5B002643-1077-CA62-9AED-6FE6ABE90213}"/>
              </a:ext>
            </a:extLst>
          </p:cNvPr>
          <p:cNvPicPr>
            <a:picLocks noChangeAspect="1"/>
          </p:cNvPicPr>
          <p:nvPr userDrawn="1"/>
        </p:nvPicPr>
        <p:blipFill rotWithShape="1">
          <a:blip r:embed="rId2"/>
          <a:srcRect l="76791" t="11918" r="7944" b="64732"/>
          <a:stretch/>
        </p:blipFill>
        <p:spPr>
          <a:xfrm>
            <a:off x="0" y="1"/>
            <a:ext cx="1042737" cy="2085474"/>
          </a:xfrm>
          <a:prstGeom prst="rect">
            <a:avLst/>
          </a:prstGeom>
        </p:spPr>
      </p:pic>
      <p:pic>
        <p:nvPicPr>
          <p:cNvPr id="8" name="Picture 7" descr="A picture containing orange, flying, colorful, red&#10;&#10;Description automatically generated">
            <a:extLst>
              <a:ext uri="{FF2B5EF4-FFF2-40B4-BE49-F238E27FC236}">
                <a16:creationId xmlns:a16="http://schemas.microsoft.com/office/drawing/2014/main" id="{5C37528C-06F3-B21B-803E-994B503D693C}"/>
              </a:ext>
            </a:extLst>
          </p:cNvPr>
          <p:cNvPicPr>
            <a:picLocks noChangeAspect="1"/>
          </p:cNvPicPr>
          <p:nvPr userDrawn="1"/>
        </p:nvPicPr>
        <p:blipFill rotWithShape="1">
          <a:blip r:embed="rId2"/>
          <a:srcRect l="76791" t="11917" r="7944" b="64733"/>
          <a:stretch/>
        </p:blipFill>
        <p:spPr>
          <a:xfrm>
            <a:off x="11149263" y="4772526"/>
            <a:ext cx="1042737" cy="2085474"/>
          </a:xfrm>
          <a:prstGeom prst="rect">
            <a:avLst/>
          </a:prstGeom>
        </p:spPr>
      </p:pic>
      <p:pic>
        <p:nvPicPr>
          <p:cNvPr id="2" name="Picture 1">
            <a:extLst>
              <a:ext uri="{FF2B5EF4-FFF2-40B4-BE49-F238E27FC236}">
                <a16:creationId xmlns:a16="http://schemas.microsoft.com/office/drawing/2014/main" id="{409F7C5C-4C99-35C2-F280-E307CCEC2D47}"/>
              </a:ext>
            </a:extLst>
          </p:cNvPr>
          <p:cNvPicPr>
            <a:picLocks noChangeAspect="1"/>
          </p:cNvPicPr>
          <p:nvPr userDrawn="1"/>
        </p:nvPicPr>
        <p:blipFill>
          <a:blip r:embed="rId3"/>
          <a:srcRect/>
          <a:stretch/>
        </p:blipFill>
        <p:spPr>
          <a:xfrm>
            <a:off x="8068233" y="-10229"/>
            <a:ext cx="4232569" cy="1953932"/>
          </a:xfrm>
          <a:prstGeom prst="rect">
            <a:avLst/>
          </a:prstGeom>
        </p:spPr>
      </p:pic>
      <p:sp>
        <p:nvSpPr>
          <p:cNvPr id="7" name="Title 1">
            <a:extLst>
              <a:ext uri="{FF2B5EF4-FFF2-40B4-BE49-F238E27FC236}">
                <a16:creationId xmlns:a16="http://schemas.microsoft.com/office/drawing/2014/main" id="{FA7E5227-F8C0-1F08-5BCC-2327586B2649}"/>
              </a:ext>
            </a:extLst>
          </p:cNvPr>
          <p:cNvSpPr>
            <a:spLocks noGrp="1"/>
          </p:cNvSpPr>
          <p:nvPr>
            <p:ph type="ctrTitle"/>
          </p:nvPr>
        </p:nvSpPr>
        <p:spPr>
          <a:xfrm>
            <a:off x="1629695" y="2276621"/>
            <a:ext cx="7308850" cy="415498"/>
          </a:xfrm>
        </p:spPr>
        <p:txBody>
          <a:bodyPr anchor="b"/>
          <a:lstStyle>
            <a:lvl1pPr algn="l">
              <a:defRPr sz="3000" b="0" i="0">
                <a:solidFill>
                  <a:schemeClr val="tx1"/>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9" name="Subtitle 2">
            <a:extLst>
              <a:ext uri="{FF2B5EF4-FFF2-40B4-BE49-F238E27FC236}">
                <a16:creationId xmlns:a16="http://schemas.microsoft.com/office/drawing/2014/main" id="{14DFEC09-9B91-D1B2-4C80-6E77600A8983}"/>
              </a:ext>
            </a:extLst>
          </p:cNvPr>
          <p:cNvSpPr>
            <a:spLocks noGrp="1"/>
          </p:cNvSpPr>
          <p:nvPr>
            <p:ph type="subTitle" idx="1"/>
          </p:nvPr>
        </p:nvSpPr>
        <p:spPr>
          <a:xfrm>
            <a:off x="1629695" y="2796720"/>
            <a:ext cx="7308850" cy="1525802"/>
          </a:xfrm>
        </p:spPr>
        <p:txBody>
          <a:bodyPr/>
          <a:lstStyle>
            <a:lvl1pPr marL="0" indent="0" algn="l">
              <a:buNone/>
              <a:defRPr sz="4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3" name="Text Placeholder 15">
            <a:extLst>
              <a:ext uri="{FF2B5EF4-FFF2-40B4-BE49-F238E27FC236}">
                <a16:creationId xmlns:a16="http://schemas.microsoft.com/office/drawing/2014/main" id="{918C7861-2319-D2C3-D0F9-68DC19357B0B}"/>
              </a:ext>
            </a:extLst>
          </p:cNvPr>
          <p:cNvSpPr>
            <a:spLocks noGrp="1"/>
          </p:cNvSpPr>
          <p:nvPr>
            <p:ph type="body" sz="quarter" idx="11"/>
          </p:nvPr>
        </p:nvSpPr>
        <p:spPr>
          <a:xfrm>
            <a:off x="1629695" y="4422687"/>
            <a:ext cx="5992812" cy="349839"/>
          </a:xfrm>
        </p:spPr>
        <p:txBody>
          <a:bodyPr/>
          <a:lstStyle>
            <a:lvl1pPr>
              <a:lnSpc>
                <a:spcPct val="110000"/>
              </a:lnSpc>
              <a:spcBef>
                <a:spcPts val="0"/>
              </a:spcBef>
              <a:defRPr sz="2200" b="0" i="0">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Tree>
    <p:extLst>
      <p:ext uri="{BB962C8B-B14F-4D97-AF65-F5344CB8AC3E}">
        <p14:creationId xmlns:p14="http://schemas.microsoft.com/office/powerpoint/2010/main" val="64536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4.3">
    <p:bg>
      <p:bgPr>
        <a:solidFill>
          <a:schemeClr val="accent1"/>
        </a:solidFill>
        <a:effectLst/>
      </p:bgPr>
    </p:bg>
    <p:spTree>
      <p:nvGrpSpPr>
        <p:cNvPr id="1" name=""/>
        <p:cNvGrpSpPr/>
        <p:nvPr/>
      </p:nvGrpSpPr>
      <p:grpSpPr>
        <a:xfrm>
          <a:off x="0" y="0"/>
          <a:ext cx="0" cy="0"/>
          <a:chOff x="0" y="0"/>
          <a:chExt cx="0" cy="0"/>
        </a:xfrm>
      </p:grpSpPr>
      <p:pic>
        <p:nvPicPr>
          <p:cNvPr id="6" name="Picture 5" descr="A picture containing orange, flying, colorful, red&#10;&#10;Description automatically generated">
            <a:extLst>
              <a:ext uri="{FF2B5EF4-FFF2-40B4-BE49-F238E27FC236}">
                <a16:creationId xmlns:a16="http://schemas.microsoft.com/office/drawing/2014/main" id="{5B002643-1077-CA62-9AED-6FE6ABE90213}"/>
              </a:ext>
            </a:extLst>
          </p:cNvPr>
          <p:cNvPicPr>
            <a:picLocks noChangeAspect="1"/>
          </p:cNvPicPr>
          <p:nvPr userDrawn="1"/>
        </p:nvPicPr>
        <p:blipFill rotWithShape="1">
          <a:blip r:embed="rId2"/>
          <a:srcRect l="76791" t="11918" r="7944" b="64732"/>
          <a:stretch/>
        </p:blipFill>
        <p:spPr>
          <a:xfrm>
            <a:off x="0" y="1"/>
            <a:ext cx="1042737" cy="2085474"/>
          </a:xfrm>
          <a:prstGeom prst="rect">
            <a:avLst/>
          </a:prstGeom>
        </p:spPr>
      </p:pic>
      <p:pic>
        <p:nvPicPr>
          <p:cNvPr id="8" name="Picture 7" descr="A picture containing orange, flying, colorful, red&#10;&#10;Description automatically generated">
            <a:extLst>
              <a:ext uri="{FF2B5EF4-FFF2-40B4-BE49-F238E27FC236}">
                <a16:creationId xmlns:a16="http://schemas.microsoft.com/office/drawing/2014/main" id="{5C37528C-06F3-B21B-803E-994B503D693C}"/>
              </a:ext>
            </a:extLst>
          </p:cNvPr>
          <p:cNvPicPr>
            <a:picLocks noChangeAspect="1"/>
          </p:cNvPicPr>
          <p:nvPr userDrawn="1"/>
        </p:nvPicPr>
        <p:blipFill rotWithShape="1">
          <a:blip r:embed="rId2"/>
          <a:srcRect l="77261" t="11917" r="7944" b="64733"/>
          <a:stretch/>
        </p:blipFill>
        <p:spPr>
          <a:xfrm>
            <a:off x="11181347" y="4772526"/>
            <a:ext cx="1010653" cy="2085474"/>
          </a:xfrm>
          <a:prstGeom prst="rect">
            <a:avLst/>
          </a:prstGeom>
        </p:spPr>
      </p:pic>
      <p:pic>
        <p:nvPicPr>
          <p:cNvPr id="2" name="Picture 1">
            <a:extLst>
              <a:ext uri="{FF2B5EF4-FFF2-40B4-BE49-F238E27FC236}">
                <a16:creationId xmlns:a16="http://schemas.microsoft.com/office/drawing/2014/main" id="{102F571D-6FDC-D397-9727-789369AD8467}"/>
              </a:ext>
            </a:extLst>
          </p:cNvPr>
          <p:cNvPicPr>
            <a:picLocks noChangeAspect="1"/>
          </p:cNvPicPr>
          <p:nvPr userDrawn="1"/>
        </p:nvPicPr>
        <p:blipFill>
          <a:blip r:embed="rId3"/>
          <a:srcRect/>
          <a:stretch/>
        </p:blipFill>
        <p:spPr>
          <a:xfrm>
            <a:off x="8068233" y="-10230"/>
            <a:ext cx="4232570" cy="1953931"/>
          </a:xfrm>
          <a:prstGeom prst="rect">
            <a:avLst/>
          </a:prstGeom>
        </p:spPr>
      </p:pic>
      <p:sp>
        <p:nvSpPr>
          <p:cNvPr id="3" name="Title 1">
            <a:extLst>
              <a:ext uri="{FF2B5EF4-FFF2-40B4-BE49-F238E27FC236}">
                <a16:creationId xmlns:a16="http://schemas.microsoft.com/office/drawing/2014/main" id="{3A705E1E-DF18-DDE2-F059-D958B1204A7C}"/>
              </a:ext>
            </a:extLst>
          </p:cNvPr>
          <p:cNvSpPr>
            <a:spLocks noGrp="1"/>
          </p:cNvSpPr>
          <p:nvPr>
            <p:ph type="ctrTitle"/>
          </p:nvPr>
        </p:nvSpPr>
        <p:spPr>
          <a:xfrm>
            <a:off x="1629695" y="2276621"/>
            <a:ext cx="7308850" cy="415498"/>
          </a:xfrm>
        </p:spPr>
        <p:txBody>
          <a:bodyPr anchor="b"/>
          <a:lstStyle>
            <a:lvl1pPr algn="l">
              <a:defRPr sz="3000" b="0" i="0">
                <a:solidFill>
                  <a:schemeClr val="accent6"/>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4" name="Subtitle 2">
            <a:extLst>
              <a:ext uri="{FF2B5EF4-FFF2-40B4-BE49-F238E27FC236}">
                <a16:creationId xmlns:a16="http://schemas.microsoft.com/office/drawing/2014/main" id="{0519F424-F006-B6A6-6F29-1F0BEFE87DEB}"/>
              </a:ext>
            </a:extLst>
          </p:cNvPr>
          <p:cNvSpPr>
            <a:spLocks noGrp="1"/>
          </p:cNvSpPr>
          <p:nvPr>
            <p:ph type="subTitle" idx="1"/>
          </p:nvPr>
        </p:nvSpPr>
        <p:spPr>
          <a:xfrm>
            <a:off x="1629695" y="2796720"/>
            <a:ext cx="7308850" cy="1525802"/>
          </a:xfrm>
        </p:spPr>
        <p:txBody>
          <a:bodyPr/>
          <a:lstStyle>
            <a:lvl1pPr marL="0" indent="0" algn="l">
              <a:buNone/>
              <a:defRPr sz="4500" b="1" i="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Text Placeholder 15">
            <a:extLst>
              <a:ext uri="{FF2B5EF4-FFF2-40B4-BE49-F238E27FC236}">
                <a16:creationId xmlns:a16="http://schemas.microsoft.com/office/drawing/2014/main" id="{A5D4CA23-4DC6-71EB-FC6F-17F63B3A6B88}"/>
              </a:ext>
            </a:extLst>
          </p:cNvPr>
          <p:cNvSpPr>
            <a:spLocks noGrp="1"/>
          </p:cNvSpPr>
          <p:nvPr>
            <p:ph type="body" sz="quarter" idx="11"/>
          </p:nvPr>
        </p:nvSpPr>
        <p:spPr>
          <a:xfrm>
            <a:off x="1629695" y="4422687"/>
            <a:ext cx="5992812" cy="349839"/>
          </a:xfrm>
        </p:spPr>
        <p:txBody>
          <a:bodyPr/>
          <a:lstStyle>
            <a:lvl1pPr>
              <a:lnSpc>
                <a:spcPct val="110000"/>
              </a:lnSpc>
              <a:spcBef>
                <a:spcPts val="0"/>
              </a:spcBef>
              <a:defRPr sz="2200" b="0" i="0">
                <a:solidFill>
                  <a:schemeClr val="bg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Tree>
    <p:extLst>
      <p:ext uri="{BB962C8B-B14F-4D97-AF65-F5344CB8AC3E}">
        <p14:creationId xmlns:p14="http://schemas.microsoft.com/office/powerpoint/2010/main" val="3126066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4.3">
    <p:bg>
      <p:bgPr>
        <a:solidFill>
          <a:schemeClr val="accent3"/>
        </a:solidFill>
        <a:effectLst/>
      </p:bgPr>
    </p:bg>
    <p:spTree>
      <p:nvGrpSpPr>
        <p:cNvPr id="1" name=""/>
        <p:cNvGrpSpPr/>
        <p:nvPr/>
      </p:nvGrpSpPr>
      <p:grpSpPr>
        <a:xfrm>
          <a:off x="0" y="0"/>
          <a:ext cx="0" cy="0"/>
          <a:chOff x="0" y="0"/>
          <a:chExt cx="0" cy="0"/>
        </a:xfrm>
      </p:grpSpPr>
      <p:pic>
        <p:nvPicPr>
          <p:cNvPr id="6" name="Picture 5" descr="A picture containing orange, flying, colorful, red&#10;&#10;Description automatically generated">
            <a:extLst>
              <a:ext uri="{FF2B5EF4-FFF2-40B4-BE49-F238E27FC236}">
                <a16:creationId xmlns:a16="http://schemas.microsoft.com/office/drawing/2014/main" id="{5B002643-1077-CA62-9AED-6FE6ABE90213}"/>
              </a:ext>
            </a:extLst>
          </p:cNvPr>
          <p:cNvPicPr>
            <a:picLocks noChangeAspect="1"/>
          </p:cNvPicPr>
          <p:nvPr userDrawn="1"/>
        </p:nvPicPr>
        <p:blipFill rotWithShape="1">
          <a:blip r:embed="rId2"/>
          <a:srcRect l="76791" t="11918" r="7944" b="64732"/>
          <a:stretch/>
        </p:blipFill>
        <p:spPr>
          <a:xfrm>
            <a:off x="0" y="1"/>
            <a:ext cx="1042737" cy="2085474"/>
          </a:xfrm>
          <a:prstGeom prst="rect">
            <a:avLst/>
          </a:prstGeom>
        </p:spPr>
      </p:pic>
      <p:pic>
        <p:nvPicPr>
          <p:cNvPr id="8" name="Picture 7" descr="A picture containing orange, flying, colorful, red&#10;&#10;Description automatically generated">
            <a:extLst>
              <a:ext uri="{FF2B5EF4-FFF2-40B4-BE49-F238E27FC236}">
                <a16:creationId xmlns:a16="http://schemas.microsoft.com/office/drawing/2014/main" id="{5C37528C-06F3-B21B-803E-994B503D693C}"/>
              </a:ext>
            </a:extLst>
          </p:cNvPr>
          <p:cNvPicPr>
            <a:picLocks noChangeAspect="1"/>
          </p:cNvPicPr>
          <p:nvPr userDrawn="1"/>
        </p:nvPicPr>
        <p:blipFill rotWithShape="1">
          <a:blip r:embed="rId2"/>
          <a:srcRect l="77261" t="11917" r="7944" b="64733"/>
          <a:stretch/>
        </p:blipFill>
        <p:spPr>
          <a:xfrm>
            <a:off x="11181347" y="4772526"/>
            <a:ext cx="1010653" cy="2085474"/>
          </a:xfrm>
          <a:prstGeom prst="rect">
            <a:avLst/>
          </a:prstGeom>
        </p:spPr>
      </p:pic>
      <p:pic>
        <p:nvPicPr>
          <p:cNvPr id="2" name="Picture 1">
            <a:extLst>
              <a:ext uri="{FF2B5EF4-FFF2-40B4-BE49-F238E27FC236}">
                <a16:creationId xmlns:a16="http://schemas.microsoft.com/office/drawing/2014/main" id="{773EAAF1-29A5-94C3-04F5-95F2D97FD115}"/>
              </a:ext>
            </a:extLst>
          </p:cNvPr>
          <p:cNvPicPr>
            <a:picLocks noChangeAspect="1"/>
          </p:cNvPicPr>
          <p:nvPr userDrawn="1"/>
        </p:nvPicPr>
        <p:blipFill>
          <a:blip r:embed="rId3"/>
          <a:srcRect/>
          <a:stretch/>
        </p:blipFill>
        <p:spPr>
          <a:xfrm>
            <a:off x="8068233" y="-10229"/>
            <a:ext cx="4232569" cy="1953932"/>
          </a:xfrm>
          <a:prstGeom prst="rect">
            <a:avLst/>
          </a:prstGeom>
        </p:spPr>
      </p:pic>
      <p:sp>
        <p:nvSpPr>
          <p:cNvPr id="3" name="Title 1">
            <a:extLst>
              <a:ext uri="{FF2B5EF4-FFF2-40B4-BE49-F238E27FC236}">
                <a16:creationId xmlns:a16="http://schemas.microsoft.com/office/drawing/2014/main" id="{ECAE8B34-7683-8B3E-0550-20EAFEC57065}"/>
              </a:ext>
            </a:extLst>
          </p:cNvPr>
          <p:cNvSpPr>
            <a:spLocks noGrp="1"/>
          </p:cNvSpPr>
          <p:nvPr>
            <p:ph type="ctrTitle"/>
          </p:nvPr>
        </p:nvSpPr>
        <p:spPr>
          <a:xfrm>
            <a:off x="1629695" y="2276621"/>
            <a:ext cx="7308850" cy="415498"/>
          </a:xfrm>
        </p:spPr>
        <p:txBody>
          <a:bodyPr anchor="b"/>
          <a:lstStyle>
            <a:lvl1pPr algn="l">
              <a:defRPr sz="3000" b="0" i="0">
                <a:solidFill>
                  <a:schemeClr val="accent1"/>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4" name="Subtitle 2">
            <a:extLst>
              <a:ext uri="{FF2B5EF4-FFF2-40B4-BE49-F238E27FC236}">
                <a16:creationId xmlns:a16="http://schemas.microsoft.com/office/drawing/2014/main" id="{75069212-2054-1815-675C-EB369D291C0E}"/>
              </a:ext>
            </a:extLst>
          </p:cNvPr>
          <p:cNvSpPr>
            <a:spLocks noGrp="1"/>
          </p:cNvSpPr>
          <p:nvPr>
            <p:ph type="subTitle" idx="1"/>
          </p:nvPr>
        </p:nvSpPr>
        <p:spPr>
          <a:xfrm>
            <a:off x="1629695" y="2796720"/>
            <a:ext cx="7308850" cy="1525802"/>
          </a:xfrm>
        </p:spPr>
        <p:txBody>
          <a:bodyPr/>
          <a:lstStyle>
            <a:lvl1pPr marL="0" indent="0" algn="l">
              <a:buNone/>
              <a:defRPr sz="4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Text Placeholder 15">
            <a:extLst>
              <a:ext uri="{FF2B5EF4-FFF2-40B4-BE49-F238E27FC236}">
                <a16:creationId xmlns:a16="http://schemas.microsoft.com/office/drawing/2014/main" id="{FAD8383A-1A3F-3C4E-82D9-E5120BDE4CEF}"/>
              </a:ext>
            </a:extLst>
          </p:cNvPr>
          <p:cNvSpPr>
            <a:spLocks noGrp="1"/>
          </p:cNvSpPr>
          <p:nvPr>
            <p:ph type="body" sz="quarter" idx="11"/>
          </p:nvPr>
        </p:nvSpPr>
        <p:spPr>
          <a:xfrm>
            <a:off x="1629695" y="4422687"/>
            <a:ext cx="5992812" cy="349839"/>
          </a:xfrm>
        </p:spPr>
        <p:txBody>
          <a:bodyPr/>
          <a:lstStyle>
            <a:lvl1pPr>
              <a:lnSpc>
                <a:spcPct val="110000"/>
              </a:lnSpc>
              <a:spcBef>
                <a:spcPts val="0"/>
              </a:spcBef>
              <a:defRPr sz="2200" b="0" i="0">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spTree>
    <p:extLst>
      <p:ext uri="{BB962C8B-B14F-4D97-AF65-F5344CB8AC3E}">
        <p14:creationId xmlns:p14="http://schemas.microsoft.com/office/powerpoint/2010/main" val="298388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Speakers gre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a:xfrm>
            <a:off x="636414" y="657319"/>
            <a:ext cx="8486321" cy="415498"/>
          </a:xfr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48275"/>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1452461" y="2643297"/>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29358" y="3051258"/>
            <a:ext cx="3379079"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29358" y="3373398"/>
            <a:ext cx="3379079"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29358" y="3593899"/>
            <a:ext cx="3379079"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pic>
        <p:nvPicPr>
          <p:cNvPr id="4" name="Picture 3">
            <a:extLst>
              <a:ext uri="{FF2B5EF4-FFF2-40B4-BE49-F238E27FC236}">
                <a16:creationId xmlns:a16="http://schemas.microsoft.com/office/drawing/2014/main" id="{6A34EDCE-02C4-59A8-8FF8-DA82C7BF48DC}"/>
              </a:ext>
            </a:extLst>
          </p:cNvPr>
          <p:cNvPicPr>
            <a:picLocks noChangeAspect="1"/>
          </p:cNvPicPr>
          <p:nvPr userDrawn="1"/>
        </p:nvPicPr>
        <p:blipFill>
          <a:blip r:embed="rId2"/>
          <a:srcRect/>
          <a:stretch/>
        </p:blipFill>
        <p:spPr>
          <a:xfrm>
            <a:off x="9873983" y="81260"/>
            <a:ext cx="2318017" cy="1070094"/>
          </a:xfrm>
          <a:prstGeom prst="rect">
            <a:avLst/>
          </a:prstGeom>
        </p:spPr>
      </p:pic>
      <p:sp>
        <p:nvSpPr>
          <p:cNvPr id="3" name="Rectangle 2">
            <a:extLst>
              <a:ext uri="{FF2B5EF4-FFF2-40B4-BE49-F238E27FC236}">
                <a16:creationId xmlns:a16="http://schemas.microsoft.com/office/drawing/2014/main" id="{20FC5ABD-C51B-A144-71AF-E1F434044E8E}"/>
              </a:ext>
            </a:extLst>
          </p:cNvPr>
          <p:cNvSpPr/>
          <p:nvPr userDrawn="1"/>
        </p:nvSpPr>
        <p:spPr>
          <a:xfrm>
            <a:off x="4184933" y="1748275"/>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1B00A3-F59E-7F98-CBC7-83F9B7C72833}"/>
              </a:ext>
            </a:extLst>
          </p:cNvPr>
          <p:cNvSpPr/>
          <p:nvPr userDrawn="1"/>
        </p:nvSpPr>
        <p:spPr>
          <a:xfrm>
            <a:off x="5079581" y="2643297"/>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77D8C0A8-2B53-81E2-2270-CA003A779732}"/>
              </a:ext>
            </a:extLst>
          </p:cNvPr>
          <p:cNvSpPr>
            <a:spLocks noGrp="1"/>
          </p:cNvSpPr>
          <p:nvPr>
            <p:ph type="pic" sz="quarter" idx="33" hasCustomPrompt="1"/>
          </p:nvPr>
        </p:nvSpPr>
        <p:spPr>
          <a:xfrm>
            <a:off x="424338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1" name="Rectangle 10">
            <a:extLst>
              <a:ext uri="{FF2B5EF4-FFF2-40B4-BE49-F238E27FC236}">
                <a16:creationId xmlns:a16="http://schemas.microsoft.com/office/drawing/2014/main" id="{BFF4C73B-2274-1E5C-06FB-FDADD7B46DA5}"/>
              </a:ext>
            </a:extLst>
          </p:cNvPr>
          <p:cNvSpPr/>
          <p:nvPr userDrawn="1"/>
        </p:nvSpPr>
        <p:spPr>
          <a:xfrm>
            <a:off x="8116853" y="1748275"/>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217C6F-392D-0726-C8B3-CD1ABDA3A2D1}"/>
              </a:ext>
            </a:extLst>
          </p:cNvPr>
          <p:cNvSpPr/>
          <p:nvPr userDrawn="1"/>
        </p:nvSpPr>
        <p:spPr>
          <a:xfrm>
            <a:off x="9011501" y="2643297"/>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FEB50140-5458-F2CE-EA12-12E920DD5F4F}"/>
              </a:ext>
            </a:extLst>
          </p:cNvPr>
          <p:cNvSpPr>
            <a:spLocks noGrp="1"/>
          </p:cNvSpPr>
          <p:nvPr>
            <p:ph type="pic" sz="quarter" idx="37" hasCustomPrompt="1"/>
          </p:nvPr>
        </p:nvSpPr>
        <p:spPr>
          <a:xfrm>
            <a:off x="817530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7" name="Rectangle 16">
            <a:extLst>
              <a:ext uri="{FF2B5EF4-FFF2-40B4-BE49-F238E27FC236}">
                <a16:creationId xmlns:a16="http://schemas.microsoft.com/office/drawing/2014/main" id="{3E510736-79DB-F399-4962-C5DCC55EEB80}"/>
              </a:ext>
            </a:extLst>
          </p:cNvPr>
          <p:cNvSpPr/>
          <p:nvPr userDrawn="1"/>
        </p:nvSpPr>
        <p:spPr>
          <a:xfrm>
            <a:off x="557813" y="4072924"/>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C19A82-99BE-9A22-5328-2394F3A6CFE3}"/>
              </a:ext>
            </a:extLst>
          </p:cNvPr>
          <p:cNvSpPr/>
          <p:nvPr userDrawn="1"/>
        </p:nvSpPr>
        <p:spPr>
          <a:xfrm>
            <a:off x="1452461" y="4967946"/>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8">
            <a:extLst>
              <a:ext uri="{FF2B5EF4-FFF2-40B4-BE49-F238E27FC236}">
                <a16:creationId xmlns:a16="http://schemas.microsoft.com/office/drawing/2014/main" id="{5F420ABB-8795-3016-677E-C700C0DDF453}"/>
              </a:ext>
            </a:extLst>
          </p:cNvPr>
          <p:cNvSpPr>
            <a:spLocks noGrp="1"/>
          </p:cNvSpPr>
          <p:nvPr>
            <p:ph type="pic" sz="quarter" idx="41" hasCustomPrompt="1"/>
          </p:nvPr>
        </p:nvSpPr>
        <p:spPr>
          <a:xfrm>
            <a:off x="616269"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23" name="Rectangle 22">
            <a:extLst>
              <a:ext uri="{FF2B5EF4-FFF2-40B4-BE49-F238E27FC236}">
                <a16:creationId xmlns:a16="http://schemas.microsoft.com/office/drawing/2014/main" id="{F3C51DC5-12C8-3C04-86C8-0D1189B333DB}"/>
              </a:ext>
            </a:extLst>
          </p:cNvPr>
          <p:cNvSpPr/>
          <p:nvPr userDrawn="1"/>
        </p:nvSpPr>
        <p:spPr>
          <a:xfrm>
            <a:off x="4184933" y="4072924"/>
            <a:ext cx="310946" cy="31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E5B233-3115-6B95-DCC7-8D812F00DFE5}"/>
              </a:ext>
            </a:extLst>
          </p:cNvPr>
          <p:cNvSpPr/>
          <p:nvPr userDrawn="1"/>
        </p:nvSpPr>
        <p:spPr>
          <a:xfrm>
            <a:off x="5079581" y="4967946"/>
            <a:ext cx="310946" cy="31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8">
            <a:extLst>
              <a:ext uri="{FF2B5EF4-FFF2-40B4-BE49-F238E27FC236}">
                <a16:creationId xmlns:a16="http://schemas.microsoft.com/office/drawing/2014/main" id="{4657AA68-3F14-2A2B-A991-110F640C7E93}"/>
              </a:ext>
            </a:extLst>
          </p:cNvPr>
          <p:cNvSpPr>
            <a:spLocks noGrp="1"/>
          </p:cNvSpPr>
          <p:nvPr>
            <p:ph type="pic" sz="quarter" idx="45" hasCustomPrompt="1"/>
          </p:nvPr>
        </p:nvSpPr>
        <p:spPr>
          <a:xfrm>
            <a:off x="4243389"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29" name="Rectangle 28">
            <a:extLst>
              <a:ext uri="{FF2B5EF4-FFF2-40B4-BE49-F238E27FC236}">
                <a16:creationId xmlns:a16="http://schemas.microsoft.com/office/drawing/2014/main" id="{96C5671D-D8B0-AB04-1C89-908065D59501}"/>
              </a:ext>
            </a:extLst>
          </p:cNvPr>
          <p:cNvSpPr/>
          <p:nvPr userDrawn="1"/>
        </p:nvSpPr>
        <p:spPr>
          <a:xfrm>
            <a:off x="8116853" y="4072924"/>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EC79D45-4481-A7AC-E4B4-13DC28D44779}"/>
              </a:ext>
            </a:extLst>
          </p:cNvPr>
          <p:cNvSpPr/>
          <p:nvPr userDrawn="1"/>
        </p:nvSpPr>
        <p:spPr>
          <a:xfrm>
            <a:off x="9011501" y="4967946"/>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8">
            <a:extLst>
              <a:ext uri="{FF2B5EF4-FFF2-40B4-BE49-F238E27FC236}">
                <a16:creationId xmlns:a16="http://schemas.microsoft.com/office/drawing/2014/main" id="{6B1B4D0C-BE40-6CD7-EE64-43688AF8254A}"/>
              </a:ext>
            </a:extLst>
          </p:cNvPr>
          <p:cNvSpPr>
            <a:spLocks noGrp="1"/>
          </p:cNvSpPr>
          <p:nvPr>
            <p:ph type="pic" sz="quarter" idx="49" hasCustomPrompt="1"/>
          </p:nvPr>
        </p:nvSpPr>
        <p:spPr>
          <a:xfrm>
            <a:off x="8175309"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35" name="Text Placeholder 13">
            <a:extLst>
              <a:ext uri="{FF2B5EF4-FFF2-40B4-BE49-F238E27FC236}">
                <a16:creationId xmlns:a16="http://schemas.microsoft.com/office/drawing/2014/main" id="{6CF32120-CAD5-CE45-5866-C8F648688ABB}"/>
              </a:ext>
            </a:extLst>
          </p:cNvPr>
          <p:cNvSpPr>
            <a:spLocks noGrp="1"/>
          </p:cNvSpPr>
          <p:nvPr>
            <p:ph type="body" sz="quarter" idx="50" hasCustomPrompt="1"/>
          </p:nvPr>
        </p:nvSpPr>
        <p:spPr>
          <a:xfrm>
            <a:off x="4265693" y="3051258"/>
            <a:ext cx="3667045"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6" name="Text Placeholder 13">
            <a:extLst>
              <a:ext uri="{FF2B5EF4-FFF2-40B4-BE49-F238E27FC236}">
                <a16:creationId xmlns:a16="http://schemas.microsoft.com/office/drawing/2014/main" id="{B531DE04-7596-2FAE-D733-A9C12B004E29}"/>
              </a:ext>
            </a:extLst>
          </p:cNvPr>
          <p:cNvSpPr>
            <a:spLocks noGrp="1"/>
          </p:cNvSpPr>
          <p:nvPr>
            <p:ph type="body" sz="quarter" idx="51" hasCustomPrompt="1"/>
          </p:nvPr>
        </p:nvSpPr>
        <p:spPr>
          <a:xfrm>
            <a:off x="4265693" y="3373398"/>
            <a:ext cx="3667045"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37" name="Text Placeholder 13">
            <a:extLst>
              <a:ext uri="{FF2B5EF4-FFF2-40B4-BE49-F238E27FC236}">
                <a16:creationId xmlns:a16="http://schemas.microsoft.com/office/drawing/2014/main" id="{60F92DDD-066A-E1AD-E00A-F2B0C51A51CC}"/>
              </a:ext>
            </a:extLst>
          </p:cNvPr>
          <p:cNvSpPr>
            <a:spLocks noGrp="1"/>
          </p:cNvSpPr>
          <p:nvPr>
            <p:ph type="body" sz="quarter" idx="52" hasCustomPrompt="1"/>
          </p:nvPr>
        </p:nvSpPr>
        <p:spPr>
          <a:xfrm>
            <a:off x="4265693" y="3593899"/>
            <a:ext cx="3667045"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38" name="Text Placeholder 13">
            <a:extLst>
              <a:ext uri="{FF2B5EF4-FFF2-40B4-BE49-F238E27FC236}">
                <a16:creationId xmlns:a16="http://schemas.microsoft.com/office/drawing/2014/main" id="{34463E3B-265C-9FB3-375C-E62E89264D7F}"/>
              </a:ext>
            </a:extLst>
          </p:cNvPr>
          <p:cNvSpPr>
            <a:spLocks noGrp="1"/>
          </p:cNvSpPr>
          <p:nvPr>
            <p:ph type="body" sz="quarter" idx="53" hasCustomPrompt="1"/>
          </p:nvPr>
        </p:nvSpPr>
        <p:spPr>
          <a:xfrm>
            <a:off x="8189107" y="3051258"/>
            <a:ext cx="3379079"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9" name="Text Placeholder 13">
            <a:extLst>
              <a:ext uri="{FF2B5EF4-FFF2-40B4-BE49-F238E27FC236}">
                <a16:creationId xmlns:a16="http://schemas.microsoft.com/office/drawing/2014/main" id="{89D85BA2-445B-EB19-185E-7A7DFF0BAD8A}"/>
              </a:ext>
            </a:extLst>
          </p:cNvPr>
          <p:cNvSpPr>
            <a:spLocks noGrp="1"/>
          </p:cNvSpPr>
          <p:nvPr>
            <p:ph type="body" sz="quarter" idx="54" hasCustomPrompt="1"/>
          </p:nvPr>
        </p:nvSpPr>
        <p:spPr>
          <a:xfrm>
            <a:off x="8189107" y="3373398"/>
            <a:ext cx="3379079"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3" name="Text Placeholder 13">
            <a:extLst>
              <a:ext uri="{FF2B5EF4-FFF2-40B4-BE49-F238E27FC236}">
                <a16:creationId xmlns:a16="http://schemas.microsoft.com/office/drawing/2014/main" id="{D78ACEFC-F744-BDC2-9470-AB9D88148F8D}"/>
              </a:ext>
            </a:extLst>
          </p:cNvPr>
          <p:cNvSpPr>
            <a:spLocks noGrp="1"/>
          </p:cNvSpPr>
          <p:nvPr>
            <p:ph type="body" sz="quarter" idx="55" hasCustomPrompt="1"/>
          </p:nvPr>
        </p:nvSpPr>
        <p:spPr>
          <a:xfrm>
            <a:off x="8189107" y="3593899"/>
            <a:ext cx="3379079"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4" name="Text Placeholder 13">
            <a:extLst>
              <a:ext uri="{FF2B5EF4-FFF2-40B4-BE49-F238E27FC236}">
                <a16:creationId xmlns:a16="http://schemas.microsoft.com/office/drawing/2014/main" id="{96BA92FC-E1CC-C40D-7BCA-4EE63A7940D7}"/>
              </a:ext>
            </a:extLst>
          </p:cNvPr>
          <p:cNvSpPr>
            <a:spLocks noGrp="1"/>
          </p:cNvSpPr>
          <p:nvPr>
            <p:ph type="body" sz="quarter" idx="56" hasCustomPrompt="1"/>
          </p:nvPr>
        </p:nvSpPr>
        <p:spPr>
          <a:xfrm>
            <a:off x="629358" y="5369153"/>
            <a:ext cx="3379079"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5" name="Text Placeholder 13">
            <a:extLst>
              <a:ext uri="{FF2B5EF4-FFF2-40B4-BE49-F238E27FC236}">
                <a16:creationId xmlns:a16="http://schemas.microsoft.com/office/drawing/2014/main" id="{7FEB435B-9A41-5110-EC0C-142AA6D48CA5}"/>
              </a:ext>
            </a:extLst>
          </p:cNvPr>
          <p:cNvSpPr>
            <a:spLocks noGrp="1"/>
          </p:cNvSpPr>
          <p:nvPr>
            <p:ph type="body" sz="quarter" idx="57" hasCustomPrompt="1"/>
          </p:nvPr>
        </p:nvSpPr>
        <p:spPr>
          <a:xfrm>
            <a:off x="629358" y="5691293"/>
            <a:ext cx="3379079"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6" name="Text Placeholder 13">
            <a:extLst>
              <a:ext uri="{FF2B5EF4-FFF2-40B4-BE49-F238E27FC236}">
                <a16:creationId xmlns:a16="http://schemas.microsoft.com/office/drawing/2014/main" id="{4DB13E99-36A7-4CD3-3383-1C0F38685EC3}"/>
              </a:ext>
            </a:extLst>
          </p:cNvPr>
          <p:cNvSpPr>
            <a:spLocks noGrp="1"/>
          </p:cNvSpPr>
          <p:nvPr>
            <p:ph type="body" sz="quarter" idx="58" hasCustomPrompt="1"/>
          </p:nvPr>
        </p:nvSpPr>
        <p:spPr>
          <a:xfrm>
            <a:off x="629358" y="5911794"/>
            <a:ext cx="3379079"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7" name="Text Placeholder 13">
            <a:extLst>
              <a:ext uri="{FF2B5EF4-FFF2-40B4-BE49-F238E27FC236}">
                <a16:creationId xmlns:a16="http://schemas.microsoft.com/office/drawing/2014/main" id="{C13A08DF-C79A-83C7-FEED-E5FA2B295945}"/>
              </a:ext>
            </a:extLst>
          </p:cNvPr>
          <p:cNvSpPr>
            <a:spLocks noGrp="1"/>
          </p:cNvSpPr>
          <p:nvPr>
            <p:ph type="body" sz="quarter" idx="59" hasCustomPrompt="1"/>
          </p:nvPr>
        </p:nvSpPr>
        <p:spPr>
          <a:xfrm>
            <a:off x="4265693" y="5369153"/>
            <a:ext cx="3667045"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8" name="Text Placeholder 13">
            <a:extLst>
              <a:ext uri="{FF2B5EF4-FFF2-40B4-BE49-F238E27FC236}">
                <a16:creationId xmlns:a16="http://schemas.microsoft.com/office/drawing/2014/main" id="{27CF276B-DA39-EB0C-326D-BD189F9A83EB}"/>
              </a:ext>
            </a:extLst>
          </p:cNvPr>
          <p:cNvSpPr>
            <a:spLocks noGrp="1"/>
          </p:cNvSpPr>
          <p:nvPr>
            <p:ph type="body" sz="quarter" idx="60" hasCustomPrompt="1"/>
          </p:nvPr>
        </p:nvSpPr>
        <p:spPr>
          <a:xfrm>
            <a:off x="4265693" y="5691293"/>
            <a:ext cx="3667045"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9" name="Text Placeholder 13">
            <a:extLst>
              <a:ext uri="{FF2B5EF4-FFF2-40B4-BE49-F238E27FC236}">
                <a16:creationId xmlns:a16="http://schemas.microsoft.com/office/drawing/2014/main" id="{2C83E841-DB39-44C4-97C9-86371F9B3401}"/>
              </a:ext>
            </a:extLst>
          </p:cNvPr>
          <p:cNvSpPr>
            <a:spLocks noGrp="1"/>
          </p:cNvSpPr>
          <p:nvPr>
            <p:ph type="body" sz="quarter" idx="61" hasCustomPrompt="1"/>
          </p:nvPr>
        </p:nvSpPr>
        <p:spPr>
          <a:xfrm>
            <a:off x="4265693" y="5911794"/>
            <a:ext cx="3667045"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0" name="Text Placeholder 13">
            <a:extLst>
              <a:ext uri="{FF2B5EF4-FFF2-40B4-BE49-F238E27FC236}">
                <a16:creationId xmlns:a16="http://schemas.microsoft.com/office/drawing/2014/main" id="{6E90276A-14A9-1D44-F158-BAA62FF45587}"/>
              </a:ext>
            </a:extLst>
          </p:cNvPr>
          <p:cNvSpPr>
            <a:spLocks noGrp="1"/>
          </p:cNvSpPr>
          <p:nvPr>
            <p:ph type="body" sz="quarter" idx="62" hasCustomPrompt="1"/>
          </p:nvPr>
        </p:nvSpPr>
        <p:spPr>
          <a:xfrm>
            <a:off x="8189107" y="5369153"/>
            <a:ext cx="3379079"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1" name="Text Placeholder 13">
            <a:extLst>
              <a:ext uri="{FF2B5EF4-FFF2-40B4-BE49-F238E27FC236}">
                <a16:creationId xmlns:a16="http://schemas.microsoft.com/office/drawing/2014/main" id="{474C0364-0BFA-2CFF-97B7-464B5F57B6A4}"/>
              </a:ext>
            </a:extLst>
          </p:cNvPr>
          <p:cNvSpPr>
            <a:spLocks noGrp="1"/>
          </p:cNvSpPr>
          <p:nvPr>
            <p:ph type="body" sz="quarter" idx="63" hasCustomPrompt="1"/>
          </p:nvPr>
        </p:nvSpPr>
        <p:spPr>
          <a:xfrm>
            <a:off x="8189107" y="5691293"/>
            <a:ext cx="3379079"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52" name="Text Placeholder 13">
            <a:extLst>
              <a:ext uri="{FF2B5EF4-FFF2-40B4-BE49-F238E27FC236}">
                <a16:creationId xmlns:a16="http://schemas.microsoft.com/office/drawing/2014/main" id="{2AF08401-1EA8-171E-55F1-A8C51AA2D8D1}"/>
              </a:ext>
            </a:extLst>
          </p:cNvPr>
          <p:cNvSpPr>
            <a:spLocks noGrp="1"/>
          </p:cNvSpPr>
          <p:nvPr>
            <p:ph type="body" sz="quarter" idx="64" hasCustomPrompt="1"/>
          </p:nvPr>
        </p:nvSpPr>
        <p:spPr>
          <a:xfrm>
            <a:off x="8189107" y="5911794"/>
            <a:ext cx="3379079"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Tree>
    <p:extLst>
      <p:ext uri="{BB962C8B-B14F-4D97-AF65-F5344CB8AC3E}">
        <p14:creationId xmlns:p14="http://schemas.microsoft.com/office/powerpoint/2010/main" val="3079183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Speakers Bei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a:xfrm>
            <a:off x="636414" y="657319"/>
            <a:ext cx="8486321" cy="415498"/>
          </a:xfr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48275"/>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1452461" y="2643297"/>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29358" y="3051258"/>
            <a:ext cx="3379079"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29358" y="3373398"/>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29358" y="3593899"/>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pic>
        <p:nvPicPr>
          <p:cNvPr id="4" name="Picture 3">
            <a:extLst>
              <a:ext uri="{FF2B5EF4-FFF2-40B4-BE49-F238E27FC236}">
                <a16:creationId xmlns:a16="http://schemas.microsoft.com/office/drawing/2014/main" id="{6A34EDCE-02C4-59A8-8FF8-DA82C7BF48DC}"/>
              </a:ext>
            </a:extLst>
          </p:cNvPr>
          <p:cNvPicPr>
            <a:picLocks noChangeAspect="1"/>
          </p:cNvPicPr>
          <p:nvPr userDrawn="1"/>
        </p:nvPicPr>
        <p:blipFill>
          <a:blip r:embed="rId2"/>
          <a:srcRect/>
          <a:stretch/>
        </p:blipFill>
        <p:spPr>
          <a:xfrm>
            <a:off x="9873983" y="81260"/>
            <a:ext cx="2318017" cy="1070094"/>
          </a:xfrm>
          <a:prstGeom prst="rect">
            <a:avLst/>
          </a:prstGeom>
        </p:spPr>
      </p:pic>
      <p:sp>
        <p:nvSpPr>
          <p:cNvPr id="3" name="Rectangle 2">
            <a:extLst>
              <a:ext uri="{FF2B5EF4-FFF2-40B4-BE49-F238E27FC236}">
                <a16:creationId xmlns:a16="http://schemas.microsoft.com/office/drawing/2014/main" id="{20FC5ABD-C51B-A144-71AF-E1F434044E8E}"/>
              </a:ext>
            </a:extLst>
          </p:cNvPr>
          <p:cNvSpPr/>
          <p:nvPr userDrawn="1"/>
        </p:nvSpPr>
        <p:spPr>
          <a:xfrm>
            <a:off x="4184933" y="1748275"/>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1B00A3-F59E-7F98-CBC7-83F9B7C72833}"/>
              </a:ext>
            </a:extLst>
          </p:cNvPr>
          <p:cNvSpPr/>
          <p:nvPr userDrawn="1"/>
        </p:nvSpPr>
        <p:spPr>
          <a:xfrm>
            <a:off x="5079581" y="2643297"/>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77D8C0A8-2B53-81E2-2270-CA003A779732}"/>
              </a:ext>
            </a:extLst>
          </p:cNvPr>
          <p:cNvSpPr>
            <a:spLocks noGrp="1"/>
          </p:cNvSpPr>
          <p:nvPr>
            <p:ph type="pic" sz="quarter" idx="33" hasCustomPrompt="1"/>
          </p:nvPr>
        </p:nvSpPr>
        <p:spPr>
          <a:xfrm>
            <a:off x="424338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1" name="Rectangle 10">
            <a:extLst>
              <a:ext uri="{FF2B5EF4-FFF2-40B4-BE49-F238E27FC236}">
                <a16:creationId xmlns:a16="http://schemas.microsoft.com/office/drawing/2014/main" id="{BFF4C73B-2274-1E5C-06FB-FDADD7B46DA5}"/>
              </a:ext>
            </a:extLst>
          </p:cNvPr>
          <p:cNvSpPr/>
          <p:nvPr userDrawn="1"/>
        </p:nvSpPr>
        <p:spPr>
          <a:xfrm>
            <a:off x="8116853" y="1748275"/>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217C6F-392D-0726-C8B3-CD1ABDA3A2D1}"/>
              </a:ext>
            </a:extLst>
          </p:cNvPr>
          <p:cNvSpPr/>
          <p:nvPr userDrawn="1"/>
        </p:nvSpPr>
        <p:spPr>
          <a:xfrm>
            <a:off x="9011501" y="2643297"/>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FEB50140-5458-F2CE-EA12-12E920DD5F4F}"/>
              </a:ext>
            </a:extLst>
          </p:cNvPr>
          <p:cNvSpPr>
            <a:spLocks noGrp="1"/>
          </p:cNvSpPr>
          <p:nvPr>
            <p:ph type="pic" sz="quarter" idx="37" hasCustomPrompt="1"/>
          </p:nvPr>
        </p:nvSpPr>
        <p:spPr>
          <a:xfrm>
            <a:off x="817530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7" name="Rectangle 16">
            <a:extLst>
              <a:ext uri="{FF2B5EF4-FFF2-40B4-BE49-F238E27FC236}">
                <a16:creationId xmlns:a16="http://schemas.microsoft.com/office/drawing/2014/main" id="{3E510736-79DB-F399-4962-C5DCC55EEB80}"/>
              </a:ext>
            </a:extLst>
          </p:cNvPr>
          <p:cNvSpPr/>
          <p:nvPr userDrawn="1"/>
        </p:nvSpPr>
        <p:spPr>
          <a:xfrm>
            <a:off x="557813" y="4072924"/>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C19A82-99BE-9A22-5328-2394F3A6CFE3}"/>
              </a:ext>
            </a:extLst>
          </p:cNvPr>
          <p:cNvSpPr/>
          <p:nvPr userDrawn="1"/>
        </p:nvSpPr>
        <p:spPr>
          <a:xfrm>
            <a:off x="1452461" y="4967946"/>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8">
            <a:extLst>
              <a:ext uri="{FF2B5EF4-FFF2-40B4-BE49-F238E27FC236}">
                <a16:creationId xmlns:a16="http://schemas.microsoft.com/office/drawing/2014/main" id="{5F420ABB-8795-3016-677E-C700C0DDF453}"/>
              </a:ext>
            </a:extLst>
          </p:cNvPr>
          <p:cNvSpPr>
            <a:spLocks noGrp="1"/>
          </p:cNvSpPr>
          <p:nvPr>
            <p:ph type="pic" sz="quarter" idx="41" hasCustomPrompt="1"/>
          </p:nvPr>
        </p:nvSpPr>
        <p:spPr>
          <a:xfrm>
            <a:off x="616269"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23" name="Rectangle 22">
            <a:extLst>
              <a:ext uri="{FF2B5EF4-FFF2-40B4-BE49-F238E27FC236}">
                <a16:creationId xmlns:a16="http://schemas.microsoft.com/office/drawing/2014/main" id="{F3C51DC5-12C8-3C04-86C8-0D1189B333DB}"/>
              </a:ext>
            </a:extLst>
          </p:cNvPr>
          <p:cNvSpPr/>
          <p:nvPr userDrawn="1"/>
        </p:nvSpPr>
        <p:spPr>
          <a:xfrm>
            <a:off x="4184933" y="4072924"/>
            <a:ext cx="310946" cy="31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E5B233-3115-6B95-DCC7-8D812F00DFE5}"/>
              </a:ext>
            </a:extLst>
          </p:cNvPr>
          <p:cNvSpPr/>
          <p:nvPr userDrawn="1"/>
        </p:nvSpPr>
        <p:spPr>
          <a:xfrm>
            <a:off x="5079581" y="4967946"/>
            <a:ext cx="310946" cy="31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8">
            <a:extLst>
              <a:ext uri="{FF2B5EF4-FFF2-40B4-BE49-F238E27FC236}">
                <a16:creationId xmlns:a16="http://schemas.microsoft.com/office/drawing/2014/main" id="{4657AA68-3F14-2A2B-A991-110F640C7E93}"/>
              </a:ext>
            </a:extLst>
          </p:cNvPr>
          <p:cNvSpPr>
            <a:spLocks noGrp="1"/>
          </p:cNvSpPr>
          <p:nvPr>
            <p:ph type="pic" sz="quarter" idx="45" hasCustomPrompt="1"/>
          </p:nvPr>
        </p:nvSpPr>
        <p:spPr>
          <a:xfrm>
            <a:off x="4243389"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29" name="Rectangle 28">
            <a:extLst>
              <a:ext uri="{FF2B5EF4-FFF2-40B4-BE49-F238E27FC236}">
                <a16:creationId xmlns:a16="http://schemas.microsoft.com/office/drawing/2014/main" id="{96C5671D-D8B0-AB04-1C89-908065D59501}"/>
              </a:ext>
            </a:extLst>
          </p:cNvPr>
          <p:cNvSpPr/>
          <p:nvPr userDrawn="1"/>
        </p:nvSpPr>
        <p:spPr>
          <a:xfrm>
            <a:off x="8116853" y="4072924"/>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EC79D45-4481-A7AC-E4B4-13DC28D44779}"/>
              </a:ext>
            </a:extLst>
          </p:cNvPr>
          <p:cNvSpPr/>
          <p:nvPr userDrawn="1"/>
        </p:nvSpPr>
        <p:spPr>
          <a:xfrm>
            <a:off x="9011501" y="4967946"/>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8">
            <a:extLst>
              <a:ext uri="{FF2B5EF4-FFF2-40B4-BE49-F238E27FC236}">
                <a16:creationId xmlns:a16="http://schemas.microsoft.com/office/drawing/2014/main" id="{6B1B4D0C-BE40-6CD7-EE64-43688AF8254A}"/>
              </a:ext>
            </a:extLst>
          </p:cNvPr>
          <p:cNvSpPr>
            <a:spLocks noGrp="1"/>
          </p:cNvSpPr>
          <p:nvPr>
            <p:ph type="pic" sz="quarter" idx="49" hasCustomPrompt="1"/>
          </p:nvPr>
        </p:nvSpPr>
        <p:spPr>
          <a:xfrm>
            <a:off x="8175309"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35" name="Text Placeholder 13">
            <a:extLst>
              <a:ext uri="{FF2B5EF4-FFF2-40B4-BE49-F238E27FC236}">
                <a16:creationId xmlns:a16="http://schemas.microsoft.com/office/drawing/2014/main" id="{6CF32120-CAD5-CE45-5866-C8F648688ABB}"/>
              </a:ext>
            </a:extLst>
          </p:cNvPr>
          <p:cNvSpPr>
            <a:spLocks noGrp="1"/>
          </p:cNvSpPr>
          <p:nvPr>
            <p:ph type="body" sz="quarter" idx="50" hasCustomPrompt="1"/>
          </p:nvPr>
        </p:nvSpPr>
        <p:spPr>
          <a:xfrm>
            <a:off x="4265693" y="3051258"/>
            <a:ext cx="3667045"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6" name="Text Placeholder 13">
            <a:extLst>
              <a:ext uri="{FF2B5EF4-FFF2-40B4-BE49-F238E27FC236}">
                <a16:creationId xmlns:a16="http://schemas.microsoft.com/office/drawing/2014/main" id="{B531DE04-7596-2FAE-D733-A9C12B004E29}"/>
              </a:ext>
            </a:extLst>
          </p:cNvPr>
          <p:cNvSpPr>
            <a:spLocks noGrp="1"/>
          </p:cNvSpPr>
          <p:nvPr>
            <p:ph type="body" sz="quarter" idx="51" hasCustomPrompt="1"/>
          </p:nvPr>
        </p:nvSpPr>
        <p:spPr>
          <a:xfrm>
            <a:off x="4265693" y="3373398"/>
            <a:ext cx="3667045"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37" name="Text Placeholder 13">
            <a:extLst>
              <a:ext uri="{FF2B5EF4-FFF2-40B4-BE49-F238E27FC236}">
                <a16:creationId xmlns:a16="http://schemas.microsoft.com/office/drawing/2014/main" id="{60F92DDD-066A-E1AD-E00A-F2B0C51A51CC}"/>
              </a:ext>
            </a:extLst>
          </p:cNvPr>
          <p:cNvSpPr>
            <a:spLocks noGrp="1"/>
          </p:cNvSpPr>
          <p:nvPr>
            <p:ph type="body" sz="quarter" idx="52" hasCustomPrompt="1"/>
          </p:nvPr>
        </p:nvSpPr>
        <p:spPr>
          <a:xfrm>
            <a:off x="4265693" y="3593899"/>
            <a:ext cx="3667045"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38" name="Text Placeholder 13">
            <a:extLst>
              <a:ext uri="{FF2B5EF4-FFF2-40B4-BE49-F238E27FC236}">
                <a16:creationId xmlns:a16="http://schemas.microsoft.com/office/drawing/2014/main" id="{34463E3B-265C-9FB3-375C-E62E89264D7F}"/>
              </a:ext>
            </a:extLst>
          </p:cNvPr>
          <p:cNvSpPr>
            <a:spLocks noGrp="1"/>
          </p:cNvSpPr>
          <p:nvPr>
            <p:ph type="body" sz="quarter" idx="53" hasCustomPrompt="1"/>
          </p:nvPr>
        </p:nvSpPr>
        <p:spPr>
          <a:xfrm>
            <a:off x="8189107" y="3051258"/>
            <a:ext cx="3379079"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9" name="Text Placeholder 13">
            <a:extLst>
              <a:ext uri="{FF2B5EF4-FFF2-40B4-BE49-F238E27FC236}">
                <a16:creationId xmlns:a16="http://schemas.microsoft.com/office/drawing/2014/main" id="{89D85BA2-445B-EB19-185E-7A7DFF0BAD8A}"/>
              </a:ext>
            </a:extLst>
          </p:cNvPr>
          <p:cNvSpPr>
            <a:spLocks noGrp="1"/>
          </p:cNvSpPr>
          <p:nvPr>
            <p:ph type="body" sz="quarter" idx="54" hasCustomPrompt="1"/>
          </p:nvPr>
        </p:nvSpPr>
        <p:spPr>
          <a:xfrm>
            <a:off x="8189107" y="3373398"/>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3" name="Text Placeholder 13">
            <a:extLst>
              <a:ext uri="{FF2B5EF4-FFF2-40B4-BE49-F238E27FC236}">
                <a16:creationId xmlns:a16="http://schemas.microsoft.com/office/drawing/2014/main" id="{D78ACEFC-F744-BDC2-9470-AB9D88148F8D}"/>
              </a:ext>
            </a:extLst>
          </p:cNvPr>
          <p:cNvSpPr>
            <a:spLocks noGrp="1"/>
          </p:cNvSpPr>
          <p:nvPr>
            <p:ph type="body" sz="quarter" idx="55" hasCustomPrompt="1"/>
          </p:nvPr>
        </p:nvSpPr>
        <p:spPr>
          <a:xfrm>
            <a:off x="8189107" y="3593899"/>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4" name="Text Placeholder 13">
            <a:extLst>
              <a:ext uri="{FF2B5EF4-FFF2-40B4-BE49-F238E27FC236}">
                <a16:creationId xmlns:a16="http://schemas.microsoft.com/office/drawing/2014/main" id="{96BA92FC-E1CC-C40D-7BCA-4EE63A7940D7}"/>
              </a:ext>
            </a:extLst>
          </p:cNvPr>
          <p:cNvSpPr>
            <a:spLocks noGrp="1"/>
          </p:cNvSpPr>
          <p:nvPr>
            <p:ph type="body" sz="quarter" idx="56" hasCustomPrompt="1"/>
          </p:nvPr>
        </p:nvSpPr>
        <p:spPr>
          <a:xfrm>
            <a:off x="629358" y="5369153"/>
            <a:ext cx="3379079"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5" name="Text Placeholder 13">
            <a:extLst>
              <a:ext uri="{FF2B5EF4-FFF2-40B4-BE49-F238E27FC236}">
                <a16:creationId xmlns:a16="http://schemas.microsoft.com/office/drawing/2014/main" id="{7FEB435B-9A41-5110-EC0C-142AA6D48CA5}"/>
              </a:ext>
            </a:extLst>
          </p:cNvPr>
          <p:cNvSpPr>
            <a:spLocks noGrp="1"/>
          </p:cNvSpPr>
          <p:nvPr>
            <p:ph type="body" sz="quarter" idx="57" hasCustomPrompt="1"/>
          </p:nvPr>
        </p:nvSpPr>
        <p:spPr>
          <a:xfrm>
            <a:off x="629358" y="5691293"/>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6" name="Text Placeholder 13">
            <a:extLst>
              <a:ext uri="{FF2B5EF4-FFF2-40B4-BE49-F238E27FC236}">
                <a16:creationId xmlns:a16="http://schemas.microsoft.com/office/drawing/2014/main" id="{4DB13E99-36A7-4CD3-3383-1C0F38685EC3}"/>
              </a:ext>
            </a:extLst>
          </p:cNvPr>
          <p:cNvSpPr>
            <a:spLocks noGrp="1"/>
          </p:cNvSpPr>
          <p:nvPr>
            <p:ph type="body" sz="quarter" idx="58" hasCustomPrompt="1"/>
          </p:nvPr>
        </p:nvSpPr>
        <p:spPr>
          <a:xfrm>
            <a:off x="629358" y="5911794"/>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7" name="Text Placeholder 13">
            <a:extLst>
              <a:ext uri="{FF2B5EF4-FFF2-40B4-BE49-F238E27FC236}">
                <a16:creationId xmlns:a16="http://schemas.microsoft.com/office/drawing/2014/main" id="{C13A08DF-C79A-83C7-FEED-E5FA2B295945}"/>
              </a:ext>
            </a:extLst>
          </p:cNvPr>
          <p:cNvSpPr>
            <a:spLocks noGrp="1"/>
          </p:cNvSpPr>
          <p:nvPr>
            <p:ph type="body" sz="quarter" idx="59" hasCustomPrompt="1"/>
          </p:nvPr>
        </p:nvSpPr>
        <p:spPr>
          <a:xfrm>
            <a:off x="4265693" y="5369153"/>
            <a:ext cx="3667045"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8" name="Text Placeholder 13">
            <a:extLst>
              <a:ext uri="{FF2B5EF4-FFF2-40B4-BE49-F238E27FC236}">
                <a16:creationId xmlns:a16="http://schemas.microsoft.com/office/drawing/2014/main" id="{27CF276B-DA39-EB0C-326D-BD189F9A83EB}"/>
              </a:ext>
            </a:extLst>
          </p:cNvPr>
          <p:cNvSpPr>
            <a:spLocks noGrp="1"/>
          </p:cNvSpPr>
          <p:nvPr>
            <p:ph type="body" sz="quarter" idx="60" hasCustomPrompt="1"/>
          </p:nvPr>
        </p:nvSpPr>
        <p:spPr>
          <a:xfrm>
            <a:off x="4265693" y="5691293"/>
            <a:ext cx="3667045"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9" name="Text Placeholder 13">
            <a:extLst>
              <a:ext uri="{FF2B5EF4-FFF2-40B4-BE49-F238E27FC236}">
                <a16:creationId xmlns:a16="http://schemas.microsoft.com/office/drawing/2014/main" id="{2C83E841-DB39-44C4-97C9-86371F9B3401}"/>
              </a:ext>
            </a:extLst>
          </p:cNvPr>
          <p:cNvSpPr>
            <a:spLocks noGrp="1"/>
          </p:cNvSpPr>
          <p:nvPr>
            <p:ph type="body" sz="quarter" idx="61" hasCustomPrompt="1"/>
          </p:nvPr>
        </p:nvSpPr>
        <p:spPr>
          <a:xfrm>
            <a:off x="4265693" y="5911794"/>
            <a:ext cx="3667045"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0" name="Text Placeholder 13">
            <a:extLst>
              <a:ext uri="{FF2B5EF4-FFF2-40B4-BE49-F238E27FC236}">
                <a16:creationId xmlns:a16="http://schemas.microsoft.com/office/drawing/2014/main" id="{6E90276A-14A9-1D44-F158-BAA62FF45587}"/>
              </a:ext>
            </a:extLst>
          </p:cNvPr>
          <p:cNvSpPr>
            <a:spLocks noGrp="1"/>
          </p:cNvSpPr>
          <p:nvPr>
            <p:ph type="body" sz="quarter" idx="62" hasCustomPrompt="1"/>
          </p:nvPr>
        </p:nvSpPr>
        <p:spPr>
          <a:xfrm>
            <a:off x="8189107" y="5369153"/>
            <a:ext cx="3379079"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1" name="Text Placeholder 13">
            <a:extLst>
              <a:ext uri="{FF2B5EF4-FFF2-40B4-BE49-F238E27FC236}">
                <a16:creationId xmlns:a16="http://schemas.microsoft.com/office/drawing/2014/main" id="{474C0364-0BFA-2CFF-97B7-464B5F57B6A4}"/>
              </a:ext>
            </a:extLst>
          </p:cNvPr>
          <p:cNvSpPr>
            <a:spLocks noGrp="1"/>
          </p:cNvSpPr>
          <p:nvPr>
            <p:ph type="body" sz="quarter" idx="63" hasCustomPrompt="1"/>
          </p:nvPr>
        </p:nvSpPr>
        <p:spPr>
          <a:xfrm>
            <a:off x="8189107" y="5691293"/>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52" name="Text Placeholder 13">
            <a:extLst>
              <a:ext uri="{FF2B5EF4-FFF2-40B4-BE49-F238E27FC236}">
                <a16:creationId xmlns:a16="http://schemas.microsoft.com/office/drawing/2014/main" id="{2AF08401-1EA8-171E-55F1-A8C51AA2D8D1}"/>
              </a:ext>
            </a:extLst>
          </p:cNvPr>
          <p:cNvSpPr>
            <a:spLocks noGrp="1"/>
          </p:cNvSpPr>
          <p:nvPr>
            <p:ph type="body" sz="quarter" idx="64" hasCustomPrompt="1"/>
          </p:nvPr>
        </p:nvSpPr>
        <p:spPr>
          <a:xfrm>
            <a:off x="8189107" y="5911794"/>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Tree>
    <p:extLst>
      <p:ext uri="{BB962C8B-B14F-4D97-AF65-F5344CB8AC3E}">
        <p14:creationId xmlns:p14="http://schemas.microsoft.com/office/powerpoint/2010/main" val="246636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Speaker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a:xfrm>
            <a:off x="636414" y="657319"/>
            <a:ext cx="8486321" cy="415498"/>
          </a:xfr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48275"/>
            <a:ext cx="310946" cy="312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1452461" y="2643297"/>
            <a:ext cx="310946" cy="312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9" y="1809525"/>
            <a:ext cx="1089440" cy="1089439"/>
          </a:xfrm>
          <a:solidFill>
            <a:schemeClr val="bg1">
              <a:lumMod val="95000"/>
            </a:schemeClr>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29358" y="3051258"/>
            <a:ext cx="3379079"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29358" y="3373398"/>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29358" y="3593899"/>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pic>
        <p:nvPicPr>
          <p:cNvPr id="4" name="Picture 3">
            <a:extLst>
              <a:ext uri="{FF2B5EF4-FFF2-40B4-BE49-F238E27FC236}">
                <a16:creationId xmlns:a16="http://schemas.microsoft.com/office/drawing/2014/main" id="{6A34EDCE-02C4-59A8-8FF8-DA82C7BF48DC}"/>
              </a:ext>
            </a:extLst>
          </p:cNvPr>
          <p:cNvPicPr>
            <a:picLocks noChangeAspect="1"/>
          </p:cNvPicPr>
          <p:nvPr userDrawn="1"/>
        </p:nvPicPr>
        <p:blipFill>
          <a:blip r:embed="rId2"/>
          <a:srcRect/>
          <a:stretch/>
        </p:blipFill>
        <p:spPr>
          <a:xfrm>
            <a:off x="9873983" y="81260"/>
            <a:ext cx="2318017" cy="1070094"/>
          </a:xfrm>
          <a:prstGeom prst="rect">
            <a:avLst/>
          </a:prstGeom>
        </p:spPr>
      </p:pic>
      <p:sp>
        <p:nvSpPr>
          <p:cNvPr id="3" name="Rectangle 2">
            <a:extLst>
              <a:ext uri="{FF2B5EF4-FFF2-40B4-BE49-F238E27FC236}">
                <a16:creationId xmlns:a16="http://schemas.microsoft.com/office/drawing/2014/main" id="{20FC5ABD-C51B-A144-71AF-E1F434044E8E}"/>
              </a:ext>
            </a:extLst>
          </p:cNvPr>
          <p:cNvSpPr/>
          <p:nvPr userDrawn="1"/>
        </p:nvSpPr>
        <p:spPr>
          <a:xfrm>
            <a:off x="4184933" y="1748275"/>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1B00A3-F59E-7F98-CBC7-83F9B7C72833}"/>
              </a:ext>
            </a:extLst>
          </p:cNvPr>
          <p:cNvSpPr/>
          <p:nvPr userDrawn="1"/>
        </p:nvSpPr>
        <p:spPr>
          <a:xfrm>
            <a:off x="5079581" y="2643297"/>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77D8C0A8-2B53-81E2-2270-CA003A779732}"/>
              </a:ext>
            </a:extLst>
          </p:cNvPr>
          <p:cNvSpPr>
            <a:spLocks noGrp="1"/>
          </p:cNvSpPr>
          <p:nvPr>
            <p:ph type="pic" sz="quarter" idx="33" hasCustomPrompt="1"/>
          </p:nvPr>
        </p:nvSpPr>
        <p:spPr>
          <a:xfrm>
            <a:off x="4243389" y="1809525"/>
            <a:ext cx="1089440" cy="1089439"/>
          </a:xfrm>
          <a:solidFill>
            <a:schemeClr val="bg1">
              <a:lumMod val="95000"/>
            </a:schemeClr>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1" name="Rectangle 10">
            <a:extLst>
              <a:ext uri="{FF2B5EF4-FFF2-40B4-BE49-F238E27FC236}">
                <a16:creationId xmlns:a16="http://schemas.microsoft.com/office/drawing/2014/main" id="{BFF4C73B-2274-1E5C-06FB-FDADD7B46DA5}"/>
              </a:ext>
            </a:extLst>
          </p:cNvPr>
          <p:cNvSpPr/>
          <p:nvPr userDrawn="1"/>
        </p:nvSpPr>
        <p:spPr>
          <a:xfrm>
            <a:off x="8116853" y="1748275"/>
            <a:ext cx="310946" cy="312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217C6F-392D-0726-C8B3-CD1ABDA3A2D1}"/>
              </a:ext>
            </a:extLst>
          </p:cNvPr>
          <p:cNvSpPr/>
          <p:nvPr userDrawn="1"/>
        </p:nvSpPr>
        <p:spPr>
          <a:xfrm>
            <a:off x="9011501" y="2643297"/>
            <a:ext cx="310946" cy="312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FEB50140-5458-F2CE-EA12-12E920DD5F4F}"/>
              </a:ext>
            </a:extLst>
          </p:cNvPr>
          <p:cNvSpPr>
            <a:spLocks noGrp="1"/>
          </p:cNvSpPr>
          <p:nvPr>
            <p:ph type="pic" sz="quarter" idx="37" hasCustomPrompt="1"/>
          </p:nvPr>
        </p:nvSpPr>
        <p:spPr>
          <a:xfrm>
            <a:off x="8175309" y="1809525"/>
            <a:ext cx="1089440" cy="1089439"/>
          </a:xfrm>
          <a:solidFill>
            <a:schemeClr val="bg1">
              <a:lumMod val="95000"/>
            </a:schemeClr>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7" name="Rectangle 16">
            <a:extLst>
              <a:ext uri="{FF2B5EF4-FFF2-40B4-BE49-F238E27FC236}">
                <a16:creationId xmlns:a16="http://schemas.microsoft.com/office/drawing/2014/main" id="{3E510736-79DB-F399-4962-C5DCC55EEB80}"/>
              </a:ext>
            </a:extLst>
          </p:cNvPr>
          <p:cNvSpPr/>
          <p:nvPr userDrawn="1"/>
        </p:nvSpPr>
        <p:spPr>
          <a:xfrm>
            <a:off x="557813" y="4072924"/>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C19A82-99BE-9A22-5328-2394F3A6CFE3}"/>
              </a:ext>
            </a:extLst>
          </p:cNvPr>
          <p:cNvSpPr/>
          <p:nvPr userDrawn="1"/>
        </p:nvSpPr>
        <p:spPr>
          <a:xfrm>
            <a:off x="1452461" y="4967946"/>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8">
            <a:extLst>
              <a:ext uri="{FF2B5EF4-FFF2-40B4-BE49-F238E27FC236}">
                <a16:creationId xmlns:a16="http://schemas.microsoft.com/office/drawing/2014/main" id="{5F420ABB-8795-3016-677E-C700C0DDF453}"/>
              </a:ext>
            </a:extLst>
          </p:cNvPr>
          <p:cNvSpPr>
            <a:spLocks noGrp="1"/>
          </p:cNvSpPr>
          <p:nvPr>
            <p:ph type="pic" sz="quarter" idx="41" hasCustomPrompt="1"/>
          </p:nvPr>
        </p:nvSpPr>
        <p:spPr>
          <a:xfrm>
            <a:off x="616269" y="4134174"/>
            <a:ext cx="1089440" cy="1089439"/>
          </a:xfrm>
          <a:solidFill>
            <a:schemeClr val="bg1">
              <a:lumMod val="95000"/>
            </a:schemeClr>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23" name="Rectangle 22">
            <a:extLst>
              <a:ext uri="{FF2B5EF4-FFF2-40B4-BE49-F238E27FC236}">
                <a16:creationId xmlns:a16="http://schemas.microsoft.com/office/drawing/2014/main" id="{F3C51DC5-12C8-3C04-86C8-0D1189B333DB}"/>
              </a:ext>
            </a:extLst>
          </p:cNvPr>
          <p:cNvSpPr/>
          <p:nvPr userDrawn="1"/>
        </p:nvSpPr>
        <p:spPr>
          <a:xfrm>
            <a:off x="4184933" y="4072924"/>
            <a:ext cx="310946" cy="312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E5B233-3115-6B95-DCC7-8D812F00DFE5}"/>
              </a:ext>
            </a:extLst>
          </p:cNvPr>
          <p:cNvSpPr/>
          <p:nvPr userDrawn="1"/>
        </p:nvSpPr>
        <p:spPr>
          <a:xfrm>
            <a:off x="5079581" y="4967946"/>
            <a:ext cx="310946" cy="312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8">
            <a:extLst>
              <a:ext uri="{FF2B5EF4-FFF2-40B4-BE49-F238E27FC236}">
                <a16:creationId xmlns:a16="http://schemas.microsoft.com/office/drawing/2014/main" id="{4657AA68-3F14-2A2B-A991-110F640C7E93}"/>
              </a:ext>
            </a:extLst>
          </p:cNvPr>
          <p:cNvSpPr>
            <a:spLocks noGrp="1"/>
          </p:cNvSpPr>
          <p:nvPr>
            <p:ph type="pic" sz="quarter" idx="45" hasCustomPrompt="1"/>
          </p:nvPr>
        </p:nvSpPr>
        <p:spPr>
          <a:xfrm>
            <a:off x="4243389" y="4134174"/>
            <a:ext cx="1089440" cy="1089439"/>
          </a:xfrm>
          <a:solidFill>
            <a:schemeClr val="bg1">
              <a:lumMod val="95000"/>
            </a:schemeClr>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29" name="Rectangle 28">
            <a:extLst>
              <a:ext uri="{FF2B5EF4-FFF2-40B4-BE49-F238E27FC236}">
                <a16:creationId xmlns:a16="http://schemas.microsoft.com/office/drawing/2014/main" id="{96C5671D-D8B0-AB04-1C89-908065D59501}"/>
              </a:ext>
            </a:extLst>
          </p:cNvPr>
          <p:cNvSpPr/>
          <p:nvPr userDrawn="1"/>
        </p:nvSpPr>
        <p:spPr>
          <a:xfrm>
            <a:off x="8116853" y="4072924"/>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EC79D45-4481-A7AC-E4B4-13DC28D44779}"/>
              </a:ext>
            </a:extLst>
          </p:cNvPr>
          <p:cNvSpPr/>
          <p:nvPr userDrawn="1"/>
        </p:nvSpPr>
        <p:spPr>
          <a:xfrm>
            <a:off x="9011501" y="4967946"/>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8">
            <a:extLst>
              <a:ext uri="{FF2B5EF4-FFF2-40B4-BE49-F238E27FC236}">
                <a16:creationId xmlns:a16="http://schemas.microsoft.com/office/drawing/2014/main" id="{6B1B4D0C-BE40-6CD7-EE64-43688AF8254A}"/>
              </a:ext>
            </a:extLst>
          </p:cNvPr>
          <p:cNvSpPr>
            <a:spLocks noGrp="1"/>
          </p:cNvSpPr>
          <p:nvPr>
            <p:ph type="pic" sz="quarter" idx="49" hasCustomPrompt="1"/>
          </p:nvPr>
        </p:nvSpPr>
        <p:spPr>
          <a:xfrm>
            <a:off x="8175309" y="4134174"/>
            <a:ext cx="1089440" cy="1089439"/>
          </a:xfrm>
          <a:solidFill>
            <a:schemeClr val="bg1">
              <a:lumMod val="95000"/>
            </a:schemeClr>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35" name="Text Placeholder 13">
            <a:extLst>
              <a:ext uri="{FF2B5EF4-FFF2-40B4-BE49-F238E27FC236}">
                <a16:creationId xmlns:a16="http://schemas.microsoft.com/office/drawing/2014/main" id="{6CF32120-CAD5-CE45-5866-C8F648688ABB}"/>
              </a:ext>
            </a:extLst>
          </p:cNvPr>
          <p:cNvSpPr>
            <a:spLocks noGrp="1"/>
          </p:cNvSpPr>
          <p:nvPr>
            <p:ph type="body" sz="quarter" idx="50" hasCustomPrompt="1"/>
          </p:nvPr>
        </p:nvSpPr>
        <p:spPr>
          <a:xfrm>
            <a:off x="4265693" y="3051258"/>
            <a:ext cx="3667045"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6" name="Text Placeholder 13">
            <a:extLst>
              <a:ext uri="{FF2B5EF4-FFF2-40B4-BE49-F238E27FC236}">
                <a16:creationId xmlns:a16="http://schemas.microsoft.com/office/drawing/2014/main" id="{B531DE04-7596-2FAE-D733-A9C12B004E29}"/>
              </a:ext>
            </a:extLst>
          </p:cNvPr>
          <p:cNvSpPr>
            <a:spLocks noGrp="1"/>
          </p:cNvSpPr>
          <p:nvPr>
            <p:ph type="body" sz="quarter" idx="51" hasCustomPrompt="1"/>
          </p:nvPr>
        </p:nvSpPr>
        <p:spPr>
          <a:xfrm>
            <a:off x="4265693" y="3373398"/>
            <a:ext cx="3667045"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37" name="Text Placeholder 13">
            <a:extLst>
              <a:ext uri="{FF2B5EF4-FFF2-40B4-BE49-F238E27FC236}">
                <a16:creationId xmlns:a16="http://schemas.microsoft.com/office/drawing/2014/main" id="{60F92DDD-066A-E1AD-E00A-F2B0C51A51CC}"/>
              </a:ext>
            </a:extLst>
          </p:cNvPr>
          <p:cNvSpPr>
            <a:spLocks noGrp="1"/>
          </p:cNvSpPr>
          <p:nvPr>
            <p:ph type="body" sz="quarter" idx="52" hasCustomPrompt="1"/>
          </p:nvPr>
        </p:nvSpPr>
        <p:spPr>
          <a:xfrm>
            <a:off x="4265693" y="3593899"/>
            <a:ext cx="3667045"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38" name="Text Placeholder 13">
            <a:extLst>
              <a:ext uri="{FF2B5EF4-FFF2-40B4-BE49-F238E27FC236}">
                <a16:creationId xmlns:a16="http://schemas.microsoft.com/office/drawing/2014/main" id="{34463E3B-265C-9FB3-375C-E62E89264D7F}"/>
              </a:ext>
            </a:extLst>
          </p:cNvPr>
          <p:cNvSpPr>
            <a:spLocks noGrp="1"/>
          </p:cNvSpPr>
          <p:nvPr>
            <p:ph type="body" sz="quarter" idx="53" hasCustomPrompt="1"/>
          </p:nvPr>
        </p:nvSpPr>
        <p:spPr>
          <a:xfrm>
            <a:off x="8189107" y="3051258"/>
            <a:ext cx="3379079"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9" name="Text Placeholder 13">
            <a:extLst>
              <a:ext uri="{FF2B5EF4-FFF2-40B4-BE49-F238E27FC236}">
                <a16:creationId xmlns:a16="http://schemas.microsoft.com/office/drawing/2014/main" id="{89D85BA2-445B-EB19-185E-7A7DFF0BAD8A}"/>
              </a:ext>
            </a:extLst>
          </p:cNvPr>
          <p:cNvSpPr>
            <a:spLocks noGrp="1"/>
          </p:cNvSpPr>
          <p:nvPr>
            <p:ph type="body" sz="quarter" idx="54" hasCustomPrompt="1"/>
          </p:nvPr>
        </p:nvSpPr>
        <p:spPr>
          <a:xfrm>
            <a:off x="8189107" y="3373398"/>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3" name="Text Placeholder 13">
            <a:extLst>
              <a:ext uri="{FF2B5EF4-FFF2-40B4-BE49-F238E27FC236}">
                <a16:creationId xmlns:a16="http://schemas.microsoft.com/office/drawing/2014/main" id="{D78ACEFC-F744-BDC2-9470-AB9D88148F8D}"/>
              </a:ext>
            </a:extLst>
          </p:cNvPr>
          <p:cNvSpPr>
            <a:spLocks noGrp="1"/>
          </p:cNvSpPr>
          <p:nvPr>
            <p:ph type="body" sz="quarter" idx="55" hasCustomPrompt="1"/>
          </p:nvPr>
        </p:nvSpPr>
        <p:spPr>
          <a:xfrm>
            <a:off x="8189107" y="3593899"/>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4" name="Text Placeholder 13">
            <a:extLst>
              <a:ext uri="{FF2B5EF4-FFF2-40B4-BE49-F238E27FC236}">
                <a16:creationId xmlns:a16="http://schemas.microsoft.com/office/drawing/2014/main" id="{96BA92FC-E1CC-C40D-7BCA-4EE63A7940D7}"/>
              </a:ext>
            </a:extLst>
          </p:cNvPr>
          <p:cNvSpPr>
            <a:spLocks noGrp="1"/>
          </p:cNvSpPr>
          <p:nvPr>
            <p:ph type="body" sz="quarter" idx="56" hasCustomPrompt="1"/>
          </p:nvPr>
        </p:nvSpPr>
        <p:spPr>
          <a:xfrm>
            <a:off x="629358" y="5369153"/>
            <a:ext cx="3379079"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5" name="Text Placeholder 13">
            <a:extLst>
              <a:ext uri="{FF2B5EF4-FFF2-40B4-BE49-F238E27FC236}">
                <a16:creationId xmlns:a16="http://schemas.microsoft.com/office/drawing/2014/main" id="{7FEB435B-9A41-5110-EC0C-142AA6D48CA5}"/>
              </a:ext>
            </a:extLst>
          </p:cNvPr>
          <p:cNvSpPr>
            <a:spLocks noGrp="1"/>
          </p:cNvSpPr>
          <p:nvPr>
            <p:ph type="body" sz="quarter" idx="57" hasCustomPrompt="1"/>
          </p:nvPr>
        </p:nvSpPr>
        <p:spPr>
          <a:xfrm>
            <a:off x="629358" y="5691293"/>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6" name="Text Placeholder 13">
            <a:extLst>
              <a:ext uri="{FF2B5EF4-FFF2-40B4-BE49-F238E27FC236}">
                <a16:creationId xmlns:a16="http://schemas.microsoft.com/office/drawing/2014/main" id="{4DB13E99-36A7-4CD3-3383-1C0F38685EC3}"/>
              </a:ext>
            </a:extLst>
          </p:cNvPr>
          <p:cNvSpPr>
            <a:spLocks noGrp="1"/>
          </p:cNvSpPr>
          <p:nvPr>
            <p:ph type="body" sz="quarter" idx="58" hasCustomPrompt="1"/>
          </p:nvPr>
        </p:nvSpPr>
        <p:spPr>
          <a:xfrm>
            <a:off x="629358" y="5911794"/>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7" name="Text Placeholder 13">
            <a:extLst>
              <a:ext uri="{FF2B5EF4-FFF2-40B4-BE49-F238E27FC236}">
                <a16:creationId xmlns:a16="http://schemas.microsoft.com/office/drawing/2014/main" id="{C13A08DF-C79A-83C7-FEED-E5FA2B295945}"/>
              </a:ext>
            </a:extLst>
          </p:cNvPr>
          <p:cNvSpPr>
            <a:spLocks noGrp="1"/>
          </p:cNvSpPr>
          <p:nvPr>
            <p:ph type="body" sz="quarter" idx="59" hasCustomPrompt="1"/>
          </p:nvPr>
        </p:nvSpPr>
        <p:spPr>
          <a:xfrm>
            <a:off x="4265693" y="5369153"/>
            <a:ext cx="3667045"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8" name="Text Placeholder 13">
            <a:extLst>
              <a:ext uri="{FF2B5EF4-FFF2-40B4-BE49-F238E27FC236}">
                <a16:creationId xmlns:a16="http://schemas.microsoft.com/office/drawing/2014/main" id="{27CF276B-DA39-EB0C-326D-BD189F9A83EB}"/>
              </a:ext>
            </a:extLst>
          </p:cNvPr>
          <p:cNvSpPr>
            <a:spLocks noGrp="1"/>
          </p:cNvSpPr>
          <p:nvPr>
            <p:ph type="body" sz="quarter" idx="60" hasCustomPrompt="1"/>
          </p:nvPr>
        </p:nvSpPr>
        <p:spPr>
          <a:xfrm>
            <a:off x="4265693" y="5691293"/>
            <a:ext cx="3667045"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9" name="Text Placeholder 13">
            <a:extLst>
              <a:ext uri="{FF2B5EF4-FFF2-40B4-BE49-F238E27FC236}">
                <a16:creationId xmlns:a16="http://schemas.microsoft.com/office/drawing/2014/main" id="{2C83E841-DB39-44C4-97C9-86371F9B3401}"/>
              </a:ext>
            </a:extLst>
          </p:cNvPr>
          <p:cNvSpPr>
            <a:spLocks noGrp="1"/>
          </p:cNvSpPr>
          <p:nvPr>
            <p:ph type="body" sz="quarter" idx="61" hasCustomPrompt="1"/>
          </p:nvPr>
        </p:nvSpPr>
        <p:spPr>
          <a:xfrm>
            <a:off x="4265693" y="5911794"/>
            <a:ext cx="3667045"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0" name="Text Placeholder 13">
            <a:extLst>
              <a:ext uri="{FF2B5EF4-FFF2-40B4-BE49-F238E27FC236}">
                <a16:creationId xmlns:a16="http://schemas.microsoft.com/office/drawing/2014/main" id="{6E90276A-14A9-1D44-F158-BAA62FF45587}"/>
              </a:ext>
            </a:extLst>
          </p:cNvPr>
          <p:cNvSpPr>
            <a:spLocks noGrp="1"/>
          </p:cNvSpPr>
          <p:nvPr>
            <p:ph type="body" sz="quarter" idx="62" hasCustomPrompt="1"/>
          </p:nvPr>
        </p:nvSpPr>
        <p:spPr>
          <a:xfrm>
            <a:off x="8189107" y="5369153"/>
            <a:ext cx="3379079"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1" name="Text Placeholder 13">
            <a:extLst>
              <a:ext uri="{FF2B5EF4-FFF2-40B4-BE49-F238E27FC236}">
                <a16:creationId xmlns:a16="http://schemas.microsoft.com/office/drawing/2014/main" id="{474C0364-0BFA-2CFF-97B7-464B5F57B6A4}"/>
              </a:ext>
            </a:extLst>
          </p:cNvPr>
          <p:cNvSpPr>
            <a:spLocks noGrp="1"/>
          </p:cNvSpPr>
          <p:nvPr>
            <p:ph type="body" sz="quarter" idx="63" hasCustomPrompt="1"/>
          </p:nvPr>
        </p:nvSpPr>
        <p:spPr>
          <a:xfrm>
            <a:off x="8189107" y="5691293"/>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52" name="Text Placeholder 13">
            <a:extLst>
              <a:ext uri="{FF2B5EF4-FFF2-40B4-BE49-F238E27FC236}">
                <a16:creationId xmlns:a16="http://schemas.microsoft.com/office/drawing/2014/main" id="{2AF08401-1EA8-171E-55F1-A8C51AA2D8D1}"/>
              </a:ext>
            </a:extLst>
          </p:cNvPr>
          <p:cNvSpPr>
            <a:spLocks noGrp="1"/>
          </p:cNvSpPr>
          <p:nvPr>
            <p:ph type="body" sz="quarter" idx="64" hasCustomPrompt="1"/>
          </p:nvPr>
        </p:nvSpPr>
        <p:spPr>
          <a:xfrm>
            <a:off x="8189107" y="5911794"/>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Tree>
    <p:extLst>
      <p:ext uri="{BB962C8B-B14F-4D97-AF65-F5344CB8AC3E}">
        <p14:creationId xmlns:p14="http://schemas.microsoft.com/office/powerpoint/2010/main" val="232569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Speakers gre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a:xfrm>
            <a:off x="636414" y="657319"/>
            <a:ext cx="8486321" cy="415498"/>
          </a:xfr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48275"/>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1452461" y="2643297"/>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29358" y="3051258"/>
            <a:ext cx="3379079"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29358" y="3373398"/>
            <a:ext cx="3379079"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29358" y="3593899"/>
            <a:ext cx="3379079"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pic>
        <p:nvPicPr>
          <p:cNvPr id="4" name="Picture 3">
            <a:extLst>
              <a:ext uri="{FF2B5EF4-FFF2-40B4-BE49-F238E27FC236}">
                <a16:creationId xmlns:a16="http://schemas.microsoft.com/office/drawing/2014/main" id="{6A34EDCE-02C4-59A8-8FF8-DA82C7BF48DC}"/>
              </a:ext>
            </a:extLst>
          </p:cNvPr>
          <p:cNvPicPr>
            <a:picLocks noChangeAspect="1"/>
          </p:cNvPicPr>
          <p:nvPr userDrawn="1"/>
        </p:nvPicPr>
        <p:blipFill>
          <a:blip r:embed="rId2"/>
          <a:srcRect/>
          <a:stretch/>
        </p:blipFill>
        <p:spPr>
          <a:xfrm>
            <a:off x="9873983" y="81260"/>
            <a:ext cx="2318017" cy="1070094"/>
          </a:xfrm>
          <a:prstGeom prst="rect">
            <a:avLst/>
          </a:prstGeom>
        </p:spPr>
      </p:pic>
      <p:sp>
        <p:nvSpPr>
          <p:cNvPr id="3" name="Rectangle 2">
            <a:extLst>
              <a:ext uri="{FF2B5EF4-FFF2-40B4-BE49-F238E27FC236}">
                <a16:creationId xmlns:a16="http://schemas.microsoft.com/office/drawing/2014/main" id="{20FC5ABD-C51B-A144-71AF-E1F434044E8E}"/>
              </a:ext>
            </a:extLst>
          </p:cNvPr>
          <p:cNvSpPr/>
          <p:nvPr userDrawn="1"/>
        </p:nvSpPr>
        <p:spPr>
          <a:xfrm>
            <a:off x="4184933" y="1748275"/>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1B00A3-F59E-7F98-CBC7-83F9B7C72833}"/>
              </a:ext>
            </a:extLst>
          </p:cNvPr>
          <p:cNvSpPr/>
          <p:nvPr userDrawn="1"/>
        </p:nvSpPr>
        <p:spPr>
          <a:xfrm>
            <a:off x="5079581" y="2643297"/>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77D8C0A8-2B53-81E2-2270-CA003A779732}"/>
              </a:ext>
            </a:extLst>
          </p:cNvPr>
          <p:cNvSpPr>
            <a:spLocks noGrp="1"/>
          </p:cNvSpPr>
          <p:nvPr>
            <p:ph type="pic" sz="quarter" idx="33" hasCustomPrompt="1"/>
          </p:nvPr>
        </p:nvSpPr>
        <p:spPr>
          <a:xfrm>
            <a:off x="424338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1" name="Rectangle 10">
            <a:extLst>
              <a:ext uri="{FF2B5EF4-FFF2-40B4-BE49-F238E27FC236}">
                <a16:creationId xmlns:a16="http://schemas.microsoft.com/office/drawing/2014/main" id="{BFF4C73B-2274-1E5C-06FB-FDADD7B46DA5}"/>
              </a:ext>
            </a:extLst>
          </p:cNvPr>
          <p:cNvSpPr/>
          <p:nvPr userDrawn="1"/>
        </p:nvSpPr>
        <p:spPr>
          <a:xfrm>
            <a:off x="8116853" y="1748275"/>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217C6F-392D-0726-C8B3-CD1ABDA3A2D1}"/>
              </a:ext>
            </a:extLst>
          </p:cNvPr>
          <p:cNvSpPr/>
          <p:nvPr userDrawn="1"/>
        </p:nvSpPr>
        <p:spPr>
          <a:xfrm>
            <a:off x="9011501" y="2643297"/>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FEB50140-5458-F2CE-EA12-12E920DD5F4F}"/>
              </a:ext>
            </a:extLst>
          </p:cNvPr>
          <p:cNvSpPr>
            <a:spLocks noGrp="1"/>
          </p:cNvSpPr>
          <p:nvPr>
            <p:ph type="pic" sz="quarter" idx="37" hasCustomPrompt="1"/>
          </p:nvPr>
        </p:nvSpPr>
        <p:spPr>
          <a:xfrm>
            <a:off x="817530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7" name="Rectangle 16">
            <a:extLst>
              <a:ext uri="{FF2B5EF4-FFF2-40B4-BE49-F238E27FC236}">
                <a16:creationId xmlns:a16="http://schemas.microsoft.com/office/drawing/2014/main" id="{3E510736-79DB-F399-4962-C5DCC55EEB80}"/>
              </a:ext>
            </a:extLst>
          </p:cNvPr>
          <p:cNvSpPr/>
          <p:nvPr userDrawn="1"/>
        </p:nvSpPr>
        <p:spPr>
          <a:xfrm>
            <a:off x="4207237" y="4072924"/>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C19A82-99BE-9A22-5328-2394F3A6CFE3}"/>
              </a:ext>
            </a:extLst>
          </p:cNvPr>
          <p:cNvSpPr/>
          <p:nvPr userDrawn="1"/>
        </p:nvSpPr>
        <p:spPr>
          <a:xfrm>
            <a:off x="5101885" y="4967946"/>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8">
            <a:extLst>
              <a:ext uri="{FF2B5EF4-FFF2-40B4-BE49-F238E27FC236}">
                <a16:creationId xmlns:a16="http://schemas.microsoft.com/office/drawing/2014/main" id="{5F420ABB-8795-3016-677E-C700C0DDF453}"/>
              </a:ext>
            </a:extLst>
          </p:cNvPr>
          <p:cNvSpPr>
            <a:spLocks noGrp="1"/>
          </p:cNvSpPr>
          <p:nvPr>
            <p:ph type="pic" sz="quarter" idx="41" hasCustomPrompt="1"/>
          </p:nvPr>
        </p:nvSpPr>
        <p:spPr>
          <a:xfrm>
            <a:off x="4265693"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23" name="Rectangle 22">
            <a:extLst>
              <a:ext uri="{FF2B5EF4-FFF2-40B4-BE49-F238E27FC236}">
                <a16:creationId xmlns:a16="http://schemas.microsoft.com/office/drawing/2014/main" id="{F3C51DC5-12C8-3C04-86C8-0D1189B333DB}"/>
              </a:ext>
            </a:extLst>
          </p:cNvPr>
          <p:cNvSpPr/>
          <p:nvPr userDrawn="1"/>
        </p:nvSpPr>
        <p:spPr>
          <a:xfrm>
            <a:off x="8125107" y="4072924"/>
            <a:ext cx="310946" cy="31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E5B233-3115-6B95-DCC7-8D812F00DFE5}"/>
              </a:ext>
            </a:extLst>
          </p:cNvPr>
          <p:cNvSpPr/>
          <p:nvPr userDrawn="1"/>
        </p:nvSpPr>
        <p:spPr>
          <a:xfrm>
            <a:off x="9019755" y="4967946"/>
            <a:ext cx="310946" cy="31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8">
            <a:extLst>
              <a:ext uri="{FF2B5EF4-FFF2-40B4-BE49-F238E27FC236}">
                <a16:creationId xmlns:a16="http://schemas.microsoft.com/office/drawing/2014/main" id="{4657AA68-3F14-2A2B-A991-110F640C7E93}"/>
              </a:ext>
            </a:extLst>
          </p:cNvPr>
          <p:cNvSpPr>
            <a:spLocks noGrp="1"/>
          </p:cNvSpPr>
          <p:nvPr>
            <p:ph type="pic" sz="quarter" idx="45" hasCustomPrompt="1"/>
          </p:nvPr>
        </p:nvSpPr>
        <p:spPr>
          <a:xfrm>
            <a:off x="8183563"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35" name="Text Placeholder 13">
            <a:extLst>
              <a:ext uri="{FF2B5EF4-FFF2-40B4-BE49-F238E27FC236}">
                <a16:creationId xmlns:a16="http://schemas.microsoft.com/office/drawing/2014/main" id="{6CF32120-CAD5-CE45-5866-C8F648688ABB}"/>
              </a:ext>
            </a:extLst>
          </p:cNvPr>
          <p:cNvSpPr>
            <a:spLocks noGrp="1"/>
          </p:cNvSpPr>
          <p:nvPr>
            <p:ph type="body" sz="quarter" idx="50" hasCustomPrompt="1"/>
          </p:nvPr>
        </p:nvSpPr>
        <p:spPr>
          <a:xfrm>
            <a:off x="4265693" y="3051258"/>
            <a:ext cx="3667045"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6" name="Text Placeholder 13">
            <a:extLst>
              <a:ext uri="{FF2B5EF4-FFF2-40B4-BE49-F238E27FC236}">
                <a16:creationId xmlns:a16="http://schemas.microsoft.com/office/drawing/2014/main" id="{B531DE04-7596-2FAE-D733-A9C12B004E29}"/>
              </a:ext>
            </a:extLst>
          </p:cNvPr>
          <p:cNvSpPr>
            <a:spLocks noGrp="1"/>
          </p:cNvSpPr>
          <p:nvPr>
            <p:ph type="body" sz="quarter" idx="51" hasCustomPrompt="1"/>
          </p:nvPr>
        </p:nvSpPr>
        <p:spPr>
          <a:xfrm>
            <a:off x="4265693" y="3373398"/>
            <a:ext cx="3667045"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37" name="Text Placeholder 13">
            <a:extLst>
              <a:ext uri="{FF2B5EF4-FFF2-40B4-BE49-F238E27FC236}">
                <a16:creationId xmlns:a16="http://schemas.microsoft.com/office/drawing/2014/main" id="{60F92DDD-066A-E1AD-E00A-F2B0C51A51CC}"/>
              </a:ext>
            </a:extLst>
          </p:cNvPr>
          <p:cNvSpPr>
            <a:spLocks noGrp="1"/>
          </p:cNvSpPr>
          <p:nvPr>
            <p:ph type="body" sz="quarter" idx="52" hasCustomPrompt="1"/>
          </p:nvPr>
        </p:nvSpPr>
        <p:spPr>
          <a:xfrm>
            <a:off x="4265693" y="3593899"/>
            <a:ext cx="3667045"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38" name="Text Placeholder 13">
            <a:extLst>
              <a:ext uri="{FF2B5EF4-FFF2-40B4-BE49-F238E27FC236}">
                <a16:creationId xmlns:a16="http://schemas.microsoft.com/office/drawing/2014/main" id="{34463E3B-265C-9FB3-375C-E62E89264D7F}"/>
              </a:ext>
            </a:extLst>
          </p:cNvPr>
          <p:cNvSpPr>
            <a:spLocks noGrp="1"/>
          </p:cNvSpPr>
          <p:nvPr>
            <p:ph type="body" sz="quarter" idx="53" hasCustomPrompt="1"/>
          </p:nvPr>
        </p:nvSpPr>
        <p:spPr>
          <a:xfrm>
            <a:off x="8189107" y="3051258"/>
            <a:ext cx="3379079"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9" name="Text Placeholder 13">
            <a:extLst>
              <a:ext uri="{FF2B5EF4-FFF2-40B4-BE49-F238E27FC236}">
                <a16:creationId xmlns:a16="http://schemas.microsoft.com/office/drawing/2014/main" id="{89D85BA2-445B-EB19-185E-7A7DFF0BAD8A}"/>
              </a:ext>
            </a:extLst>
          </p:cNvPr>
          <p:cNvSpPr>
            <a:spLocks noGrp="1"/>
          </p:cNvSpPr>
          <p:nvPr>
            <p:ph type="body" sz="quarter" idx="54" hasCustomPrompt="1"/>
          </p:nvPr>
        </p:nvSpPr>
        <p:spPr>
          <a:xfrm>
            <a:off x="8189107" y="3373398"/>
            <a:ext cx="3379079"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3" name="Text Placeholder 13">
            <a:extLst>
              <a:ext uri="{FF2B5EF4-FFF2-40B4-BE49-F238E27FC236}">
                <a16:creationId xmlns:a16="http://schemas.microsoft.com/office/drawing/2014/main" id="{D78ACEFC-F744-BDC2-9470-AB9D88148F8D}"/>
              </a:ext>
            </a:extLst>
          </p:cNvPr>
          <p:cNvSpPr>
            <a:spLocks noGrp="1"/>
          </p:cNvSpPr>
          <p:nvPr>
            <p:ph type="body" sz="quarter" idx="55" hasCustomPrompt="1"/>
          </p:nvPr>
        </p:nvSpPr>
        <p:spPr>
          <a:xfrm>
            <a:off x="8189107" y="3593899"/>
            <a:ext cx="3379079"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4" name="Text Placeholder 13">
            <a:extLst>
              <a:ext uri="{FF2B5EF4-FFF2-40B4-BE49-F238E27FC236}">
                <a16:creationId xmlns:a16="http://schemas.microsoft.com/office/drawing/2014/main" id="{96BA92FC-E1CC-C40D-7BCA-4EE63A7940D7}"/>
              </a:ext>
            </a:extLst>
          </p:cNvPr>
          <p:cNvSpPr>
            <a:spLocks noGrp="1"/>
          </p:cNvSpPr>
          <p:nvPr>
            <p:ph type="body" sz="quarter" idx="56" hasCustomPrompt="1"/>
          </p:nvPr>
        </p:nvSpPr>
        <p:spPr>
          <a:xfrm>
            <a:off x="4278782" y="5369153"/>
            <a:ext cx="3379079"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5" name="Text Placeholder 13">
            <a:extLst>
              <a:ext uri="{FF2B5EF4-FFF2-40B4-BE49-F238E27FC236}">
                <a16:creationId xmlns:a16="http://schemas.microsoft.com/office/drawing/2014/main" id="{7FEB435B-9A41-5110-EC0C-142AA6D48CA5}"/>
              </a:ext>
            </a:extLst>
          </p:cNvPr>
          <p:cNvSpPr>
            <a:spLocks noGrp="1"/>
          </p:cNvSpPr>
          <p:nvPr>
            <p:ph type="body" sz="quarter" idx="57" hasCustomPrompt="1"/>
          </p:nvPr>
        </p:nvSpPr>
        <p:spPr>
          <a:xfrm>
            <a:off x="4278782" y="5691293"/>
            <a:ext cx="3379079"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6" name="Text Placeholder 13">
            <a:extLst>
              <a:ext uri="{FF2B5EF4-FFF2-40B4-BE49-F238E27FC236}">
                <a16:creationId xmlns:a16="http://schemas.microsoft.com/office/drawing/2014/main" id="{4DB13E99-36A7-4CD3-3383-1C0F38685EC3}"/>
              </a:ext>
            </a:extLst>
          </p:cNvPr>
          <p:cNvSpPr>
            <a:spLocks noGrp="1"/>
          </p:cNvSpPr>
          <p:nvPr>
            <p:ph type="body" sz="quarter" idx="58" hasCustomPrompt="1"/>
          </p:nvPr>
        </p:nvSpPr>
        <p:spPr>
          <a:xfrm>
            <a:off x="4278782" y="5911794"/>
            <a:ext cx="3379079"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7" name="Text Placeholder 13">
            <a:extLst>
              <a:ext uri="{FF2B5EF4-FFF2-40B4-BE49-F238E27FC236}">
                <a16:creationId xmlns:a16="http://schemas.microsoft.com/office/drawing/2014/main" id="{C13A08DF-C79A-83C7-FEED-E5FA2B295945}"/>
              </a:ext>
            </a:extLst>
          </p:cNvPr>
          <p:cNvSpPr>
            <a:spLocks noGrp="1"/>
          </p:cNvSpPr>
          <p:nvPr>
            <p:ph type="body" sz="quarter" idx="59" hasCustomPrompt="1"/>
          </p:nvPr>
        </p:nvSpPr>
        <p:spPr>
          <a:xfrm>
            <a:off x="8205868" y="5369153"/>
            <a:ext cx="3362246" cy="205797"/>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8" name="Text Placeholder 13">
            <a:extLst>
              <a:ext uri="{FF2B5EF4-FFF2-40B4-BE49-F238E27FC236}">
                <a16:creationId xmlns:a16="http://schemas.microsoft.com/office/drawing/2014/main" id="{27CF276B-DA39-EB0C-326D-BD189F9A83EB}"/>
              </a:ext>
            </a:extLst>
          </p:cNvPr>
          <p:cNvSpPr>
            <a:spLocks noGrp="1"/>
          </p:cNvSpPr>
          <p:nvPr>
            <p:ph type="body" sz="quarter" idx="60" hasCustomPrompt="1"/>
          </p:nvPr>
        </p:nvSpPr>
        <p:spPr>
          <a:xfrm>
            <a:off x="8205868" y="5691293"/>
            <a:ext cx="3362246" cy="190821"/>
          </a:xfrm>
        </p:spPr>
        <p:txBody>
          <a:bodyPr/>
          <a:lstStyle>
            <a:lvl1pPr>
              <a:lnSpc>
                <a:spcPct val="110000"/>
              </a:lnSpc>
              <a:defRPr sz="12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9" name="Text Placeholder 13">
            <a:extLst>
              <a:ext uri="{FF2B5EF4-FFF2-40B4-BE49-F238E27FC236}">
                <a16:creationId xmlns:a16="http://schemas.microsoft.com/office/drawing/2014/main" id="{2C83E841-DB39-44C4-97C9-86371F9B3401}"/>
              </a:ext>
            </a:extLst>
          </p:cNvPr>
          <p:cNvSpPr>
            <a:spLocks noGrp="1"/>
          </p:cNvSpPr>
          <p:nvPr>
            <p:ph type="body" sz="quarter" idx="61" hasCustomPrompt="1"/>
          </p:nvPr>
        </p:nvSpPr>
        <p:spPr>
          <a:xfrm>
            <a:off x="8205868" y="5911794"/>
            <a:ext cx="3362246" cy="177214"/>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pic>
        <p:nvPicPr>
          <p:cNvPr id="8" name="Picture 7" descr="Icon&#10;&#10;Description automatically generated">
            <a:extLst>
              <a:ext uri="{FF2B5EF4-FFF2-40B4-BE49-F238E27FC236}">
                <a16:creationId xmlns:a16="http://schemas.microsoft.com/office/drawing/2014/main" id="{EB1C19E3-BD30-5087-8AF0-EF436657D84C}"/>
              </a:ext>
            </a:extLst>
          </p:cNvPr>
          <p:cNvPicPr>
            <a:picLocks noChangeAspect="1"/>
          </p:cNvPicPr>
          <p:nvPr userDrawn="1"/>
        </p:nvPicPr>
        <p:blipFill rotWithShape="1">
          <a:blip r:embed="rId3"/>
          <a:srcRect l="19129"/>
          <a:stretch/>
        </p:blipFill>
        <p:spPr>
          <a:xfrm>
            <a:off x="1" y="4776332"/>
            <a:ext cx="2762316" cy="2081666"/>
          </a:xfrm>
          <a:prstGeom prst="rect">
            <a:avLst/>
          </a:prstGeom>
        </p:spPr>
      </p:pic>
    </p:spTree>
    <p:extLst>
      <p:ext uri="{BB962C8B-B14F-4D97-AF65-F5344CB8AC3E}">
        <p14:creationId xmlns:p14="http://schemas.microsoft.com/office/powerpoint/2010/main" val="384528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Speakers Bei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a:xfrm>
            <a:off x="636414" y="657319"/>
            <a:ext cx="8486321" cy="415498"/>
          </a:xfr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48275"/>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1452461" y="2643297"/>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29358" y="3051258"/>
            <a:ext cx="3379079"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29358" y="3373398"/>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29358" y="3593899"/>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pic>
        <p:nvPicPr>
          <p:cNvPr id="4" name="Picture 3">
            <a:extLst>
              <a:ext uri="{FF2B5EF4-FFF2-40B4-BE49-F238E27FC236}">
                <a16:creationId xmlns:a16="http://schemas.microsoft.com/office/drawing/2014/main" id="{6A34EDCE-02C4-59A8-8FF8-DA82C7BF48DC}"/>
              </a:ext>
            </a:extLst>
          </p:cNvPr>
          <p:cNvPicPr>
            <a:picLocks noChangeAspect="1"/>
          </p:cNvPicPr>
          <p:nvPr userDrawn="1"/>
        </p:nvPicPr>
        <p:blipFill>
          <a:blip r:embed="rId2"/>
          <a:srcRect/>
          <a:stretch/>
        </p:blipFill>
        <p:spPr>
          <a:xfrm>
            <a:off x="9873983" y="81260"/>
            <a:ext cx="2318017" cy="1070094"/>
          </a:xfrm>
          <a:prstGeom prst="rect">
            <a:avLst/>
          </a:prstGeom>
        </p:spPr>
      </p:pic>
      <p:sp>
        <p:nvSpPr>
          <p:cNvPr id="3" name="Rectangle 2">
            <a:extLst>
              <a:ext uri="{FF2B5EF4-FFF2-40B4-BE49-F238E27FC236}">
                <a16:creationId xmlns:a16="http://schemas.microsoft.com/office/drawing/2014/main" id="{20FC5ABD-C51B-A144-71AF-E1F434044E8E}"/>
              </a:ext>
            </a:extLst>
          </p:cNvPr>
          <p:cNvSpPr/>
          <p:nvPr userDrawn="1"/>
        </p:nvSpPr>
        <p:spPr>
          <a:xfrm>
            <a:off x="4184933" y="1748275"/>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1B00A3-F59E-7F98-CBC7-83F9B7C72833}"/>
              </a:ext>
            </a:extLst>
          </p:cNvPr>
          <p:cNvSpPr/>
          <p:nvPr userDrawn="1"/>
        </p:nvSpPr>
        <p:spPr>
          <a:xfrm>
            <a:off x="5079581" y="2643297"/>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77D8C0A8-2B53-81E2-2270-CA003A779732}"/>
              </a:ext>
            </a:extLst>
          </p:cNvPr>
          <p:cNvSpPr>
            <a:spLocks noGrp="1"/>
          </p:cNvSpPr>
          <p:nvPr>
            <p:ph type="pic" sz="quarter" idx="33" hasCustomPrompt="1"/>
          </p:nvPr>
        </p:nvSpPr>
        <p:spPr>
          <a:xfrm>
            <a:off x="424338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1" name="Rectangle 10">
            <a:extLst>
              <a:ext uri="{FF2B5EF4-FFF2-40B4-BE49-F238E27FC236}">
                <a16:creationId xmlns:a16="http://schemas.microsoft.com/office/drawing/2014/main" id="{BFF4C73B-2274-1E5C-06FB-FDADD7B46DA5}"/>
              </a:ext>
            </a:extLst>
          </p:cNvPr>
          <p:cNvSpPr/>
          <p:nvPr userDrawn="1"/>
        </p:nvSpPr>
        <p:spPr>
          <a:xfrm>
            <a:off x="8116853" y="1748275"/>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217C6F-392D-0726-C8B3-CD1ABDA3A2D1}"/>
              </a:ext>
            </a:extLst>
          </p:cNvPr>
          <p:cNvSpPr/>
          <p:nvPr userDrawn="1"/>
        </p:nvSpPr>
        <p:spPr>
          <a:xfrm>
            <a:off x="9011501" y="2643297"/>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FEB50140-5458-F2CE-EA12-12E920DD5F4F}"/>
              </a:ext>
            </a:extLst>
          </p:cNvPr>
          <p:cNvSpPr>
            <a:spLocks noGrp="1"/>
          </p:cNvSpPr>
          <p:nvPr>
            <p:ph type="pic" sz="quarter" idx="37" hasCustomPrompt="1"/>
          </p:nvPr>
        </p:nvSpPr>
        <p:spPr>
          <a:xfrm>
            <a:off x="817530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7" name="Rectangle 16">
            <a:extLst>
              <a:ext uri="{FF2B5EF4-FFF2-40B4-BE49-F238E27FC236}">
                <a16:creationId xmlns:a16="http://schemas.microsoft.com/office/drawing/2014/main" id="{3E510736-79DB-F399-4962-C5DCC55EEB80}"/>
              </a:ext>
            </a:extLst>
          </p:cNvPr>
          <p:cNvSpPr/>
          <p:nvPr userDrawn="1"/>
        </p:nvSpPr>
        <p:spPr>
          <a:xfrm>
            <a:off x="4217924" y="4072924"/>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C19A82-99BE-9A22-5328-2394F3A6CFE3}"/>
              </a:ext>
            </a:extLst>
          </p:cNvPr>
          <p:cNvSpPr/>
          <p:nvPr userDrawn="1"/>
        </p:nvSpPr>
        <p:spPr>
          <a:xfrm>
            <a:off x="5112572" y="4967946"/>
            <a:ext cx="310946" cy="312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8">
            <a:extLst>
              <a:ext uri="{FF2B5EF4-FFF2-40B4-BE49-F238E27FC236}">
                <a16:creationId xmlns:a16="http://schemas.microsoft.com/office/drawing/2014/main" id="{5F420ABB-8795-3016-677E-C700C0DDF453}"/>
              </a:ext>
            </a:extLst>
          </p:cNvPr>
          <p:cNvSpPr>
            <a:spLocks noGrp="1"/>
          </p:cNvSpPr>
          <p:nvPr>
            <p:ph type="pic" sz="quarter" idx="41" hasCustomPrompt="1"/>
          </p:nvPr>
        </p:nvSpPr>
        <p:spPr>
          <a:xfrm>
            <a:off x="4276380"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23" name="Rectangle 22">
            <a:extLst>
              <a:ext uri="{FF2B5EF4-FFF2-40B4-BE49-F238E27FC236}">
                <a16:creationId xmlns:a16="http://schemas.microsoft.com/office/drawing/2014/main" id="{F3C51DC5-12C8-3C04-86C8-0D1189B333DB}"/>
              </a:ext>
            </a:extLst>
          </p:cNvPr>
          <p:cNvSpPr/>
          <p:nvPr userDrawn="1"/>
        </p:nvSpPr>
        <p:spPr>
          <a:xfrm>
            <a:off x="8125107" y="4072924"/>
            <a:ext cx="310946" cy="31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E5B233-3115-6B95-DCC7-8D812F00DFE5}"/>
              </a:ext>
            </a:extLst>
          </p:cNvPr>
          <p:cNvSpPr/>
          <p:nvPr userDrawn="1"/>
        </p:nvSpPr>
        <p:spPr>
          <a:xfrm>
            <a:off x="9019755" y="4967946"/>
            <a:ext cx="310946" cy="31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8">
            <a:extLst>
              <a:ext uri="{FF2B5EF4-FFF2-40B4-BE49-F238E27FC236}">
                <a16:creationId xmlns:a16="http://schemas.microsoft.com/office/drawing/2014/main" id="{4657AA68-3F14-2A2B-A991-110F640C7E93}"/>
              </a:ext>
            </a:extLst>
          </p:cNvPr>
          <p:cNvSpPr>
            <a:spLocks noGrp="1"/>
          </p:cNvSpPr>
          <p:nvPr>
            <p:ph type="pic" sz="quarter" idx="45" hasCustomPrompt="1"/>
          </p:nvPr>
        </p:nvSpPr>
        <p:spPr>
          <a:xfrm>
            <a:off x="8183563"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35" name="Text Placeholder 13">
            <a:extLst>
              <a:ext uri="{FF2B5EF4-FFF2-40B4-BE49-F238E27FC236}">
                <a16:creationId xmlns:a16="http://schemas.microsoft.com/office/drawing/2014/main" id="{6CF32120-CAD5-CE45-5866-C8F648688ABB}"/>
              </a:ext>
            </a:extLst>
          </p:cNvPr>
          <p:cNvSpPr>
            <a:spLocks noGrp="1"/>
          </p:cNvSpPr>
          <p:nvPr>
            <p:ph type="body" sz="quarter" idx="50" hasCustomPrompt="1"/>
          </p:nvPr>
        </p:nvSpPr>
        <p:spPr>
          <a:xfrm>
            <a:off x="4265693" y="3051258"/>
            <a:ext cx="3667045"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6" name="Text Placeholder 13">
            <a:extLst>
              <a:ext uri="{FF2B5EF4-FFF2-40B4-BE49-F238E27FC236}">
                <a16:creationId xmlns:a16="http://schemas.microsoft.com/office/drawing/2014/main" id="{B531DE04-7596-2FAE-D733-A9C12B004E29}"/>
              </a:ext>
            </a:extLst>
          </p:cNvPr>
          <p:cNvSpPr>
            <a:spLocks noGrp="1"/>
          </p:cNvSpPr>
          <p:nvPr>
            <p:ph type="body" sz="quarter" idx="51" hasCustomPrompt="1"/>
          </p:nvPr>
        </p:nvSpPr>
        <p:spPr>
          <a:xfrm>
            <a:off x="4265693" y="3373398"/>
            <a:ext cx="3667045"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37" name="Text Placeholder 13">
            <a:extLst>
              <a:ext uri="{FF2B5EF4-FFF2-40B4-BE49-F238E27FC236}">
                <a16:creationId xmlns:a16="http://schemas.microsoft.com/office/drawing/2014/main" id="{60F92DDD-066A-E1AD-E00A-F2B0C51A51CC}"/>
              </a:ext>
            </a:extLst>
          </p:cNvPr>
          <p:cNvSpPr>
            <a:spLocks noGrp="1"/>
          </p:cNvSpPr>
          <p:nvPr>
            <p:ph type="body" sz="quarter" idx="52" hasCustomPrompt="1"/>
          </p:nvPr>
        </p:nvSpPr>
        <p:spPr>
          <a:xfrm>
            <a:off x="4265693" y="3593899"/>
            <a:ext cx="3667045"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38" name="Text Placeholder 13">
            <a:extLst>
              <a:ext uri="{FF2B5EF4-FFF2-40B4-BE49-F238E27FC236}">
                <a16:creationId xmlns:a16="http://schemas.microsoft.com/office/drawing/2014/main" id="{34463E3B-265C-9FB3-375C-E62E89264D7F}"/>
              </a:ext>
            </a:extLst>
          </p:cNvPr>
          <p:cNvSpPr>
            <a:spLocks noGrp="1"/>
          </p:cNvSpPr>
          <p:nvPr>
            <p:ph type="body" sz="quarter" idx="53" hasCustomPrompt="1"/>
          </p:nvPr>
        </p:nvSpPr>
        <p:spPr>
          <a:xfrm>
            <a:off x="8189107" y="3051258"/>
            <a:ext cx="3379079"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9" name="Text Placeholder 13">
            <a:extLst>
              <a:ext uri="{FF2B5EF4-FFF2-40B4-BE49-F238E27FC236}">
                <a16:creationId xmlns:a16="http://schemas.microsoft.com/office/drawing/2014/main" id="{89D85BA2-445B-EB19-185E-7A7DFF0BAD8A}"/>
              </a:ext>
            </a:extLst>
          </p:cNvPr>
          <p:cNvSpPr>
            <a:spLocks noGrp="1"/>
          </p:cNvSpPr>
          <p:nvPr>
            <p:ph type="body" sz="quarter" idx="54" hasCustomPrompt="1"/>
          </p:nvPr>
        </p:nvSpPr>
        <p:spPr>
          <a:xfrm>
            <a:off x="8189107" y="3373398"/>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3" name="Text Placeholder 13">
            <a:extLst>
              <a:ext uri="{FF2B5EF4-FFF2-40B4-BE49-F238E27FC236}">
                <a16:creationId xmlns:a16="http://schemas.microsoft.com/office/drawing/2014/main" id="{D78ACEFC-F744-BDC2-9470-AB9D88148F8D}"/>
              </a:ext>
            </a:extLst>
          </p:cNvPr>
          <p:cNvSpPr>
            <a:spLocks noGrp="1"/>
          </p:cNvSpPr>
          <p:nvPr>
            <p:ph type="body" sz="quarter" idx="55" hasCustomPrompt="1"/>
          </p:nvPr>
        </p:nvSpPr>
        <p:spPr>
          <a:xfrm>
            <a:off x="8189107" y="3593899"/>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4" name="Text Placeholder 13">
            <a:extLst>
              <a:ext uri="{FF2B5EF4-FFF2-40B4-BE49-F238E27FC236}">
                <a16:creationId xmlns:a16="http://schemas.microsoft.com/office/drawing/2014/main" id="{96BA92FC-E1CC-C40D-7BCA-4EE63A7940D7}"/>
              </a:ext>
            </a:extLst>
          </p:cNvPr>
          <p:cNvSpPr>
            <a:spLocks noGrp="1"/>
          </p:cNvSpPr>
          <p:nvPr>
            <p:ph type="body" sz="quarter" idx="56" hasCustomPrompt="1"/>
          </p:nvPr>
        </p:nvSpPr>
        <p:spPr>
          <a:xfrm>
            <a:off x="4289469" y="5369153"/>
            <a:ext cx="3379079"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5" name="Text Placeholder 13">
            <a:extLst>
              <a:ext uri="{FF2B5EF4-FFF2-40B4-BE49-F238E27FC236}">
                <a16:creationId xmlns:a16="http://schemas.microsoft.com/office/drawing/2014/main" id="{7FEB435B-9A41-5110-EC0C-142AA6D48CA5}"/>
              </a:ext>
            </a:extLst>
          </p:cNvPr>
          <p:cNvSpPr>
            <a:spLocks noGrp="1"/>
          </p:cNvSpPr>
          <p:nvPr>
            <p:ph type="body" sz="quarter" idx="57" hasCustomPrompt="1"/>
          </p:nvPr>
        </p:nvSpPr>
        <p:spPr>
          <a:xfrm>
            <a:off x="4289469" y="5691293"/>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6" name="Text Placeholder 13">
            <a:extLst>
              <a:ext uri="{FF2B5EF4-FFF2-40B4-BE49-F238E27FC236}">
                <a16:creationId xmlns:a16="http://schemas.microsoft.com/office/drawing/2014/main" id="{4DB13E99-36A7-4CD3-3383-1C0F38685EC3}"/>
              </a:ext>
            </a:extLst>
          </p:cNvPr>
          <p:cNvSpPr>
            <a:spLocks noGrp="1"/>
          </p:cNvSpPr>
          <p:nvPr>
            <p:ph type="body" sz="quarter" idx="58" hasCustomPrompt="1"/>
          </p:nvPr>
        </p:nvSpPr>
        <p:spPr>
          <a:xfrm>
            <a:off x="4289469" y="5911794"/>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7" name="Text Placeholder 13">
            <a:extLst>
              <a:ext uri="{FF2B5EF4-FFF2-40B4-BE49-F238E27FC236}">
                <a16:creationId xmlns:a16="http://schemas.microsoft.com/office/drawing/2014/main" id="{C13A08DF-C79A-83C7-FEED-E5FA2B295945}"/>
              </a:ext>
            </a:extLst>
          </p:cNvPr>
          <p:cNvSpPr>
            <a:spLocks noGrp="1"/>
          </p:cNvSpPr>
          <p:nvPr>
            <p:ph type="body" sz="quarter" idx="59" hasCustomPrompt="1"/>
          </p:nvPr>
        </p:nvSpPr>
        <p:spPr>
          <a:xfrm>
            <a:off x="8189107" y="5369153"/>
            <a:ext cx="3403742" cy="261867"/>
          </a:xfrm>
        </p:spPr>
        <p:txBody>
          <a:bodyPr/>
          <a:lstStyle>
            <a:lvl1pPr>
              <a:defRPr sz="1600">
                <a:solidFill>
                  <a:schemeClr val="accent5"/>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8" name="Text Placeholder 13">
            <a:extLst>
              <a:ext uri="{FF2B5EF4-FFF2-40B4-BE49-F238E27FC236}">
                <a16:creationId xmlns:a16="http://schemas.microsoft.com/office/drawing/2014/main" id="{27CF276B-DA39-EB0C-326D-BD189F9A83EB}"/>
              </a:ext>
            </a:extLst>
          </p:cNvPr>
          <p:cNvSpPr>
            <a:spLocks noGrp="1"/>
          </p:cNvSpPr>
          <p:nvPr>
            <p:ph type="body" sz="quarter" idx="60" hasCustomPrompt="1"/>
          </p:nvPr>
        </p:nvSpPr>
        <p:spPr>
          <a:xfrm>
            <a:off x="8189107" y="5691293"/>
            <a:ext cx="3403742"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9" name="Text Placeholder 13">
            <a:extLst>
              <a:ext uri="{FF2B5EF4-FFF2-40B4-BE49-F238E27FC236}">
                <a16:creationId xmlns:a16="http://schemas.microsoft.com/office/drawing/2014/main" id="{2C83E841-DB39-44C4-97C9-86371F9B3401}"/>
              </a:ext>
            </a:extLst>
          </p:cNvPr>
          <p:cNvSpPr>
            <a:spLocks noGrp="1"/>
          </p:cNvSpPr>
          <p:nvPr>
            <p:ph type="body" sz="quarter" idx="61" hasCustomPrompt="1"/>
          </p:nvPr>
        </p:nvSpPr>
        <p:spPr>
          <a:xfrm>
            <a:off x="8189107" y="5911794"/>
            <a:ext cx="3403742"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pic>
        <p:nvPicPr>
          <p:cNvPr id="8" name="Picture 7" descr="Icon&#10;&#10;Description automatically generated">
            <a:extLst>
              <a:ext uri="{FF2B5EF4-FFF2-40B4-BE49-F238E27FC236}">
                <a16:creationId xmlns:a16="http://schemas.microsoft.com/office/drawing/2014/main" id="{A45C4DD3-DCE8-DC05-60BD-F015718A6C80}"/>
              </a:ext>
            </a:extLst>
          </p:cNvPr>
          <p:cNvPicPr>
            <a:picLocks noChangeAspect="1"/>
          </p:cNvPicPr>
          <p:nvPr userDrawn="1"/>
        </p:nvPicPr>
        <p:blipFill rotWithShape="1">
          <a:blip r:embed="rId3"/>
          <a:srcRect l="19129"/>
          <a:stretch/>
        </p:blipFill>
        <p:spPr>
          <a:xfrm>
            <a:off x="1" y="4776332"/>
            <a:ext cx="2762316" cy="2081666"/>
          </a:xfrm>
          <a:prstGeom prst="rect">
            <a:avLst/>
          </a:prstGeom>
        </p:spPr>
      </p:pic>
    </p:spTree>
    <p:extLst>
      <p:ext uri="{BB962C8B-B14F-4D97-AF65-F5344CB8AC3E}">
        <p14:creationId xmlns:p14="http://schemas.microsoft.com/office/powerpoint/2010/main" val="399604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2">
    <p:bg>
      <p:bgPr>
        <a:solidFill>
          <a:schemeClr val="accent2"/>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F7490BCC-0A21-F17A-D814-DC712FC1D40D}"/>
              </a:ext>
            </a:extLst>
          </p:cNvPr>
          <p:cNvPicPr>
            <a:picLocks noChangeAspect="1"/>
          </p:cNvPicPr>
          <p:nvPr userDrawn="1"/>
        </p:nvPicPr>
        <p:blipFill>
          <a:blip r:embed="rId2"/>
          <a:stretch>
            <a:fillRect/>
          </a:stretch>
        </p:blipFill>
        <p:spPr>
          <a:xfrm rot="10800000">
            <a:off x="8068234" y="4041150"/>
            <a:ext cx="4123763" cy="2816847"/>
          </a:xfrm>
          <a:prstGeom prst="rect">
            <a:avLst/>
          </a:prstGeom>
        </p:spPr>
      </p:pic>
      <p:pic>
        <p:nvPicPr>
          <p:cNvPr id="7" name="Picture 6" descr="Shape&#10;&#10;Description automatically generated">
            <a:extLst>
              <a:ext uri="{FF2B5EF4-FFF2-40B4-BE49-F238E27FC236}">
                <a16:creationId xmlns:a16="http://schemas.microsoft.com/office/drawing/2014/main" id="{8C16C091-49F0-1B62-8F26-689EA487B96D}"/>
              </a:ext>
            </a:extLst>
          </p:cNvPr>
          <p:cNvPicPr>
            <a:picLocks noChangeAspect="1"/>
          </p:cNvPicPr>
          <p:nvPr userDrawn="1"/>
        </p:nvPicPr>
        <p:blipFill>
          <a:blip r:embed="rId3"/>
          <a:stretch>
            <a:fillRect/>
          </a:stretch>
        </p:blipFill>
        <p:spPr>
          <a:xfrm rot="10800000">
            <a:off x="0" y="-1"/>
            <a:ext cx="3123452" cy="1492624"/>
          </a:xfrm>
          <a:prstGeom prst="rect">
            <a:avLst/>
          </a:prstGeom>
        </p:spPr>
      </p:pic>
      <p:sp>
        <p:nvSpPr>
          <p:cNvPr id="12" name="Title 1">
            <a:extLst>
              <a:ext uri="{FF2B5EF4-FFF2-40B4-BE49-F238E27FC236}">
                <a16:creationId xmlns:a16="http://schemas.microsoft.com/office/drawing/2014/main" id="{73E73393-6853-606B-C833-383847C0FB39}"/>
              </a:ext>
            </a:extLst>
          </p:cNvPr>
          <p:cNvSpPr>
            <a:spLocks noGrp="1"/>
          </p:cNvSpPr>
          <p:nvPr>
            <p:ph type="ctrTitle"/>
          </p:nvPr>
        </p:nvSpPr>
        <p:spPr>
          <a:xfrm>
            <a:off x="636414" y="2404654"/>
            <a:ext cx="9144000" cy="415498"/>
          </a:xfrm>
        </p:spPr>
        <p:txBody>
          <a:bodyPr anchor="b"/>
          <a:lstStyle>
            <a:lvl1pPr algn="l">
              <a:defRPr sz="3000" b="0" i="0">
                <a:solidFill>
                  <a:schemeClr val="tx1"/>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13" name="Subtitle 2">
            <a:extLst>
              <a:ext uri="{FF2B5EF4-FFF2-40B4-BE49-F238E27FC236}">
                <a16:creationId xmlns:a16="http://schemas.microsoft.com/office/drawing/2014/main" id="{04137329-06EF-39A3-8353-6D994D4A39FD}"/>
              </a:ext>
            </a:extLst>
          </p:cNvPr>
          <p:cNvSpPr>
            <a:spLocks noGrp="1"/>
          </p:cNvSpPr>
          <p:nvPr>
            <p:ph type="subTitle" idx="1"/>
          </p:nvPr>
        </p:nvSpPr>
        <p:spPr>
          <a:xfrm>
            <a:off x="636414" y="2934156"/>
            <a:ext cx="9438028" cy="623248"/>
          </a:xfrm>
        </p:spPr>
        <p:txBody>
          <a:bodyPr/>
          <a:lstStyle>
            <a:lvl1pPr marL="0" indent="0" algn="l">
              <a:buNone/>
              <a:defRPr sz="4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4" name="Text Placeholder 15">
            <a:extLst>
              <a:ext uri="{FF2B5EF4-FFF2-40B4-BE49-F238E27FC236}">
                <a16:creationId xmlns:a16="http://schemas.microsoft.com/office/drawing/2014/main" id="{E4777B0D-CF2A-316B-69E2-8E12C10AFF4C}"/>
              </a:ext>
            </a:extLst>
          </p:cNvPr>
          <p:cNvSpPr>
            <a:spLocks noGrp="1"/>
          </p:cNvSpPr>
          <p:nvPr>
            <p:ph type="body" sz="quarter" idx="10"/>
          </p:nvPr>
        </p:nvSpPr>
        <p:spPr>
          <a:xfrm>
            <a:off x="636414" y="4312063"/>
            <a:ext cx="5992812" cy="349839"/>
          </a:xfrm>
        </p:spPr>
        <p:txBody>
          <a:bodyPr/>
          <a:lstStyle>
            <a:lvl1pPr>
              <a:lnSpc>
                <a:spcPct val="110000"/>
              </a:lnSpc>
              <a:spcBef>
                <a:spcPts val="0"/>
              </a:spcBef>
              <a:defRPr sz="2200" b="0" i="0">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5" name="Picture 4">
            <a:extLst>
              <a:ext uri="{FF2B5EF4-FFF2-40B4-BE49-F238E27FC236}">
                <a16:creationId xmlns:a16="http://schemas.microsoft.com/office/drawing/2014/main" id="{9D488F47-FFE2-5A4D-06CA-E11ECD9CB75A}"/>
              </a:ext>
            </a:extLst>
          </p:cNvPr>
          <p:cNvPicPr>
            <a:picLocks noChangeAspect="1"/>
          </p:cNvPicPr>
          <p:nvPr userDrawn="1"/>
        </p:nvPicPr>
        <p:blipFill>
          <a:blip r:embed="rId4"/>
          <a:srcRect/>
          <a:stretch/>
        </p:blipFill>
        <p:spPr>
          <a:xfrm>
            <a:off x="8068233" y="-10229"/>
            <a:ext cx="4232569" cy="1953932"/>
          </a:xfrm>
          <a:prstGeom prst="rect">
            <a:avLst/>
          </a:prstGeom>
        </p:spPr>
      </p:pic>
    </p:spTree>
    <p:extLst>
      <p:ext uri="{BB962C8B-B14F-4D97-AF65-F5344CB8AC3E}">
        <p14:creationId xmlns:p14="http://schemas.microsoft.com/office/powerpoint/2010/main" val="2020959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Speakers Purp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a:xfrm>
            <a:off x="636414" y="657319"/>
            <a:ext cx="8486321" cy="415498"/>
          </a:xfr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lvl1pPr>
              <a:defRPr>
                <a:solidFill>
                  <a:schemeClr val="accent3"/>
                </a:solidFill>
              </a:defRPr>
            </a:lvl1pPr>
          </a:lstStyle>
          <a:p>
            <a:fld id="{D61E13BA-069A-7E4F-9699-989E87DD4907}" type="slidenum">
              <a:rPr lang="en-US" smtClean="0"/>
              <a:pPr/>
              <a:t>‹#›</a:t>
            </a:fld>
            <a:endParaRPr lang="en-US"/>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48275"/>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1452461" y="2643297"/>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29358" y="3051258"/>
            <a:ext cx="3379079"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29358" y="3373398"/>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29358" y="3593899"/>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3" name="Rectangle 2">
            <a:extLst>
              <a:ext uri="{FF2B5EF4-FFF2-40B4-BE49-F238E27FC236}">
                <a16:creationId xmlns:a16="http://schemas.microsoft.com/office/drawing/2014/main" id="{20FC5ABD-C51B-A144-71AF-E1F434044E8E}"/>
              </a:ext>
            </a:extLst>
          </p:cNvPr>
          <p:cNvSpPr/>
          <p:nvPr userDrawn="1"/>
        </p:nvSpPr>
        <p:spPr>
          <a:xfrm>
            <a:off x="4184933" y="1748275"/>
            <a:ext cx="310946" cy="312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1B00A3-F59E-7F98-CBC7-83F9B7C72833}"/>
              </a:ext>
            </a:extLst>
          </p:cNvPr>
          <p:cNvSpPr/>
          <p:nvPr userDrawn="1"/>
        </p:nvSpPr>
        <p:spPr>
          <a:xfrm>
            <a:off x="5079581" y="2643297"/>
            <a:ext cx="310946" cy="312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a:extLst>
              <a:ext uri="{FF2B5EF4-FFF2-40B4-BE49-F238E27FC236}">
                <a16:creationId xmlns:a16="http://schemas.microsoft.com/office/drawing/2014/main" id="{77D8C0A8-2B53-81E2-2270-CA003A779732}"/>
              </a:ext>
            </a:extLst>
          </p:cNvPr>
          <p:cNvSpPr>
            <a:spLocks noGrp="1"/>
          </p:cNvSpPr>
          <p:nvPr>
            <p:ph type="pic" sz="quarter" idx="33" hasCustomPrompt="1"/>
          </p:nvPr>
        </p:nvSpPr>
        <p:spPr>
          <a:xfrm>
            <a:off x="424338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1" name="Rectangle 10">
            <a:extLst>
              <a:ext uri="{FF2B5EF4-FFF2-40B4-BE49-F238E27FC236}">
                <a16:creationId xmlns:a16="http://schemas.microsoft.com/office/drawing/2014/main" id="{BFF4C73B-2274-1E5C-06FB-FDADD7B46DA5}"/>
              </a:ext>
            </a:extLst>
          </p:cNvPr>
          <p:cNvSpPr/>
          <p:nvPr userDrawn="1"/>
        </p:nvSpPr>
        <p:spPr>
          <a:xfrm>
            <a:off x="8116853" y="1748275"/>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217C6F-392D-0726-C8B3-CD1ABDA3A2D1}"/>
              </a:ext>
            </a:extLst>
          </p:cNvPr>
          <p:cNvSpPr/>
          <p:nvPr userDrawn="1"/>
        </p:nvSpPr>
        <p:spPr>
          <a:xfrm>
            <a:off x="9011501" y="2643297"/>
            <a:ext cx="310946" cy="312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FEB50140-5458-F2CE-EA12-12E920DD5F4F}"/>
              </a:ext>
            </a:extLst>
          </p:cNvPr>
          <p:cNvSpPr>
            <a:spLocks noGrp="1"/>
          </p:cNvSpPr>
          <p:nvPr>
            <p:ph type="pic" sz="quarter" idx="37" hasCustomPrompt="1"/>
          </p:nvPr>
        </p:nvSpPr>
        <p:spPr>
          <a:xfrm>
            <a:off x="8175309" y="1809525"/>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7" name="Rectangle 16">
            <a:extLst>
              <a:ext uri="{FF2B5EF4-FFF2-40B4-BE49-F238E27FC236}">
                <a16:creationId xmlns:a16="http://schemas.microsoft.com/office/drawing/2014/main" id="{3E510736-79DB-F399-4962-C5DCC55EEB80}"/>
              </a:ext>
            </a:extLst>
          </p:cNvPr>
          <p:cNvSpPr/>
          <p:nvPr userDrawn="1"/>
        </p:nvSpPr>
        <p:spPr>
          <a:xfrm>
            <a:off x="4217924" y="4072924"/>
            <a:ext cx="310946" cy="312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C19A82-99BE-9A22-5328-2394F3A6CFE3}"/>
              </a:ext>
            </a:extLst>
          </p:cNvPr>
          <p:cNvSpPr/>
          <p:nvPr userDrawn="1"/>
        </p:nvSpPr>
        <p:spPr>
          <a:xfrm>
            <a:off x="5112572" y="4967946"/>
            <a:ext cx="310946" cy="312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8">
            <a:extLst>
              <a:ext uri="{FF2B5EF4-FFF2-40B4-BE49-F238E27FC236}">
                <a16:creationId xmlns:a16="http://schemas.microsoft.com/office/drawing/2014/main" id="{5F420ABB-8795-3016-677E-C700C0DDF453}"/>
              </a:ext>
            </a:extLst>
          </p:cNvPr>
          <p:cNvSpPr>
            <a:spLocks noGrp="1"/>
          </p:cNvSpPr>
          <p:nvPr>
            <p:ph type="pic" sz="quarter" idx="41" hasCustomPrompt="1"/>
          </p:nvPr>
        </p:nvSpPr>
        <p:spPr>
          <a:xfrm>
            <a:off x="4276380"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23" name="Rectangle 22">
            <a:extLst>
              <a:ext uri="{FF2B5EF4-FFF2-40B4-BE49-F238E27FC236}">
                <a16:creationId xmlns:a16="http://schemas.microsoft.com/office/drawing/2014/main" id="{F3C51DC5-12C8-3C04-86C8-0D1189B333DB}"/>
              </a:ext>
            </a:extLst>
          </p:cNvPr>
          <p:cNvSpPr/>
          <p:nvPr userDrawn="1"/>
        </p:nvSpPr>
        <p:spPr>
          <a:xfrm>
            <a:off x="8125107" y="4072924"/>
            <a:ext cx="310946" cy="31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E5B233-3115-6B95-DCC7-8D812F00DFE5}"/>
              </a:ext>
            </a:extLst>
          </p:cNvPr>
          <p:cNvSpPr/>
          <p:nvPr userDrawn="1"/>
        </p:nvSpPr>
        <p:spPr>
          <a:xfrm>
            <a:off x="9019755" y="4967946"/>
            <a:ext cx="310946" cy="31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8">
            <a:extLst>
              <a:ext uri="{FF2B5EF4-FFF2-40B4-BE49-F238E27FC236}">
                <a16:creationId xmlns:a16="http://schemas.microsoft.com/office/drawing/2014/main" id="{4657AA68-3F14-2A2B-A991-110F640C7E93}"/>
              </a:ext>
            </a:extLst>
          </p:cNvPr>
          <p:cNvSpPr>
            <a:spLocks noGrp="1"/>
          </p:cNvSpPr>
          <p:nvPr>
            <p:ph type="pic" sz="quarter" idx="45" hasCustomPrompt="1"/>
          </p:nvPr>
        </p:nvSpPr>
        <p:spPr>
          <a:xfrm>
            <a:off x="8183563" y="4134174"/>
            <a:ext cx="1089440" cy="1089439"/>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35" name="Text Placeholder 13">
            <a:extLst>
              <a:ext uri="{FF2B5EF4-FFF2-40B4-BE49-F238E27FC236}">
                <a16:creationId xmlns:a16="http://schemas.microsoft.com/office/drawing/2014/main" id="{6CF32120-CAD5-CE45-5866-C8F648688ABB}"/>
              </a:ext>
            </a:extLst>
          </p:cNvPr>
          <p:cNvSpPr>
            <a:spLocks noGrp="1"/>
          </p:cNvSpPr>
          <p:nvPr>
            <p:ph type="body" sz="quarter" idx="50" hasCustomPrompt="1"/>
          </p:nvPr>
        </p:nvSpPr>
        <p:spPr>
          <a:xfrm>
            <a:off x="4265693" y="3051258"/>
            <a:ext cx="3667045"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6" name="Text Placeholder 13">
            <a:extLst>
              <a:ext uri="{FF2B5EF4-FFF2-40B4-BE49-F238E27FC236}">
                <a16:creationId xmlns:a16="http://schemas.microsoft.com/office/drawing/2014/main" id="{B531DE04-7596-2FAE-D733-A9C12B004E29}"/>
              </a:ext>
            </a:extLst>
          </p:cNvPr>
          <p:cNvSpPr>
            <a:spLocks noGrp="1"/>
          </p:cNvSpPr>
          <p:nvPr>
            <p:ph type="body" sz="quarter" idx="51" hasCustomPrompt="1"/>
          </p:nvPr>
        </p:nvSpPr>
        <p:spPr>
          <a:xfrm>
            <a:off x="4265693" y="3373398"/>
            <a:ext cx="3667045"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37" name="Text Placeholder 13">
            <a:extLst>
              <a:ext uri="{FF2B5EF4-FFF2-40B4-BE49-F238E27FC236}">
                <a16:creationId xmlns:a16="http://schemas.microsoft.com/office/drawing/2014/main" id="{60F92DDD-066A-E1AD-E00A-F2B0C51A51CC}"/>
              </a:ext>
            </a:extLst>
          </p:cNvPr>
          <p:cNvSpPr>
            <a:spLocks noGrp="1"/>
          </p:cNvSpPr>
          <p:nvPr>
            <p:ph type="body" sz="quarter" idx="52" hasCustomPrompt="1"/>
          </p:nvPr>
        </p:nvSpPr>
        <p:spPr>
          <a:xfrm>
            <a:off x="4265693" y="3593899"/>
            <a:ext cx="3667045"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38" name="Text Placeholder 13">
            <a:extLst>
              <a:ext uri="{FF2B5EF4-FFF2-40B4-BE49-F238E27FC236}">
                <a16:creationId xmlns:a16="http://schemas.microsoft.com/office/drawing/2014/main" id="{34463E3B-265C-9FB3-375C-E62E89264D7F}"/>
              </a:ext>
            </a:extLst>
          </p:cNvPr>
          <p:cNvSpPr>
            <a:spLocks noGrp="1"/>
          </p:cNvSpPr>
          <p:nvPr>
            <p:ph type="body" sz="quarter" idx="53" hasCustomPrompt="1"/>
          </p:nvPr>
        </p:nvSpPr>
        <p:spPr>
          <a:xfrm>
            <a:off x="8189107" y="3051258"/>
            <a:ext cx="3379079"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39" name="Text Placeholder 13">
            <a:extLst>
              <a:ext uri="{FF2B5EF4-FFF2-40B4-BE49-F238E27FC236}">
                <a16:creationId xmlns:a16="http://schemas.microsoft.com/office/drawing/2014/main" id="{89D85BA2-445B-EB19-185E-7A7DFF0BAD8A}"/>
              </a:ext>
            </a:extLst>
          </p:cNvPr>
          <p:cNvSpPr>
            <a:spLocks noGrp="1"/>
          </p:cNvSpPr>
          <p:nvPr>
            <p:ph type="body" sz="quarter" idx="54" hasCustomPrompt="1"/>
          </p:nvPr>
        </p:nvSpPr>
        <p:spPr>
          <a:xfrm>
            <a:off x="8189107" y="3373398"/>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3" name="Text Placeholder 13">
            <a:extLst>
              <a:ext uri="{FF2B5EF4-FFF2-40B4-BE49-F238E27FC236}">
                <a16:creationId xmlns:a16="http://schemas.microsoft.com/office/drawing/2014/main" id="{D78ACEFC-F744-BDC2-9470-AB9D88148F8D}"/>
              </a:ext>
            </a:extLst>
          </p:cNvPr>
          <p:cNvSpPr>
            <a:spLocks noGrp="1"/>
          </p:cNvSpPr>
          <p:nvPr>
            <p:ph type="body" sz="quarter" idx="55" hasCustomPrompt="1"/>
          </p:nvPr>
        </p:nvSpPr>
        <p:spPr>
          <a:xfrm>
            <a:off x="8189107" y="3593899"/>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4" name="Text Placeholder 13">
            <a:extLst>
              <a:ext uri="{FF2B5EF4-FFF2-40B4-BE49-F238E27FC236}">
                <a16:creationId xmlns:a16="http://schemas.microsoft.com/office/drawing/2014/main" id="{96BA92FC-E1CC-C40D-7BCA-4EE63A7940D7}"/>
              </a:ext>
            </a:extLst>
          </p:cNvPr>
          <p:cNvSpPr>
            <a:spLocks noGrp="1"/>
          </p:cNvSpPr>
          <p:nvPr>
            <p:ph type="body" sz="quarter" idx="56" hasCustomPrompt="1"/>
          </p:nvPr>
        </p:nvSpPr>
        <p:spPr>
          <a:xfrm>
            <a:off x="4289469" y="5369153"/>
            <a:ext cx="3379079"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5" name="Text Placeholder 13">
            <a:extLst>
              <a:ext uri="{FF2B5EF4-FFF2-40B4-BE49-F238E27FC236}">
                <a16:creationId xmlns:a16="http://schemas.microsoft.com/office/drawing/2014/main" id="{7FEB435B-9A41-5110-EC0C-142AA6D48CA5}"/>
              </a:ext>
            </a:extLst>
          </p:cNvPr>
          <p:cNvSpPr>
            <a:spLocks noGrp="1"/>
          </p:cNvSpPr>
          <p:nvPr>
            <p:ph type="body" sz="quarter" idx="57" hasCustomPrompt="1"/>
          </p:nvPr>
        </p:nvSpPr>
        <p:spPr>
          <a:xfrm>
            <a:off x="4289469" y="5691293"/>
            <a:ext cx="3379079"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6" name="Text Placeholder 13">
            <a:extLst>
              <a:ext uri="{FF2B5EF4-FFF2-40B4-BE49-F238E27FC236}">
                <a16:creationId xmlns:a16="http://schemas.microsoft.com/office/drawing/2014/main" id="{4DB13E99-36A7-4CD3-3383-1C0F38685EC3}"/>
              </a:ext>
            </a:extLst>
          </p:cNvPr>
          <p:cNvSpPr>
            <a:spLocks noGrp="1"/>
          </p:cNvSpPr>
          <p:nvPr>
            <p:ph type="body" sz="quarter" idx="58" hasCustomPrompt="1"/>
          </p:nvPr>
        </p:nvSpPr>
        <p:spPr>
          <a:xfrm>
            <a:off x="4289469" y="5911794"/>
            <a:ext cx="3379079"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47" name="Text Placeholder 13">
            <a:extLst>
              <a:ext uri="{FF2B5EF4-FFF2-40B4-BE49-F238E27FC236}">
                <a16:creationId xmlns:a16="http://schemas.microsoft.com/office/drawing/2014/main" id="{C13A08DF-C79A-83C7-FEED-E5FA2B295945}"/>
              </a:ext>
            </a:extLst>
          </p:cNvPr>
          <p:cNvSpPr>
            <a:spLocks noGrp="1"/>
          </p:cNvSpPr>
          <p:nvPr>
            <p:ph type="body" sz="quarter" idx="59" hasCustomPrompt="1"/>
          </p:nvPr>
        </p:nvSpPr>
        <p:spPr>
          <a:xfrm>
            <a:off x="8189107" y="5369153"/>
            <a:ext cx="3403742" cy="261867"/>
          </a:xfrm>
        </p:spPr>
        <p:txBody>
          <a:bodyPr/>
          <a:lstStyle>
            <a:lvl1pPr>
              <a:defRPr sz="1600">
                <a:solidFill>
                  <a:schemeClr val="accent4"/>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8" name="Text Placeholder 13">
            <a:extLst>
              <a:ext uri="{FF2B5EF4-FFF2-40B4-BE49-F238E27FC236}">
                <a16:creationId xmlns:a16="http://schemas.microsoft.com/office/drawing/2014/main" id="{27CF276B-DA39-EB0C-326D-BD189F9A83EB}"/>
              </a:ext>
            </a:extLst>
          </p:cNvPr>
          <p:cNvSpPr>
            <a:spLocks noGrp="1"/>
          </p:cNvSpPr>
          <p:nvPr>
            <p:ph type="body" sz="quarter" idx="60" hasCustomPrompt="1"/>
          </p:nvPr>
        </p:nvSpPr>
        <p:spPr>
          <a:xfrm>
            <a:off x="8189107" y="5691293"/>
            <a:ext cx="3403742" cy="190821"/>
          </a:xfrm>
        </p:spPr>
        <p:txBody>
          <a:bodyPr/>
          <a:lstStyle>
            <a:lvl1pPr>
              <a:lnSpc>
                <a:spcPct val="110000"/>
              </a:lnSpc>
              <a:defRPr sz="1200" b="0" i="0">
                <a:solidFill>
                  <a:schemeClr val="tx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9" name="Text Placeholder 13">
            <a:extLst>
              <a:ext uri="{FF2B5EF4-FFF2-40B4-BE49-F238E27FC236}">
                <a16:creationId xmlns:a16="http://schemas.microsoft.com/office/drawing/2014/main" id="{2C83E841-DB39-44C4-97C9-86371F9B3401}"/>
              </a:ext>
            </a:extLst>
          </p:cNvPr>
          <p:cNvSpPr>
            <a:spLocks noGrp="1"/>
          </p:cNvSpPr>
          <p:nvPr>
            <p:ph type="body" sz="quarter" idx="61" hasCustomPrompt="1"/>
          </p:nvPr>
        </p:nvSpPr>
        <p:spPr>
          <a:xfrm>
            <a:off x="8189107" y="5911794"/>
            <a:ext cx="3403742" cy="190821"/>
          </a:xfrm>
        </p:spPr>
        <p:txBody>
          <a:bodyPr/>
          <a:lstStyle>
            <a:lvl1pPr>
              <a:lnSpc>
                <a:spcPct val="110000"/>
              </a:lnSpc>
              <a:defRPr sz="1200" b="0" i="0">
                <a:solidFill>
                  <a:schemeClr val="tx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pic>
        <p:nvPicPr>
          <p:cNvPr id="8" name="Picture 7" descr="Icon&#10;&#10;Description automatically generated">
            <a:extLst>
              <a:ext uri="{FF2B5EF4-FFF2-40B4-BE49-F238E27FC236}">
                <a16:creationId xmlns:a16="http://schemas.microsoft.com/office/drawing/2014/main" id="{A45C4DD3-DCE8-DC05-60BD-F015718A6C80}"/>
              </a:ext>
            </a:extLst>
          </p:cNvPr>
          <p:cNvPicPr>
            <a:picLocks noChangeAspect="1"/>
          </p:cNvPicPr>
          <p:nvPr userDrawn="1"/>
        </p:nvPicPr>
        <p:blipFill rotWithShape="1">
          <a:blip r:embed="rId2"/>
          <a:srcRect l="19129"/>
          <a:stretch/>
        </p:blipFill>
        <p:spPr>
          <a:xfrm>
            <a:off x="1" y="4776332"/>
            <a:ext cx="2762316" cy="2081666"/>
          </a:xfrm>
          <a:prstGeom prst="rect">
            <a:avLst/>
          </a:prstGeom>
        </p:spPr>
      </p:pic>
      <p:pic>
        <p:nvPicPr>
          <p:cNvPr id="10" name="Picture 9">
            <a:extLst>
              <a:ext uri="{FF2B5EF4-FFF2-40B4-BE49-F238E27FC236}">
                <a16:creationId xmlns:a16="http://schemas.microsoft.com/office/drawing/2014/main" id="{1BEE181B-825D-D81B-8491-76614D326B4F}"/>
              </a:ext>
            </a:extLst>
          </p:cNvPr>
          <p:cNvPicPr>
            <a:picLocks noChangeAspect="1"/>
          </p:cNvPicPr>
          <p:nvPr userDrawn="1"/>
        </p:nvPicPr>
        <p:blipFill>
          <a:blip r:embed="rId3"/>
          <a:srcRect/>
          <a:stretch/>
        </p:blipFill>
        <p:spPr>
          <a:xfrm>
            <a:off x="9873982" y="81260"/>
            <a:ext cx="2318017" cy="1070094"/>
          </a:xfrm>
          <a:prstGeom prst="rect">
            <a:avLst/>
          </a:prstGeom>
        </p:spPr>
      </p:pic>
    </p:spTree>
    <p:extLst>
      <p:ext uri="{BB962C8B-B14F-4D97-AF65-F5344CB8AC3E}">
        <p14:creationId xmlns:p14="http://schemas.microsoft.com/office/powerpoint/2010/main" val="1319149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Speakers gre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40" name="Text Placeholder 13">
            <a:extLst>
              <a:ext uri="{FF2B5EF4-FFF2-40B4-BE49-F238E27FC236}">
                <a16:creationId xmlns:a16="http://schemas.microsoft.com/office/drawing/2014/main" id="{C758880F-2603-214A-9BD5-8540B32D36F8}"/>
              </a:ext>
            </a:extLst>
          </p:cNvPr>
          <p:cNvSpPr>
            <a:spLocks noGrp="1"/>
          </p:cNvSpPr>
          <p:nvPr>
            <p:ph type="body" sz="quarter" idx="18" hasCustomPrompt="1"/>
          </p:nvPr>
        </p:nvSpPr>
        <p:spPr>
          <a:xfrm>
            <a:off x="3489007"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1" name="Text Placeholder 13">
            <a:extLst>
              <a:ext uri="{FF2B5EF4-FFF2-40B4-BE49-F238E27FC236}">
                <a16:creationId xmlns:a16="http://schemas.microsoft.com/office/drawing/2014/main" id="{C72F6F60-33AB-5978-8D7F-4F3D8BE0D491}"/>
              </a:ext>
            </a:extLst>
          </p:cNvPr>
          <p:cNvSpPr>
            <a:spLocks noGrp="1"/>
          </p:cNvSpPr>
          <p:nvPr>
            <p:ph type="body" sz="quarter" idx="19" hasCustomPrompt="1"/>
          </p:nvPr>
        </p:nvSpPr>
        <p:spPr>
          <a:xfrm>
            <a:off x="348900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2" name="Text Placeholder 13">
            <a:extLst>
              <a:ext uri="{FF2B5EF4-FFF2-40B4-BE49-F238E27FC236}">
                <a16:creationId xmlns:a16="http://schemas.microsoft.com/office/drawing/2014/main" id="{9F3B071A-A0DD-5543-067E-518F24B27C93}"/>
              </a:ext>
            </a:extLst>
          </p:cNvPr>
          <p:cNvSpPr>
            <a:spLocks noGrp="1"/>
          </p:cNvSpPr>
          <p:nvPr>
            <p:ph type="body" sz="quarter" idx="20" hasCustomPrompt="1"/>
          </p:nvPr>
        </p:nvSpPr>
        <p:spPr>
          <a:xfrm>
            <a:off x="348900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53933"/>
            <a:ext cx="568684" cy="5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2102656" y="3296854"/>
            <a:ext cx="568684" cy="5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13727"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1372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1372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64" name="Text Placeholder 13">
            <a:extLst>
              <a:ext uri="{FF2B5EF4-FFF2-40B4-BE49-F238E27FC236}">
                <a16:creationId xmlns:a16="http://schemas.microsoft.com/office/drawing/2014/main" id="{56EB7244-2240-6D16-849D-18FE7A73C511}"/>
              </a:ext>
            </a:extLst>
          </p:cNvPr>
          <p:cNvSpPr>
            <a:spLocks noGrp="1"/>
          </p:cNvSpPr>
          <p:nvPr>
            <p:ph type="body" sz="quarter" idx="34" hasCustomPrompt="1"/>
          </p:nvPr>
        </p:nvSpPr>
        <p:spPr>
          <a:xfrm>
            <a:off x="8960519"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65" name="Text Placeholder 13">
            <a:extLst>
              <a:ext uri="{FF2B5EF4-FFF2-40B4-BE49-F238E27FC236}">
                <a16:creationId xmlns:a16="http://schemas.microsoft.com/office/drawing/2014/main" id="{7A969F01-E3E3-CC05-762B-AE5FD9B9DE33}"/>
              </a:ext>
            </a:extLst>
          </p:cNvPr>
          <p:cNvSpPr>
            <a:spLocks noGrp="1"/>
          </p:cNvSpPr>
          <p:nvPr>
            <p:ph type="body" sz="quarter" idx="35" hasCustomPrompt="1"/>
          </p:nvPr>
        </p:nvSpPr>
        <p:spPr>
          <a:xfrm>
            <a:off x="8960519"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6" name="Text Placeholder 13">
            <a:extLst>
              <a:ext uri="{FF2B5EF4-FFF2-40B4-BE49-F238E27FC236}">
                <a16:creationId xmlns:a16="http://schemas.microsoft.com/office/drawing/2014/main" id="{0A58031F-B1AF-1AB3-1D46-5D4DF72FD69F}"/>
              </a:ext>
            </a:extLst>
          </p:cNvPr>
          <p:cNvSpPr>
            <a:spLocks noGrp="1"/>
          </p:cNvSpPr>
          <p:nvPr>
            <p:ph type="body" sz="quarter" idx="36" hasCustomPrompt="1"/>
          </p:nvPr>
        </p:nvSpPr>
        <p:spPr>
          <a:xfrm>
            <a:off x="8960519"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0" name="Text Placeholder 13">
            <a:extLst>
              <a:ext uri="{FF2B5EF4-FFF2-40B4-BE49-F238E27FC236}">
                <a16:creationId xmlns:a16="http://schemas.microsoft.com/office/drawing/2014/main" id="{EA853954-4DE9-EA20-3065-A84F7C2C68F0}"/>
              </a:ext>
            </a:extLst>
          </p:cNvPr>
          <p:cNvSpPr>
            <a:spLocks noGrp="1"/>
          </p:cNvSpPr>
          <p:nvPr>
            <p:ph type="body" sz="quarter" idx="38" hasCustomPrompt="1"/>
          </p:nvPr>
        </p:nvSpPr>
        <p:spPr>
          <a:xfrm>
            <a:off x="6211887"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71" name="Text Placeholder 13">
            <a:extLst>
              <a:ext uri="{FF2B5EF4-FFF2-40B4-BE49-F238E27FC236}">
                <a16:creationId xmlns:a16="http://schemas.microsoft.com/office/drawing/2014/main" id="{B984619C-EC59-5EFE-E1B7-4D216B90B7F4}"/>
              </a:ext>
            </a:extLst>
          </p:cNvPr>
          <p:cNvSpPr>
            <a:spLocks noGrp="1"/>
          </p:cNvSpPr>
          <p:nvPr>
            <p:ph type="body" sz="quarter" idx="39" hasCustomPrompt="1"/>
          </p:nvPr>
        </p:nvSpPr>
        <p:spPr>
          <a:xfrm>
            <a:off x="621188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72" name="Text Placeholder 13">
            <a:extLst>
              <a:ext uri="{FF2B5EF4-FFF2-40B4-BE49-F238E27FC236}">
                <a16:creationId xmlns:a16="http://schemas.microsoft.com/office/drawing/2014/main" id="{51060B41-7DC5-2BE1-7F35-0E622A4DBCCA}"/>
              </a:ext>
            </a:extLst>
          </p:cNvPr>
          <p:cNvSpPr>
            <a:spLocks noGrp="1"/>
          </p:cNvSpPr>
          <p:nvPr>
            <p:ph type="body" sz="quarter" idx="40" hasCustomPrompt="1"/>
          </p:nvPr>
        </p:nvSpPr>
        <p:spPr>
          <a:xfrm>
            <a:off x="621188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3" name="Rectangle 72">
            <a:extLst>
              <a:ext uri="{FF2B5EF4-FFF2-40B4-BE49-F238E27FC236}">
                <a16:creationId xmlns:a16="http://schemas.microsoft.com/office/drawing/2014/main" id="{1898E220-6211-D200-4D8C-B63A3DC052FC}"/>
              </a:ext>
            </a:extLst>
          </p:cNvPr>
          <p:cNvSpPr/>
          <p:nvPr userDrawn="1"/>
        </p:nvSpPr>
        <p:spPr>
          <a:xfrm>
            <a:off x="3422933" y="1753590"/>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0FBAF1F-BD5D-3CEB-0638-3456F8093477}"/>
              </a:ext>
            </a:extLst>
          </p:cNvPr>
          <p:cNvSpPr/>
          <p:nvPr userDrawn="1"/>
        </p:nvSpPr>
        <p:spPr>
          <a:xfrm>
            <a:off x="5086310" y="3420342"/>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icture Placeholder 8">
            <a:extLst>
              <a:ext uri="{FF2B5EF4-FFF2-40B4-BE49-F238E27FC236}">
                <a16:creationId xmlns:a16="http://schemas.microsoft.com/office/drawing/2014/main" id="{0AF3283D-ACEC-3F7D-5919-EDC34766732F}"/>
              </a:ext>
            </a:extLst>
          </p:cNvPr>
          <p:cNvSpPr>
            <a:spLocks noGrp="1"/>
          </p:cNvSpPr>
          <p:nvPr>
            <p:ph type="pic" sz="quarter" idx="41" hasCustomPrompt="1"/>
          </p:nvPr>
        </p:nvSpPr>
        <p:spPr>
          <a:xfrm>
            <a:off x="348138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6" name="Rectangle 75">
            <a:extLst>
              <a:ext uri="{FF2B5EF4-FFF2-40B4-BE49-F238E27FC236}">
                <a16:creationId xmlns:a16="http://schemas.microsoft.com/office/drawing/2014/main" id="{6FE46CDA-0532-F198-C20B-E9AB8D990813}"/>
              </a:ext>
            </a:extLst>
          </p:cNvPr>
          <p:cNvSpPr/>
          <p:nvPr userDrawn="1"/>
        </p:nvSpPr>
        <p:spPr>
          <a:xfrm>
            <a:off x="6166133" y="1760226"/>
            <a:ext cx="445994" cy="448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D8751F8-740B-0E3B-0B25-07F322B9A695}"/>
              </a:ext>
            </a:extLst>
          </p:cNvPr>
          <p:cNvSpPr/>
          <p:nvPr userDrawn="1"/>
        </p:nvSpPr>
        <p:spPr>
          <a:xfrm>
            <a:off x="7828544" y="3420342"/>
            <a:ext cx="445994" cy="448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icture Placeholder 8">
            <a:extLst>
              <a:ext uri="{FF2B5EF4-FFF2-40B4-BE49-F238E27FC236}">
                <a16:creationId xmlns:a16="http://schemas.microsoft.com/office/drawing/2014/main" id="{CF41DF85-5B52-07D5-E08B-AEFEC47D81C1}"/>
              </a:ext>
            </a:extLst>
          </p:cNvPr>
          <p:cNvSpPr>
            <a:spLocks noGrp="1"/>
          </p:cNvSpPr>
          <p:nvPr>
            <p:ph type="pic" sz="quarter" idx="42" hasCustomPrompt="1"/>
          </p:nvPr>
        </p:nvSpPr>
        <p:spPr>
          <a:xfrm>
            <a:off x="622458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9" name="Rectangle 78">
            <a:extLst>
              <a:ext uri="{FF2B5EF4-FFF2-40B4-BE49-F238E27FC236}">
                <a16:creationId xmlns:a16="http://schemas.microsoft.com/office/drawing/2014/main" id="{094F8E6D-0B12-333A-155C-CEA81375A8DC}"/>
              </a:ext>
            </a:extLst>
          </p:cNvPr>
          <p:cNvSpPr/>
          <p:nvPr userDrawn="1"/>
        </p:nvSpPr>
        <p:spPr>
          <a:xfrm>
            <a:off x="8919493" y="1760226"/>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2C3A2BB-73B5-A069-22B8-E8FDF518D1C4}"/>
              </a:ext>
            </a:extLst>
          </p:cNvPr>
          <p:cNvSpPr/>
          <p:nvPr userDrawn="1"/>
        </p:nvSpPr>
        <p:spPr>
          <a:xfrm>
            <a:off x="10580205" y="3420342"/>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8">
            <a:extLst>
              <a:ext uri="{FF2B5EF4-FFF2-40B4-BE49-F238E27FC236}">
                <a16:creationId xmlns:a16="http://schemas.microsoft.com/office/drawing/2014/main" id="{07AEC533-FD75-8645-C8D1-1C3CDFD80BFB}"/>
              </a:ext>
            </a:extLst>
          </p:cNvPr>
          <p:cNvSpPr>
            <a:spLocks noGrp="1"/>
          </p:cNvSpPr>
          <p:nvPr>
            <p:ph type="pic" sz="quarter" idx="43" hasCustomPrompt="1"/>
          </p:nvPr>
        </p:nvSpPr>
        <p:spPr>
          <a:xfrm>
            <a:off x="897794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pic>
        <p:nvPicPr>
          <p:cNvPr id="82" name="Picture 81" descr="Logo&#10;&#10;Description automatically generated">
            <a:extLst>
              <a:ext uri="{FF2B5EF4-FFF2-40B4-BE49-F238E27FC236}">
                <a16:creationId xmlns:a16="http://schemas.microsoft.com/office/drawing/2014/main" id="{8931B3E9-B28D-07D4-9BB4-BFFF9226940F}"/>
              </a:ext>
            </a:extLst>
          </p:cNvPr>
          <p:cNvPicPr>
            <a:picLocks noChangeAspect="1"/>
          </p:cNvPicPr>
          <p:nvPr userDrawn="1"/>
        </p:nvPicPr>
        <p:blipFill>
          <a:blip r:embed="rId2"/>
          <a:stretch>
            <a:fillRect/>
          </a:stretch>
        </p:blipFill>
        <p:spPr>
          <a:xfrm rot="10800000" flipH="1">
            <a:off x="0" y="5577840"/>
            <a:ext cx="1874103" cy="1280156"/>
          </a:xfrm>
          <a:prstGeom prst="rect">
            <a:avLst/>
          </a:prstGeom>
        </p:spPr>
      </p:pic>
      <p:pic>
        <p:nvPicPr>
          <p:cNvPr id="4" name="Picture 3">
            <a:extLst>
              <a:ext uri="{FF2B5EF4-FFF2-40B4-BE49-F238E27FC236}">
                <a16:creationId xmlns:a16="http://schemas.microsoft.com/office/drawing/2014/main" id="{6A34EDCE-02C4-59A8-8FF8-DA82C7BF48DC}"/>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192763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peakers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40" name="Text Placeholder 13">
            <a:extLst>
              <a:ext uri="{FF2B5EF4-FFF2-40B4-BE49-F238E27FC236}">
                <a16:creationId xmlns:a16="http://schemas.microsoft.com/office/drawing/2014/main" id="{C758880F-2603-214A-9BD5-8540B32D36F8}"/>
              </a:ext>
            </a:extLst>
          </p:cNvPr>
          <p:cNvSpPr>
            <a:spLocks noGrp="1"/>
          </p:cNvSpPr>
          <p:nvPr>
            <p:ph type="body" sz="quarter" idx="18" hasCustomPrompt="1"/>
          </p:nvPr>
        </p:nvSpPr>
        <p:spPr>
          <a:xfrm>
            <a:off x="3489007" y="4123541"/>
            <a:ext cx="2502853" cy="221599"/>
          </a:xfrm>
        </p:spPr>
        <p:txBody>
          <a:bodyPr/>
          <a:lstStyle>
            <a:lvl1pPr>
              <a:defRPr sz="1600"/>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1" name="Text Placeholder 13">
            <a:extLst>
              <a:ext uri="{FF2B5EF4-FFF2-40B4-BE49-F238E27FC236}">
                <a16:creationId xmlns:a16="http://schemas.microsoft.com/office/drawing/2014/main" id="{C72F6F60-33AB-5978-8D7F-4F3D8BE0D491}"/>
              </a:ext>
            </a:extLst>
          </p:cNvPr>
          <p:cNvSpPr>
            <a:spLocks noGrp="1"/>
          </p:cNvSpPr>
          <p:nvPr>
            <p:ph type="body" sz="quarter" idx="19" hasCustomPrompt="1"/>
          </p:nvPr>
        </p:nvSpPr>
        <p:spPr>
          <a:xfrm>
            <a:off x="348900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2" name="Text Placeholder 13">
            <a:extLst>
              <a:ext uri="{FF2B5EF4-FFF2-40B4-BE49-F238E27FC236}">
                <a16:creationId xmlns:a16="http://schemas.microsoft.com/office/drawing/2014/main" id="{9F3B071A-A0DD-5543-067E-518F24B27C93}"/>
              </a:ext>
            </a:extLst>
          </p:cNvPr>
          <p:cNvSpPr>
            <a:spLocks noGrp="1"/>
          </p:cNvSpPr>
          <p:nvPr>
            <p:ph type="body" sz="quarter" idx="20" hasCustomPrompt="1"/>
          </p:nvPr>
        </p:nvSpPr>
        <p:spPr>
          <a:xfrm>
            <a:off x="348900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53933"/>
            <a:ext cx="568684" cy="572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2102656" y="3296854"/>
            <a:ext cx="568684" cy="572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13727" y="4123541"/>
            <a:ext cx="2502853" cy="221599"/>
          </a:xfrm>
        </p:spPr>
        <p:txBody>
          <a:bodyPr/>
          <a:lstStyle>
            <a:lvl1pPr>
              <a:defRPr sz="1600"/>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1372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1372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64" name="Text Placeholder 13">
            <a:extLst>
              <a:ext uri="{FF2B5EF4-FFF2-40B4-BE49-F238E27FC236}">
                <a16:creationId xmlns:a16="http://schemas.microsoft.com/office/drawing/2014/main" id="{56EB7244-2240-6D16-849D-18FE7A73C511}"/>
              </a:ext>
            </a:extLst>
          </p:cNvPr>
          <p:cNvSpPr>
            <a:spLocks noGrp="1"/>
          </p:cNvSpPr>
          <p:nvPr>
            <p:ph type="body" sz="quarter" idx="34" hasCustomPrompt="1"/>
          </p:nvPr>
        </p:nvSpPr>
        <p:spPr>
          <a:xfrm>
            <a:off x="8960519" y="4123541"/>
            <a:ext cx="2502853" cy="221599"/>
          </a:xfrm>
        </p:spPr>
        <p:txBody>
          <a:bodyPr/>
          <a:lstStyle>
            <a:lvl1pPr>
              <a:defRPr sz="1600"/>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65" name="Text Placeholder 13">
            <a:extLst>
              <a:ext uri="{FF2B5EF4-FFF2-40B4-BE49-F238E27FC236}">
                <a16:creationId xmlns:a16="http://schemas.microsoft.com/office/drawing/2014/main" id="{7A969F01-E3E3-CC05-762B-AE5FD9B9DE33}"/>
              </a:ext>
            </a:extLst>
          </p:cNvPr>
          <p:cNvSpPr>
            <a:spLocks noGrp="1"/>
          </p:cNvSpPr>
          <p:nvPr>
            <p:ph type="body" sz="quarter" idx="35" hasCustomPrompt="1"/>
          </p:nvPr>
        </p:nvSpPr>
        <p:spPr>
          <a:xfrm>
            <a:off x="8960519"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6" name="Text Placeholder 13">
            <a:extLst>
              <a:ext uri="{FF2B5EF4-FFF2-40B4-BE49-F238E27FC236}">
                <a16:creationId xmlns:a16="http://schemas.microsoft.com/office/drawing/2014/main" id="{0A58031F-B1AF-1AB3-1D46-5D4DF72FD69F}"/>
              </a:ext>
            </a:extLst>
          </p:cNvPr>
          <p:cNvSpPr>
            <a:spLocks noGrp="1"/>
          </p:cNvSpPr>
          <p:nvPr>
            <p:ph type="body" sz="quarter" idx="36" hasCustomPrompt="1"/>
          </p:nvPr>
        </p:nvSpPr>
        <p:spPr>
          <a:xfrm>
            <a:off x="8960519"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0" name="Text Placeholder 13">
            <a:extLst>
              <a:ext uri="{FF2B5EF4-FFF2-40B4-BE49-F238E27FC236}">
                <a16:creationId xmlns:a16="http://schemas.microsoft.com/office/drawing/2014/main" id="{EA853954-4DE9-EA20-3065-A84F7C2C68F0}"/>
              </a:ext>
            </a:extLst>
          </p:cNvPr>
          <p:cNvSpPr>
            <a:spLocks noGrp="1"/>
          </p:cNvSpPr>
          <p:nvPr>
            <p:ph type="body" sz="quarter" idx="38" hasCustomPrompt="1"/>
          </p:nvPr>
        </p:nvSpPr>
        <p:spPr>
          <a:xfrm>
            <a:off x="6211887" y="4123541"/>
            <a:ext cx="2502853" cy="221599"/>
          </a:xfrm>
        </p:spPr>
        <p:txBody>
          <a:bodyPr/>
          <a:lstStyle>
            <a:lvl1pPr>
              <a:defRPr sz="1600"/>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71" name="Text Placeholder 13">
            <a:extLst>
              <a:ext uri="{FF2B5EF4-FFF2-40B4-BE49-F238E27FC236}">
                <a16:creationId xmlns:a16="http://schemas.microsoft.com/office/drawing/2014/main" id="{B984619C-EC59-5EFE-E1B7-4D216B90B7F4}"/>
              </a:ext>
            </a:extLst>
          </p:cNvPr>
          <p:cNvSpPr>
            <a:spLocks noGrp="1"/>
          </p:cNvSpPr>
          <p:nvPr>
            <p:ph type="body" sz="quarter" idx="39" hasCustomPrompt="1"/>
          </p:nvPr>
        </p:nvSpPr>
        <p:spPr>
          <a:xfrm>
            <a:off x="621188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72" name="Text Placeholder 13">
            <a:extLst>
              <a:ext uri="{FF2B5EF4-FFF2-40B4-BE49-F238E27FC236}">
                <a16:creationId xmlns:a16="http://schemas.microsoft.com/office/drawing/2014/main" id="{51060B41-7DC5-2BE1-7F35-0E622A4DBCCA}"/>
              </a:ext>
            </a:extLst>
          </p:cNvPr>
          <p:cNvSpPr>
            <a:spLocks noGrp="1"/>
          </p:cNvSpPr>
          <p:nvPr>
            <p:ph type="body" sz="quarter" idx="40" hasCustomPrompt="1"/>
          </p:nvPr>
        </p:nvSpPr>
        <p:spPr>
          <a:xfrm>
            <a:off x="621188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3" name="Rectangle 72">
            <a:extLst>
              <a:ext uri="{FF2B5EF4-FFF2-40B4-BE49-F238E27FC236}">
                <a16:creationId xmlns:a16="http://schemas.microsoft.com/office/drawing/2014/main" id="{1898E220-6211-D200-4D8C-B63A3DC052FC}"/>
              </a:ext>
            </a:extLst>
          </p:cNvPr>
          <p:cNvSpPr/>
          <p:nvPr userDrawn="1"/>
        </p:nvSpPr>
        <p:spPr>
          <a:xfrm>
            <a:off x="3422933" y="1753590"/>
            <a:ext cx="445994" cy="4488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0FBAF1F-BD5D-3CEB-0638-3456F8093477}"/>
              </a:ext>
            </a:extLst>
          </p:cNvPr>
          <p:cNvSpPr/>
          <p:nvPr userDrawn="1"/>
        </p:nvSpPr>
        <p:spPr>
          <a:xfrm>
            <a:off x="5086310" y="3420342"/>
            <a:ext cx="445994" cy="4488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icture Placeholder 8">
            <a:extLst>
              <a:ext uri="{FF2B5EF4-FFF2-40B4-BE49-F238E27FC236}">
                <a16:creationId xmlns:a16="http://schemas.microsoft.com/office/drawing/2014/main" id="{0AF3283D-ACEC-3F7D-5919-EDC34766732F}"/>
              </a:ext>
            </a:extLst>
          </p:cNvPr>
          <p:cNvSpPr>
            <a:spLocks noGrp="1"/>
          </p:cNvSpPr>
          <p:nvPr>
            <p:ph type="pic" sz="quarter" idx="41" hasCustomPrompt="1"/>
          </p:nvPr>
        </p:nvSpPr>
        <p:spPr>
          <a:xfrm>
            <a:off x="348138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6" name="Rectangle 75">
            <a:extLst>
              <a:ext uri="{FF2B5EF4-FFF2-40B4-BE49-F238E27FC236}">
                <a16:creationId xmlns:a16="http://schemas.microsoft.com/office/drawing/2014/main" id="{6FE46CDA-0532-F198-C20B-E9AB8D990813}"/>
              </a:ext>
            </a:extLst>
          </p:cNvPr>
          <p:cNvSpPr/>
          <p:nvPr userDrawn="1"/>
        </p:nvSpPr>
        <p:spPr>
          <a:xfrm>
            <a:off x="6166133" y="1760226"/>
            <a:ext cx="445994" cy="4488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D8751F8-740B-0E3B-0B25-07F322B9A695}"/>
              </a:ext>
            </a:extLst>
          </p:cNvPr>
          <p:cNvSpPr/>
          <p:nvPr userDrawn="1"/>
        </p:nvSpPr>
        <p:spPr>
          <a:xfrm>
            <a:off x="7828544" y="3420342"/>
            <a:ext cx="445994" cy="4488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icture Placeholder 8">
            <a:extLst>
              <a:ext uri="{FF2B5EF4-FFF2-40B4-BE49-F238E27FC236}">
                <a16:creationId xmlns:a16="http://schemas.microsoft.com/office/drawing/2014/main" id="{CF41DF85-5B52-07D5-E08B-AEFEC47D81C1}"/>
              </a:ext>
            </a:extLst>
          </p:cNvPr>
          <p:cNvSpPr>
            <a:spLocks noGrp="1"/>
          </p:cNvSpPr>
          <p:nvPr>
            <p:ph type="pic" sz="quarter" idx="42" hasCustomPrompt="1"/>
          </p:nvPr>
        </p:nvSpPr>
        <p:spPr>
          <a:xfrm>
            <a:off x="622458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9" name="Rectangle 78">
            <a:extLst>
              <a:ext uri="{FF2B5EF4-FFF2-40B4-BE49-F238E27FC236}">
                <a16:creationId xmlns:a16="http://schemas.microsoft.com/office/drawing/2014/main" id="{094F8E6D-0B12-333A-155C-CEA81375A8DC}"/>
              </a:ext>
            </a:extLst>
          </p:cNvPr>
          <p:cNvSpPr/>
          <p:nvPr userDrawn="1"/>
        </p:nvSpPr>
        <p:spPr>
          <a:xfrm>
            <a:off x="8919493" y="1760226"/>
            <a:ext cx="445994" cy="4488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2C3A2BB-73B5-A069-22B8-E8FDF518D1C4}"/>
              </a:ext>
            </a:extLst>
          </p:cNvPr>
          <p:cNvSpPr/>
          <p:nvPr userDrawn="1"/>
        </p:nvSpPr>
        <p:spPr>
          <a:xfrm>
            <a:off x="10580205" y="3420342"/>
            <a:ext cx="445994" cy="4488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8">
            <a:extLst>
              <a:ext uri="{FF2B5EF4-FFF2-40B4-BE49-F238E27FC236}">
                <a16:creationId xmlns:a16="http://schemas.microsoft.com/office/drawing/2014/main" id="{07AEC533-FD75-8645-C8D1-1C3CDFD80BFB}"/>
              </a:ext>
            </a:extLst>
          </p:cNvPr>
          <p:cNvSpPr>
            <a:spLocks noGrp="1"/>
          </p:cNvSpPr>
          <p:nvPr>
            <p:ph type="pic" sz="quarter" idx="43" hasCustomPrompt="1"/>
          </p:nvPr>
        </p:nvSpPr>
        <p:spPr>
          <a:xfrm>
            <a:off x="897794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pic>
        <p:nvPicPr>
          <p:cNvPr id="3" name="Picture 2" descr="Icon&#10;&#10;Description automatically generated">
            <a:extLst>
              <a:ext uri="{FF2B5EF4-FFF2-40B4-BE49-F238E27FC236}">
                <a16:creationId xmlns:a16="http://schemas.microsoft.com/office/drawing/2014/main" id="{6BF518E3-3E27-DD98-5ECF-122BD8E6E199}"/>
              </a:ext>
            </a:extLst>
          </p:cNvPr>
          <p:cNvPicPr>
            <a:picLocks noChangeAspect="1"/>
          </p:cNvPicPr>
          <p:nvPr userDrawn="1"/>
        </p:nvPicPr>
        <p:blipFill rotWithShape="1">
          <a:blip r:embed="rId2"/>
          <a:srcRect l="41668"/>
          <a:stretch/>
        </p:blipFill>
        <p:spPr>
          <a:xfrm>
            <a:off x="-1" y="4776332"/>
            <a:ext cx="1992461" cy="2081666"/>
          </a:xfrm>
          <a:prstGeom prst="rect">
            <a:avLst/>
          </a:prstGeom>
        </p:spPr>
      </p:pic>
      <p:pic>
        <p:nvPicPr>
          <p:cNvPr id="4" name="Picture 3">
            <a:extLst>
              <a:ext uri="{FF2B5EF4-FFF2-40B4-BE49-F238E27FC236}">
                <a16:creationId xmlns:a16="http://schemas.microsoft.com/office/drawing/2014/main" id="{C9BFF6F2-B507-92F0-C305-755929102C1A}"/>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1626830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Speakers dark 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40" name="Text Placeholder 13">
            <a:extLst>
              <a:ext uri="{FF2B5EF4-FFF2-40B4-BE49-F238E27FC236}">
                <a16:creationId xmlns:a16="http://schemas.microsoft.com/office/drawing/2014/main" id="{C758880F-2603-214A-9BD5-8540B32D36F8}"/>
              </a:ext>
            </a:extLst>
          </p:cNvPr>
          <p:cNvSpPr>
            <a:spLocks noGrp="1"/>
          </p:cNvSpPr>
          <p:nvPr>
            <p:ph type="body" sz="quarter" idx="18" hasCustomPrompt="1"/>
          </p:nvPr>
        </p:nvSpPr>
        <p:spPr>
          <a:xfrm>
            <a:off x="3489007" y="4123541"/>
            <a:ext cx="2502853" cy="221599"/>
          </a:xfrm>
        </p:spPr>
        <p:txBody>
          <a:bodyPr/>
          <a:lstStyle>
            <a:lvl1pPr>
              <a:defRPr sz="1600">
                <a:solidFill>
                  <a:schemeClr val="accent3"/>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1" name="Text Placeholder 13">
            <a:extLst>
              <a:ext uri="{FF2B5EF4-FFF2-40B4-BE49-F238E27FC236}">
                <a16:creationId xmlns:a16="http://schemas.microsoft.com/office/drawing/2014/main" id="{C72F6F60-33AB-5978-8D7F-4F3D8BE0D491}"/>
              </a:ext>
            </a:extLst>
          </p:cNvPr>
          <p:cNvSpPr>
            <a:spLocks noGrp="1"/>
          </p:cNvSpPr>
          <p:nvPr>
            <p:ph type="body" sz="quarter" idx="19" hasCustomPrompt="1"/>
          </p:nvPr>
        </p:nvSpPr>
        <p:spPr>
          <a:xfrm>
            <a:off x="3489007" y="4498845"/>
            <a:ext cx="2502853" cy="222625"/>
          </a:xfrm>
        </p:spPr>
        <p:txBody>
          <a:bodyPr/>
          <a:lstStyle>
            <a:lvl1pPr>
              <a:lnSpc>
                <a:spcPct val="110000"/>
              </a:lnSpc>
              <a:defRPr sz="1400" b="0" i="0">
                <a:solidFill>
                  <a:schemeClr val="bg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2" name="Text Placeholder 13">
            <a:extLst>
              <a:ext uri="{FF2B5EF4-FFF2-40B4-BE49-F238E27FC236}">
                <a16:creationId xmlns:a16="http://schemas.microsoft.com/office/drawing/2014/main" id="{9F3B071A-A0DD-5543-067E-518F24B27C93}"/>
              </a:ext>
            </a:extLst>
          </p:cNvPr>
          <p:cNvSpPr>
            <a:spLocks noGrp="1"/>
          </p:cNvSpPr>
          <p:nvPr>
            <p:ph type="body" sz="quarter" idx="20" hasCustomPrompt="1"/>
          </p:nvPr>
        </p:nvSpPr>
        <p:spPr>
          <a:xfrm>
            <a:off x="3489007" y="4761878"/>
            <a:ext cx="2502853" cy="190821"/>
          </a:xfrm>
        </p:spPr>
        <p:txBody>
          <a:bodyPr/>
          <a:lstStyle>
            <a:lvl1pPr>
              <a:lnSpc>
                <a:spcPct val="110000"/>
              </a:lnSpc>
              <a:defRPr sz="1200" b="0" i="0">
                <a:solidFill>
                  <a:schemeClr val="bg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53933"/>
            <a:ext cx="568684" cy="572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2102656" y="3296854"/>
            <a:ext cx="568684" cy="572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13727" y="4123541"/>
            <a:ext cx="2502853" cy="221599"/>
          </a:xfrm>
        </p:spPr>
        <p:txBody>
          <a:bodyPr/>
          <a:lstStyle>
            <a:lvl1pPr>
              <a:defRPr sz="1600">
                <a:solidFill>
                  <a:schemeClr val="accent3"/>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13727" y="4498845"/>
            <a:ext cx="2502853" cy="222625"/>
          </a:xfrm>
        </p:spPr>
        <p:txBody>
          <a:bodyPr/>
          <a:lstStyle>
            <a:lvl1pPr>
              <a:lnSpc>
                <a:spcPct val="110000"/>
              </a:lnSpc>
              <a:defRPr sz="1400" b="0" i="0">
                <a:solidFill>
                  <a:schemeClr val="bg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13727" y="4761878"/>
            <a:ext cx="2502853" cy="190821"/>
          </a:xfrm>
        </p:spPr>
        <p:txBody>
          <a:bodyPr/>
          <a:lstStyle>
            <a:lvl1pPr>
              <a:lnSpc>
                <a:spcPct val="110000"/>
              </a:lnSpc>
              <a:defRPr sz="1200" b="0" i="0">
                <a:solidFill>
                  <a:schemeClr val="bg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64" name="Text Placeholder 13">
            <a:extLst>
              <a:ext uri="{FF2B5EF4-FFF2-40B4-BE49-F238E27FC236}">
                <a16:creationId xmlns:a16="http://schemas.microsoft.com/office/drawing/2014/main" id="{56EB7244-2240-6D16-849D-18FE7A73C511}"/>
              </a:ext>
            </a:extLst>
          </p:cNvPr>
          <p:cNvSpPr>
            <a:spLocks noGrp="1"/>
          </p:cNvSpPr>
          <p:nvPr>
            <p:ph type="body" sz="quarter" idx="34" hasCustomPrompt="1"/>
          </p:nvPr>
        </p:nvSpPr>
        <p:spPr>
          <a:xfrm>
            <a:off x="8960519" y="4123541"/>
            <a:ext cx="2502853" cy="221599"/>
          </a:xfrm>
        </p:spPr>
        <p:txBody>
          <a:bodyPr/>
          <a:lstStyle>
            <a:lvl1pPr>
              <a:defRPr sz="1600">
                <a:solidFill>
                  <a:schemeClr val="accent3"/>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65" name="Text Placeholder 13">
            <a:extLst>
              <a:ext uri="{FF2B5EF4-FFF2-40B4-BE49-F238E27FC236}">
                <a16:creationId xmlns:a16="http://schemas.microsoft.com/office/drawing/2014/main" id="{7A969F01-E3E3-CC05-762B-AE5FD9B9DE33}"/>
              </a:ext>
            </a:extLst>
          </p:cNvPr>
          <p:cNvSpPr>
            <a:spLocks noGrp="1"/>
          </p:cNvSpPr>
          <p:nvPr>
            <p:ph type="body" sz="quarter" idx="35" hasCustomPrompt="1"/>
          </p:nvPr>
        </p:nvSpPr>
        <p:spPr>
          <a:xfrm>
            <a:off x="8960519" y="4498845"/>
            <a:ext cx="2502853" cy="222625"/>
          </a:xfrm>
        </p:spPr>
        <p:txBody>
          <a:bodyPr/>
          <a:lstStyle>
            <a:lvl1pPr>
              <a:lnSpc>
                <a:spcPct val="110000"/>
              </a:lnSpc>
              <a:defRPr sz="1400" b="0" i="0">
                <a:solidFill>
                  <a:schemeClr val="bg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6" name="Text Placeholder 13">
            <a:extLst>
              <a:ext uri="{FF2B5EF4-FFF2-40B4-BE49-F238E27FC236}">
                <a16:creationId xmlns:a16="http://schemas.microsoft.com/office/drawing/2014/main" id="{0A58031F-B1AF-1AB3-1D46-5D4DF72FD69F}"/>
              </a:ext>
            </a:extLst>
          </p:cNvPr>
          <p:cNvSpPr>
            <a:spLocks noGrp="1"/>
          </p:cNvSpPr>
          <p:nvPr>
            <p:ph type="body" sz="quarter" idx="36" hasCustomPrompt="1"/>
          </p:nvPr>
        </p:nvSpPr>
        <p:spPr>
          <a:xfrm>
            <a:off x="8960519" y="4761878"/>
            <a:ext cx="2502853" cy="190821"/>
          </a:xfrm>
        </p:spPr>
        <p:txBody>
          <a:bodyPr/>
          <a:lstStyle>
            <a:lvl1pPr>
              <a:lnSpc>
                <a:spcPct val="110000"/>
              </a:lnSpc>
              <a:defRPr sz="1200" b="0" i="0">
                <a:solidFill>
                  <a:schemeClr val="bg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0" name="Text Placeholder 13">
            <a:extLst>
              <a:ext uri="{FF2B5EF4-FFF2-40B4-BE49-F238E27FC236}">
                <a16:creationId xmlns:a16="http://schemas.microsoft.com/office/drawing/2014/main" id="{EA853954-4DE9-EA20-3065-A84F7C2C68F0}"/>
              </a:ext>
            </a:extLst>
          </p:cNvPr>
          <p:cNvSpPr>
            <a:spLocks noGrp="1"/>
          </p:cNvSpPr>
          <p:nvPr>
            <p:ph type="body" sz="quarter" idx="38" hasCustomPrompt="1"/>
          </p:nvPr>
        </p:nvSpPr>
        <p:spPr>
          <a:xfrm>
            <a:off x="6211887" y="4123541"/>
            <a:ext cx="2502853" cy="221599"/>
          </a:xfrm>
        </p:spPr>
        <p:txBody>
          <a:bodyPr/>
          <a:lstStyle>
            <a:lvl1pPr>
              <a:defRPr sz="1600">
                <a:solidFill>
                  <a:schemeClr val="accent3"/>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71" name="Text Placeholder 13">
            <a:extLst>
              <a:ext uri="{FF2B5EF4-FFF2-40B4-BE49-F238E27FC236}">
                <a16:creationId xmlns:a16="http://schemas.microsoft.com/office/drawing/2014/main" id="{B984619C-EC59-5EFE-E1B7-4D216B90B7F4}"/>
              </a:ext>
            </a:extLst>
          </p:cNvPr>
          <p:cNvSpPr>
            <a:spLocks noGrp="1"/>
          </p:cNvSpPr>
          <p:nvPr>
            <p:ph type="body" sz="quarter" idx="39" hasCustomPrompt="1"/>
          </p:nvPr>
        </p:nvSpPr>
        <p:spPr>
          <a:xfrm>
            <a:off x="6211887" y="4498845"/>
            <a:ext cx="2502853" cy="222625"/>
          </a:xfrm>
        </p:spPr>
        <p:txBody>
          <a:bodyPr/>
          <a:lstStyle>
            <a:lvl1pPr>
              <a:lnSpc>
                <a:spcPct val="110000"/>
              </a:lnSpc>
              <a:defRPr sz="1400" b="0" i="0">
                <a:solidFill>
                  <a:schemeClr val="bg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72" name="Text Placeholder 13">
            <a:extLst>
              <a:ext uri="{FF2B5EF4-FFF2-40B4-BE49-F238E27FC236}">
                <a16:creationId xmlns:a16="http://schemas.microsoft.com/office/drawing/2014/main" id="{51060B41-7DC5-2BE1-7F35-0E622A4DBCCA}"/>
              </a:ext>
            </a:extLst>
          </p:cNvPr>
          <p:cNvSpPr>
            <a:spLocks noGrp="1"/>
          </p:cNvSpPr>
          <p:nvPr>
            <p:ph type="body" sz="quarter" idx="40" hasCustomPrompt="1"/>
          </p:nvPr>
        </p:nvSpPr>
        <p:spPr>
          <a:xfrm>
            <a:off x="6211887" y="4761878"/>
            <a:ext cx="2502853" cy="190821"/>
          </a:xfrm>
        </p:spPr>
        <p:txBody>
          <a:bodyPr/>
          <a:lstStyle>
            <a:lvl1pPr>
              <a:lnSpc>
                <a:spcPct val="110000"/>
              </a:lnSpc>
              <a:defRPr sz="1200" b="0" i="0">
                <a:solidFill>
                  <a:schemeClr val="bg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3" name="Rectangle 72">
            <a:extLst>
              <a:ext uri="{FF2B5EF4-FFF2-40B4-BE49-F238E27FC236}">
                <a16:creationId xmlns:a16="http://schemas.microsoft.com/office/drawing/2014/main" id="{1898E220-6211-D200-4D8C-B63A3DC052FC}"/>
              </a:ext>
            </a:extLst>
          </p:cNvPr>
          <p:cNvSpPr/>
          <p:nvPr userDrawn="1"/>
        </p:nvSpPr>
        <p:spPr>
          <a:xfrm>
            <a:off x="3422933" y="1753590"/>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0FBAF1F-BD5D-3CEB-0638-3456F8093477}"/>
              </a:ext>
            </a:extLst>
          </p:cNvPr>
          <p:cNvSpPr/>
          <p:nvPr userDrawn="1"/>
        </p:nvSpPr>
        <p:spPr>
          <a:xfrm>
            <a:off x="5086310" y="3420342"/>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icture Placeholder 8">
            <a:extLst>
              <a:ext uri="{FF2B5EF4-FFF2-40B4-BE49-F238E27FC236}">
                <a16:creationId xmlns:a16="http://schemas.microsoft.com/office/drawing/2014/main" id="{0AF3283D-ACEC-3F7D-5919-EDC34766732F}"/>
              </a:ext>
            </a:extLst>
          </p:cNvPr>
          <p:cNvSpPr>
            <a:spLocks noGrp="1"/>
          </p:cNvSpPr>
          <p:nvPr>
            <p:ph type="pic" sz="quarter" idx="41" hasCustomPrompt="1"/>
          </p:nvPr>
        </p:nvSpPr>
        <p:spPr>
          <a:xfrm>
            <a:off x="348138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6" name="Rectangle 75">
            <a:extLst>
              <a:ext uri="{FF2B5EF4-FFF2-40B4-BE49-F238E27FC236}">
                <a16:creationId xmlns:a16="http://schemas.microsoft.com/office/drawing/2014/main" id="{6FE46CDA-0532-F198-C20B-E9AB8D990813}"/>
              </a:ext>
            </a:extLst>
          </p:cNvPr>
          <p:cNvSpPr/>
          <p:nvPr userDrawn="1"/>
        </p:nvSpPr>
        <p:spPr>
          <a:xfrm>
            <a:off x="6166133" y="1760226"/>
            <a:ext cx="445994" cy="448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D8751F8-740B-0E3B-0B25-07F322B9A695}"/>
              </a:ext>
            </a:extLst>
          </p:cNvPr>
          <p:cNvSpPr/>
          <p:nvPr userDrawn="1"/>
        </p:nvSpPr>
        <p:spPr>
          <a:xfrm>
            <a:off x="7828544" y="3420342"/>
            <a:ext cx="445994" cy="448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icture Placeholder 8">
            <a:extLst>
              <a:ext uri="{FF2B5EF4-FFF2-40B4-BE49-F238E27FC236}">
                <a16:creationId xmlns:a16="http://schemas.microsoft.com/office/drawing/2014/main" id="{CF41DF85-5B52-07D5-E08B-AEFEC47D81C1}"/>
              </a:ext>
            </a:extLst>
          </p:cNvPr>
          <p:cNvSpPr>
            <a:spLocks noGrp="1"/>
          </p:cNvSpPr>
          <p:nvPr>
            <p:ph type="pic" sz="quarter" idx="42" hasCustomPrompt="1"/>
          </p:nvPr>
        </p:nvSpPr>
        <p:spPr>
          <a:xfrm>
            <a:off x="622458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9" name="Rectangle 78">
            <a:extLst>
              <a:ext uri="{FF2B5EF4-FFF2-40B4-BE49-F238E27FC236}">
                <a16:creationId xmlns:a16="http://schemas.microsoft.com/office/drawing/2014/main" id="{094F8E6D-0B12-333A-155C-CEA81375A8DC}"/>
              </a:ext>
            </a:extLst>
          </p:cNvPr>
          <p:cNvSpPr/>
          <p:nvPr userDrawn="1"/>
        </p:nvSpPr>
        <p:spPr>
          <a:xfrm>
            <a:off x="8919493" y="1760226"/>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2C3A2BB-73B5-A069-22B8-E8FDF518D1C4}"/>
              </a:ext>
            </a:extLst>
          </p:cNvPr>
          <p:cNvSpPr/>
          <p:nvPr userDrawn="1"/>
        </p:nvSpPr>
        <p:spPr>
          <a:xfrm>
            <a:off x="10580205" y="3420342"/>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8">
            <a:extLst>
              <a:ext uri="{FF2B5EF4-FFF2-40B4-BE49-F238E27FC236}">
                <a16:creationId xmlns:a16="http://schemas.microsoft.com/office/drawing/2014/main" id="{07AEC533-FD75-8645-C8D1-1C3CDFD80BFB}"/>
              </a:ext>
            </a:extLst>
          </p:cNvPr>
          <p:cNvSpPr>
            <a:spLocks noGrp="1"/>
          </p:cNvSpPr>
          <p:nvPr>
            <p:ph type="pic" sz="quarter" idx="43" hasCustomPrompt="1"/>
          </p:nvPr>
        </p:nvSpPr>
        <p:spPr>
          <a:xfrm>
            <a:off x="897794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pic>
        <p:nvPicPr>
          <p:cNvPr id="82" name="Picture 81" descr="Logo&#10;&#10;Description automatically generated">
            <a:extLst>
              <a:ext uri="{FF2B5EF4-FFF2-40B4-BE49-F238E27FC236}">
                <a16:creationId xmlns:a16="http://schemas.microsoft.com/office/drawing/2014/main" id="{8931B3E9-B28D-07D4-9BB4-BFFF9226940F}"/>
              </a:ext>
            </a:extLst>
          </p:cNvPr>
          <p:cNvPicPr>
            <a:picLocks noChangeAspect="1"/>
          </p:cNvPicPr>
          <p:nvPr userDrawn="1"/>
        </p:nvPicPr>
        <p:blipFill>
          <a:blip r:embed="rId2"/>
          <a:stretch>
            <a:fillRect/>
          </a:stretch>
        </p:blipFill>
        <p:spPr>
          <a:xfrm rot="10800000" flipH="1">
            <a:off x="0" y="5577840"/>
            <a:ext cx="1874103" cy="1280156"/>
          </a:xfrm>
          <a:prstGeom prst="rect">
            <a:avLst/>
          </a:prstGeom>
        </p:spPr>
      </p:pic>
      <p:pic>
        <p:nvPicPr>
          <p:cNvPr id="3" name="Picture 2">
            <a:extLst>
              <a:ext uri="{FF2B5EF4-FFF2-40B4-BE49-F238E27FC236}">
                <a16:creationId xmlns:a16="http://schemas.microsoft.com/office/drawing/2014/main" id="{98942B6E-15DC-EFDB-520C-12A3ABCDE9A3}"/>
              </a:ext>
            </a:extLst>
          </p:cNvPr>
          <p:cNvPicPr>
            <a:picLocks noChangeAspect="1"/>
          </p:cNvPicPr>
          <p:nvPr userDrawn="1"/>
        </p:nvPicPr>
        <p:blipFill>
          <a:blip r:embed="rId3"/>
          <a:srcRect/>
          <a:stretch/>
        </p:blipFill>
        <p:spPr>
          <a:xfrm>
            <a:off x="9873983" y="81260"/>
            <a:ext cx="2318017" cy="1070093"/>
          </a:xfrm>
          <a:prstGeom prst="rect">
            <a:avLst/>
          </a:prstGeom>
        </p:spPr>
      </p:pic>
    </p:spTree>
    <p:extLst>
      <p:ext uri="{BB962C8B-B14F-4D97-AF65-F5344CB8AC3E}">
        <p14:creationId xmlns:p14="http://schemas.microsoft.com/office/powerpoint/2010/main" val="1715308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Speakers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40" name="Text Placeholder 13">
            <a:extLst>
              <a:ext uri="{FF2B5EF4-FFF2-40B4-BE49-F238E27FC236}">
                <a16:creationId xmlns:a16="http://schemas.microsoft.com/office/drawing/2014/main" id="{C758880F-2603-214A-9BD5-8540B32D36F8}"/>
              </a:ext>
            </a:extLst>
          </p:cNvPr>
          <p:cNvSpPr>
            <a:spLocks noGrp="1"/>
          </p:cNvSpPr>
          <p:nvPr>
            <p:ph type="body" sz="quarter" idx="18" hasCustomPrompt="1"/>
          </p:nvPr>
        </p:nvSpPr>
        <p:spPr>
          <a:xfrm>
            <a:off x="3489007"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1" name="Text Placeholder 13">
            <a:extLst>
              <a:ext uri="{FF2B5EF4-FFF2-40B4-BE49-F238E27FC236}">
                <a16:creationId xmlns:a16="http://schemas.microsoft.com/office/drawing/2014/main" id="{C72F6F60-33AB-5978-8D7F-4F3D8BE0D491}"/>
              </a:ext>
            </a:extLst>
          </p:cNvPr>
          <p:cNvSpPr>
            <a:spLocks noGrp="1"/>
          </p:cNvSpPr>
          <p:nvPr>
            <p:ph type="body" sz="quarter" idx="19" hasCustomPrompt="1"/>
          </p:nvPr>
        </p:nvSpPr>
        <p:spPr>
          <a:xfrm>
            <a:off x="348900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2" name="Text Placeholder 13">
            <a:extLst>
              <a:ext uri="{FF2B5EF4-FFF2-40B4-BE49-F238E27FC236}">
                <a16:creationId xmlns:a16="http://schemas.microsoft.com/office/drawing/2014/main" id="{9F3B071A-A0DD-5543-067E-518F24B27C93}"/>
              </a:ext>
            </a:extLst>
          </p:cNvPr>
          <p:cNvSpPr>
            <a:spLocks noGrp="1"/>
          </p:cNvSpPr>
          <p:nvPr>
            <p:ph type="body" sz="quarter" idx="20" hasCustomPrompt="1"/>
          </p:nvPr>
        </p:nvSpPr>
        <p:spPr>
          <a:xfrm>
            <a:off x="348900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53933"/>
            <a:ext cx="568684" cy="5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2102656" y="3296854"/>
            <a:ext cx="568684" cy="5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8" y="1815183"/>
            <a:ext cx="1992461" cy="1992460"/>
          </a:xfrm>
          <a:solidFill>
            <a:schemeClr val="accent3"/>
          </a:solidFill>
        </p:spPr>
        <p:txBody>
          <a:bodyPr anchor="ctr">
            <a:noAutofit/>
          </a:bodyPr>
          <a:lstStyle>
            <a:lvl1pPr algn="ctr">
              <a:lnSpc>
                <a:spcPts val="1200"/>
              </a:lnSpc>
              <a:defRPr sz="1200">
                <a:solidFill>
                  <a:schemeClr val="accent3">
                    <a:lumMod val="75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13727"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1372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1372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64" name="Text Placeholder 13">
            <a:extLst>
              <a:ext uri="{FF2B5EF4-FFF2-40B4-BE49-F238E27FC236}">
                <a16:creationId xmlns:a16="http://schemas.microsoft.com/office/drawing/2014/main" id="{56EB7244-2240-6D16-849D-18FE7A73C511}"/>
              </a:ext>
            </a:extLst>
          </p:cNvPr>
          <p:cNvSpPr>
            <a:spLocks noGrp="1"/>
          </p:cNvSpPr>
          <p:nvPr>
            <p:ph type="body" sz="quarter" idx="34" hasCustomPrompt="1"/>
          </p:nvPr>
        </p:nvSpPr>
        <p:spPr>
          <a:xfrm>
            <a:off x="8960519"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65" name="Text Placeholder 13">
            <a:extLst>
              <a:ext uri="{FF2B5EF4-FFF2-40B4-BE49-F238E27FC236}">
                <a16:creationId xmlns:a16="http://schemas.microsoft.com/office/drawing/2014/main" id="{7A969F01-E3E3-CC05-762B-AE5FD9B9DE33}"/>
              </a:ext>
            </a:extLst>
          </p:cNvPr>
          <p:cNvSpPr>
            <a:spLocks noGrp="1"/>
          </p:cNvSpPr>
          <p:nvPr>
            <p:ph type="body" sz="quarter" idx="35" hasCustomPrompt="1"/>
          </p:nvPr>
        </p:nvSpPr>
        <p:spPr>
          <a:xfrm>
            <a:off x="8960519"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6" name="Text Placeholder 13">
            <a:extLst>
              <a:ext uri="{FF2B5EF4-FFF2-40B4-BE49-F238E27FC236}">
                <a16:creationId xmlns:a16="http://schemas.microsoft.com/office/drawing/2014/main" id="{0A58031F-B1AF-1AB3-1D46-5D4DF72FD69F}"/>
              </a:ext>
            </a:extLst>
          </p:cNvPr>
          <p:cNvSpPr>
            <a:spLocks noGrp="1"/>
          </p:cNvSpPr>
          <p:nvPr>
            <p:ph type="body" sz="quarter" idx="36" hasCustomPrompt="1"/>
          </p:nvPr>
        </p:nvSpPr>
        <p:spPr>
          <a:xfrm>
            <a:off x="8960519"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0" name="Text Placeholder 13">
            <a:extLst>
              <a:ext uri="{FF2B5EF4-FFF2-40B4-BE49-F238E27FC236}">
                <a16:creationId xmlns:a16="http://schemas.microsoft.com/office/drawing/2014/main" id="{EA853954-4DE9-EA20-3065-A84F7C2C68F0}"/>
              </a:ext>
            </a:extLst>
          </p:cNvPr>
          <p:cNvSpPr>
            <a:spLocks noGrp="1"/>
          </p:cNvSpPr>
          <p:nvPr>
            <p:ph type="body" sz="quarter" idx="38" hasCustomPrompt="1"/>
          </p:nvPr>
        </p:nvSpPr>
        <p:spPr>
          <a:xfrm>
            <a:off x="6211887"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71" name="Text Placeholder 13">
            <a:extLst>
              <a:ext uri="{FF2B5EF4-FFF2-40B4-BE49-F238E27FC236}">
                <a16:creationId xmlns:a16="http://schemas.microsoft.com/office/drawing/2014/main" id="{B984619C-EC59-5EFE-E1B7-4D216B90B7F4}"/>
              </a:ext>
            </a:extLst>
          </p:cNvPr>
          <p:cNvSpPr>
            <a:spLocks noGrp="1"/>
          </p:cNvSpPr>
          <p:nvPr>
            <p:ph type="body" sz="quarter" idx="39" hasCustomPrompt="1"/>
          </p:nvPr>
        </p:nvSpPr>
        <p:spPr>
          <a:xfrm>
            <a:off x="621188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72" name="Text Placeholder 13">
            <a:extLst>
              <a:ext uri="{FF2B5EF4-FFF2-40B4-BE49-F238E27FC236}">
                <a16:creationId xmlns:a16="http://schemas.microsoft.com/office/drawing/2014/main" id="{51060B41-7DC5-2BE1-7F35-0E622A4DBCCA}"/>
              </a:ext>
            </a:extLst>
          </p:cNvPr>
          <p:cNvSpPr>
            <a:spLocks noGrp="1"/>
          </p:cNvSpPr>
          <p:nvPr>
            <p:ph type="body" sz="quarter" idx="40" hasCustomPrompt="1"/>
          </p:nvPr>
        </p:nvSpPr>
        <p:spPr>
          <a:xfrm>
            <a:off x="621188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3" name="Rectangle 72">
            <a:extLst>
              <a:ext uri="{FF2B5EF4-FFF2-40B4-BE49-F238E27FC236}">
                <a16:creationId xmlns:a16="http://schemas.microsoft.com/office/drawing/2014/main" id="{1898E220-6211-D200-4D8C-B63A3DC052FC}"/>
              </a:ext>
            </a:extLst>
          </p:cNvPr>
          <p:cNvSpPr/>
          <p:nvPr userDrawn="1"/>
        </p:nvSpPr>
        <p:spPr>
          <a:xfrm>
            <a:off x="3422933" y="1753590"/>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0FBAF1F-BD5D-3CEB-0638-3456F8093477}"/>
              </a:ext>
            </a:extLst>
          </p:cNvPr>
          <p:cNvSpPr/>
          <p:nvPr userDrawn="1"/>
        </p:nvSpPr>
        <p:spPr>
          <a:xfrm>
            <a:off x="5086310" y="3420342"/>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icture Placeholder 8">
            <a:extLst>
              <a:ext uri="{FF2B5EF4-FFF2-40B4-BE49-F238E27FC236}">
                <a16:creationId xmlns:a16="http://schemas.microsoft.com/office/drawing/2014/main" id="{0AF3283D-ACEC-3F7D-5919-EDC34766732F}"/>
              </a:ext>
            </a:extLst>
          </p:cNvPr>
          <p:cNvSpPr>
            <a:spLocks noGrp="1"/>
          </p:cNvSpPr>
          <p:nvPr>
            <p:ph type="pic" sz="quarter" idx="41" hasCustomPrompt="1"/>
          </p:nvPr>
        </p:nvSpPr>
        <p:spPr>
          <a:xfrm>
            <a:off x="3481388" y="1815183"/>
            <a:ext cx="1992461" cy="1992460"/>
          </a:xfrm>
          <a:solidFill>
            <a:schemeClr val="accent3"/>
          </a:solidFill>
        </p:spPr>
        <p:txBody>
          <a:bodyPr anchor="ctr">
            <a:noAutofit/>
          </a:bodyPr>
          <a:lstStyle>
            <a:lvl1pPr algn="ctr">
              <a:lnSpc>
                <a:spcPts val="1200"/>
              </a:lnSpc>
              <a:defRPr sz="1200">
                <a:solidFill>
                  <a:schemeClr val="accent3">
                    <a:lumMod val="75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6" name="Rectangle 75">
            <a:extLst>
              <a:ext uri="{FF2B5EF4-FFF2-40B4-BE49-F238E27FC236}">
                <a16:creationId xmlns:a16="http://schemas.microsoft.com/office/drawing/2014/main" id="{6FE46CDA-0532-F198-C20B-E9AB8D990813}"/>
              </a:ext>
            </a:extLst>
          </p:cNvPr>
          <p:cNvSpPr/>
          <p:nvPr userDrawn="1"/>
        </p:nvSpPr>
        <p:spPr>
          <a:xfrm>
            <a:off x="6166133" y="1760226"/>
            <a:ext cx="445994" cy="448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D8751F8-740B-0E3B-0B25-07F322B9A695}"/>
              </a:ext>
            </a:extLst>
          </p:cNvPr>
          <p:cNvSpPr/>
          <p:nvPr userDrawn="1"/>
        </p:nvSpPr>
        <p:spPr>
          <a:xfrm>
            <a:off x="7828544" y="3420342"/>
            <a:ext cx="445994" cy="448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icture Placeholder 8">
            <a:extLst>
              <a:ext uri="{FF2B5EF4-FFF2-40B4-BE49-F238E27FC236}">
                <a16:creationId xmlns:a16="http://schemas.microsoft.com/office/drawing/2014/main" id="{CF41DF85-5B52-07D5-E08B-AEFEC47D81C1}"/>
              </a:ext>
            </a:extLst>
          </p:cNvPr>
          <p:cNvSpPr>
            <a:spLocks noGrp="1"/>
          </p:cNvSpPr>
          <p:nvPr>
            <p:ph type="pic" sz="quarter" idx="42" hasCustomPrompt="1"/>
          </p:nvPr>
        </p:nvSpPr>
        <p:spPr>
          <a:xfrm>
            <a:off x="6224588" y="1815183"/>
            <a:ext cx="1992461" cy="1992460"/>
          </a:xfrm>
          <a:solidFill>
            <a:schemeClr val="accent3"/>
          </a:solidFill>
        </p:spPr>
        <p:txBody>
          <a:bodyPr anchor="ctr">
            <a:noAutofit/>
          </a:bodyPr>
          <a:lstStyle>
            <a:lvl1pPr algn="ctr">
              <a:lnSpc>
                <a:spcPts val="1200"/>
              </a:lnSpc>
              <a:defRPr sz="1200">
                <a:solidFill>
                  <a:schemeClr val="accent3">
                    <a:lumMod val="75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9" name="Rectangle 78">
            <a:extLst>
              <a:ext uri="{FF2B5EF4-FFF2-40B4-BE49-F238E27FC236}">
                <a16:creationId xmlns:a16="http://schemas.microsoft.com/office/drawing/2014/main" id="{094F8E6D-0B12-333A-155C-CEA81375A8DC}"/>
              </a:ext>
            </a:extLst>
          </p:cNvPr>
          <p:cNvSpPr/>
          <p:nvPr userDrawn="1"/>
        </p:nvSpPr>
        <p:spPr>
          <a:xfrm>
            <a:off x="8919493" y="1760226"/>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2C3A2BB-73B5-A069-22B8-E8FDF518D1C4}"/>
              </a:ext>
            </a:extLst>
          </p:cNvPr>
          <p:cNvSpPr/>
          <p:nvPr userDrawn="1"/>
        </p:nvSpPr>
        <p:spPr>
          <a:xfrm>
            <a:off x="10580205" y="3420342"/>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icture Placeholder 8">
            <a:extLst>
              <a:ext uri="{FF2B5EF4-FFF2-40B4-BE49-F238E27FC236}">
                <a16:creationId xmlns:a16="http://schemas.microsoft.com/office/drawing/2014/main" id="{07AEC533-FD75-8645-C8D1-1C3CDFD80BFB}"/>
              </a:ext>
            </a:extLst>
          </p:cNvPr>
          <p:cNvSpPr>
            <a:spLocks noGrp="1"/>
          </p:cNvSpPr>
          <p:nvPr>
            <p:ph type="pic" sz="quarter" idx="43" hasCustomPrompt="1"/>
          </p:nvPr>
        </p:nvSpPr>
        <p:spPr>
          <a:xfrm>
            <a:off x="8977948" y="1815183"/>
            <a:ext cx="1992461" cy="1992460"/>
          </a:xfrm>
          <a:solidFill>
            <a:schemeClr val="accent3"/>
          </a:solidFill>
        </p:spPr>
        <p:txBody>
          <a:bodyPr anchor="ctr">
            <a:noAutofit/>
          </a:bodyPr>
          <a:lstStyle>
            <a:lvl1pPr algn="ctr">
              <a:lnSpc>
                <a:spcPts val="1200"/>
              </a:lnSpc>
              <a:defRPr sz="1200">
                <a:solidFill>
                  <a:schemeClr val="accent3">
                    <a:lumMod val="75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pic>
        <p:nvPicPr>
          <p:cNvPr id="82" name="Picture 81" descr="Logo&#10;&#10;Description automatically generated">
            <a:extLst>
              <a:ext uri="{FF2B5EF4-FFF2-40B4-BE49-F238E27FC236}">
                <a16:creationId xmlns:a16="http://schemas.microsoft.com/office/drawing/2014/main" id="{8931B3E9-B28D-07D4-9BB4-BFFF9226940F}"/>
              </a:ext>
            </a:extLst>
          </p:cNvPr>
          <p:cNvPicPr>
            <a:picLocks noChangeAspect="1"/>
          </p:cNvPicPr>
          <p:nvPr userDrawn="1"/>
        </p:nvPicPr>
        <p:blipFill>
          <a:blip r:embed="rId2"/>
          <a:stretch>
            <a:fillRect/>
          </a:stretch>
        </p:blipFill>
        <p:spPr>
          <a:xfrm rot="10800000" flipH="1">
            <a:off x="0" y="5577840"/>
            <a:ext cx="1874103" cy="1280156"/>
          </a:xfrm>
          <a:prstGeom prst="rect">
            <a:avLst/>
          </a:prstGeom>
        </p:spPr>
      </p:pic>
      <p:pic>
        <p:nvPicPr>
          <p:cNvPr id="3" name="Picture 2">
            <a:extLst>
              <a:ext uri="{FF2B5EF4-FFF2-40B4-BE49-F238E27FC236}">
                <a16:creationId xmlns:a16="http://schemas.microsoft.com/office/drawing/2014/main" id="{AF4EF9FC-CF7D-704F-DD29-72EF0C779D27}"/>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3293580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Speakers gre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40" name="Text Placeholder 13">
            <a:extLst>
              <a:ext uri="{FF2B5EF4-FFF2-40B4-BE49-F238E27FC236}">
                <a16:creationId xmlns:a16="http://schemas.microsoft.com/office/drawing/2014/main" id="{C758880F-2603-214A-9BD5-8540B32D36F8}"/>
              </a:ext>
            </a:extLst>
          </p:cNvPr>
          <p:cNvSpPr>
            <a:spLocks noGrp="1"/>
          </p:cNvSpPr>
          <p:nvPr>
            <p:ph type="body" sz="quarter" idx="18" hasCustomPrompt="1"/>
          </p:nvPr>
        </p:nvSpPr>
        <p:spPr>
          <a:xfrm>
            <a:off x="4282915"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1" name="Text Placeholder 13">
            <a:extLst>
              <a:ext uri="{FF2B5EF4-FFF2-40B4-BE49-F238E27FC236}">
                <a16:creationId xmlns:a16="http://schemas.microsoft.com/office/drawing/2014/main" id="{C72F6F60-33AB-5978-8D7F-4F3D8BE0D491}"/>
              </a:ext>
            </a:extLst>
          </p:cNvPr>
          <p:cNvSpPr>
            <a:spLocks noGrp="1"/>
          </p:cNvSpPr>
          <p:nvPr>
            <p:ph type="body" sz="quarter" idx="19" hasCustomPrompt="1"/>
          </p:nvPr>
        </p:nvSpPr>
        <p:spPr>
          <a:xfrm>
            <a:off x="4282915"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2" name="Text Placeholder 13">
            <a:extLst>
              <a:ext uri="{FF2B5EF4-FFF2-40B4-BE49-F238E27FC236}">
                <a16:creationId xmlns:a16="http://schemas.microsoft.com/office/drawing/2014/main" id="{9F3B071A-A0DD-5543-067E-518F24B27C93}"/>
              </a:ext>
            </a:extLst>
          </p:cNvPr>
          <p:cNvSpPr>
            <a:spLocks noGrp="1"/>
          </p:cNvSpPr>
          <p:nvPr>
            <p:ph type="body" sz="quarter" idx="20" hasCustomPrompt="1"/>
          </p:nvPr>
        </p:nvSpPr>
        <p:spPr>
          <a:xfrm>
            <a:off x="4282915"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53933"/>
            <a:ext cx="568684" cy="5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2102656" y="3296854"/>
            <a:ext cx="568684" cy="5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13727"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1372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1372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0" name="Text Placeholder 13">
            <a:extLst>
              <a:ext uri="{FF2B5EF4-FFF2-40B4-BE49-F238E27FC236}">
                <a16:creationId xmlns:a16="http://schemas.microsoft.com/office/drawing/2014/main" id="{EA853954-4DE9-EA20-3065-A84F7C2C68F0}"/>
              </a:ext>
            </a:extLst>
          </p:cNvPr>
          <p:cNvSpPr>
            <a:spLocks noGrp="1"/>
          </p:cNvSpPr>
          <p:nvPr>
            <p:ph type="body" sz="quarter" idx="38" hasCustomPrompt="1"/>
          </p:nvPr>
        </p:nvSpPr>
        <p:spPr>
          <a:xfrm>
            <a:off x="8182437"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71" name="Text Placeholder 13">
            <a:extLst>
              <a:ext uri="{FF2B5EF4-FFF2-40B4-BE49-F238E27FC236}">
                <a16:creationId xmlns:a16="http://schemas.microsoft.com/office/drawing/2014/main" id="{B984619C-EC59-5EFE-E1B7-4D216B90B7F4}"/>
              </a:ext>
            </a:extLst>
          </p:cNvPr>
          <p:cNvSpPr>
            <a:spLocks noGrp="1"/>
          </p:cNvSpPr>
          <p:nvPr>
            <p:ph type="body" sz="quarter" idx="39" hasCustomPrompt="1"/>
          </p:nvPr>
        </p:nvSpPr>
        <p:spPr>
          <a:xfrm>
            <a:off x="818243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72" name="Text Placeholder 13">
            <a:extLst>
              <a:ext uri="{FF2B5EF4-FFF2-40B4-BE49-F238E27FC236}">
                <a16:creationId xmlns:a16="http://schemas.microsoft.com/office/drawing/2014/main" id="{51060B41-7DC5-2BE1-7F35-0E622A4DBCCA}"/>
              </a:ext>
            </a:extLst>
          </p:cNvPr>
          <p:cNvSpPr>
            <a:spLocks noGrp="1"/>
          </p:cNvSpPr>
          <p:nvPr>
            <p:ph type="body" sz="quarter" idx="40" hasCustomPrompt="1"/>
          </p:nvPr>
        </p:nvSpPr>
        <p:spPr>
          <a:xfrm>
            <a:off x="818243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3" name="Rectangle 72">
            <a:extLst>
              <a:ext uri="{FF2B5EF4-FFF2-40B4-BE49-F238E27FC236}">
                <a16:creationId xmlns:a16="http://schemas.microsoft.com/office/drawing/2014/main" id="{1898E220-6211-D200-4D8C-B63A3DC052FC}"/>
              </a:ext>
            </a:extLst>
          </p:cNvPr>
          <p:cNvSpPr/>
          <p:nvPr userDrawn="1"/>
        </p:nvSpPr>
        <p:spPr>
          <a:xfrm>
            <a:off x="4216841" y="1753590"/>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0FBAF1F-BD5D-3CEB-0638-3456F8093477}"/>
              </a:ext>
            </a:extLst>
          </p:cNvPr>
          <p:cNvSpPr/>
          <p:nvPr userDrawn="1"/>
        </p:nvSpPr>
        <p:spPr>
          <a:xfrm>
            <a:off x="5880218" y="3420342"/>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icture Placeholder 8">
            <a:extLst>
              <a:ext uri="{FF2B5EF4-FFF2-40B4-BE49-F238E27FC236}">
                <a16:creationId xmlns:a16="http://schemas.microsoft.com/office/drawing/2014/main" id="{0AF3283D-ACEC-3F7D-5919-EDC34766732F}"/>
              </a:ext>
            </a:extLst>
          </p:cNvPr>
          <p:cNvSpPr>
            <a:spLocks noGrp="1"/>
          </p:cNvSpPr>
          <p:nvPr>
            <p:ph type="pic" sz="quarter" idx="41" hasCustomPrompt="1"/>
          </p:nvPr>
        </p:nvSpPr>
        <p:spPr>
          <a:xfrm>
            <a:off x="4275296"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6" name="Rectangle 75">
            <a:extLst>
              <a:ext uri="{FF2B5EF4-FFF2-40B4-BE49-F238E27FC236}">
                <a16:creationId xmlns:a16="http://schemas.microsoft.com/office/drawing/2014/main" id="{6FE46CDA-0532-F198-C20B-E9AB8D990813}"/>
              </a:ext>
            </a:extLst>
          </p:cNvPr>
          <p:cNvSpPr/>
          <p:nvPr userDrawn="1"/>
        </p:nvSpPr>
        <p:spPr>
          <a:xfrm>
            <a:off x="8136683" y="1760226"/>
            <a:ext cx="445994" cy="448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D8751F8-740B-0E3B-0B25-07F322B9A695}"/>
              </a:ext>
            </a:extLst>
          </p:cNvPr>
          <p:cNvSpPr/>
          <p:nvPr userDrawn="1"/>
        </p:nvSpPr>
        <p:spPr>
          <a:xfrm>
            <a:off x="9799094" y="3420342"/>
            <a:ext cx="445994" cy="448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icture Placeholder 8">
            <a:extLst>
              <a:ext uri="{FF2B5EF4-FFF2-40B4-BE49-F238E27FC236}">
                <a16:creationId xmlns:a16="http://schemas.microsoft.com/office/drawing/2014/main" id="{CF41DF85-5B52-07D5-E08B-AEFEC47D81C1}"/>
              </a:ext>
            </a:extLst>
          </p:cNvPr>
          <p:cNvSpPr>
            <a:spLocks noGrp="1"/>
          </p:cNvSpPr>
          <p:nvPr>
            <p:ph type="pic" sz="quarter" idx="42" hasCustomPrompt="1"/>
          </p:nvPr>
        </p:nvSpPr>
        <p:spPr>
          <a:xfrm>
            <a:off x="819513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pic>
        <p:nvPicPr>
          <p:cNvPr id="82" name="Picture 81" descr="Logo&#10;&#10;Description automatically generated">
            <a:extLst>
              <a:ext uri="{FF2B5EF4-FFF2-40B4-BE49-F238E27FC236}">
                <a16:creationId xmlns:a16="http://schemas.microsoft.com/office/drawing/2014/main" id="{8931B3E9-B28D-07D4-9BB4-BFFF9226940F}"/>
              </a:ext>
            </a:extLst>
          </p:cNvPr>
          <p:cNvPicPr>
            <a:picLocks noChangeAspect="1"/>
          </p:cNvPicPr>
          <p:nvPr userDrawn="1"/>
        </p:nvPicPr>
        <p:blipFill>
          <a:blip r:embed="rId2"/>
          <a:stretch>
            <a:fillRect/>
          </a:stretch>
        </p:blipFill>
        <p:spPr>
          <a:xfrm rot="10800000" flipH="1">
            <a:off x="0" y="5577840"/>
            <a:ext cx="1874103" cy="1280156"/>
          </a:xfrm>
          <a:prstGeom prst="rect">
            <a:avLst/>
          </a:prstGeom>
        </p:spPr>
      </p:pic>
      <p:pic>
        <p:nvPicPr>
          <p:cNvPr id="3" name="Picture 2">
            <a:extLst>
              <a:ext uri="{FF2B5EF4-FFF2-40B4-BE49-F238E27FC236}">
                <a16:creationId xmlns:a16="http://schemas.microsoft.com/office/drawing/2014/main" id="{DCACCEFB-2302-436F-D996-912CAD760FB6}"/>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2967193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peakers light beige">
    <p:bg>
      <p:bgPr>
        <a:solidFill>
          <a:schemeClr val="accent6"/>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FD121ED1-DB90-0CE5-E5CE-F06D5FD338AE}"/>
              </a:ext>
            </a:extLst>
          </p:cNvPr>
          <p:cNvPicPr>
            <a:picLocks noChangeAspect="1"/>
          </p:cNvPicPr>
          <p:nvPr userDrawn="1"/>
        </p:nvPicPr>
        <p:blipFill rotWithShape="1">
          <a:blip r:embed="rId2"/>
          <a:srcRect l="41668"/>
          <a:stretch/>
        </p:blipFill>
        <p:spPr>
          <a:xfrm flipH="1">
            <a:off x="10199539" y="4776332"/>
            <a:ext cx="1992461" cy="2081666"/>
          </a:xfrm>
          <a:prstGeom prst="rect">
            <a:avLst/>
          </a:prstGeom>
        </p:spPr>
      </p:pic>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lvl1pPr>
              <a:defRPr>
                <a:solidFill>
                  <a:schemeClr val="accent3"/>
                </a:solidFill>
              </a:defRPr>
            </a:lvl1pPr>
          </a:lstStyle>
          <a:p>
            <a:fld id="{D61E13BA-069A-7E4F-9699-989E87DD4907}" type="slidenum">
              <a:rPr lang="en-US" smtClean="0"/>
              <a:pPr/>
              <a:t>‹#›</a:t>
            </a:fld>
            <a:endParaRPr lang="en-US"/>
          </a:p>
        </p:txBody>
      </p:sp>
      <p:sp>
        <p:nvSpPr>
          <p:cNvPr id="40" name="Text Placeholder 13">
            <a:extLst>
              <a:ext uri="{FF2B5EF4-FFF2-40B4-BE49-F238E27FC236}">
                <a16:creationId xmlns:a16="http://schemas.microsoft.com/office/drawing/2014/main" id="{C758880F-2603-214A-9BD5-8540B32D36F8}"/>
              </a:ext>
            </a:extLst>
          </p:cNvPr>
          <p:cNvSpPr>
            <a:spLocks noGrp="1"/>
          </p:cNvSpPr>
          <p:nvPr>
            <p:ph type="body" sz="quarter" idx="18" hasCustomPrompt="1"/>
          </p:nvPr>
        </p:nvSpPr>
        <p:spPr>
          <a:xfrm>
            <a:off x="4282915"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1" name="Text Placeholder 13">
            <a:extLst>
              <a:ext uri="{FF2B5EF4-FFF2-40B4-BE49-F238E27FC236}">
                <a16:creationId xmlns:a16="http://schemas.microsoft.com/office/drawing/2014/main" id="{C72F6F60-33AB-5978-8D7F-4F3D8BE0D491}"/>
              </a:ext>
            </a:extLst>
          </p:cNvPr>
          <p:cNvSpPr>
            <a:spLocks noGrp="1"/>
          </p:cNvSpPr>
          <p:nvPr>
            <p:ph type="body" sz="quarter" idx="19" hasCustomPrompt="1"/>
          </p:nvPr>
        </p:nvSpPr>
        <p:spPr>
          <a:xfrm>
            <a:off x="4282915"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2" name="Text Placeholder 13">
            <a:extLst>
              <a:ext uri="{FF2B5EF4-FFF2-40B4-BE49-F238E27FC236}">
                <a16:creationId xmlns:a16="http://schemas.microsoft.com/office/drawing/2014/main" id="{9F3B071A-A0DD-5543-067E-518F24B27C93}"/>
              </a:ext>
            </a:extLst>
          </p:cNvPr>
          <p:cNvSpPr>
            <a:spLocks noGrp="1"/>
          </p:cNvSpPr>
          <p:nvPr>
            <p:ph type="body" sz="quarter" idx="20" hasCustomPrompt="1"/>
          </p:nvPr>
        </p:nvSpPr>
        <p:spPr>
          <a:xfrm>
            <a:off x="4282915"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53933"/>
            <a:ext cx="568684" cy="5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2102656" y="3296854"/>
            <a:ext cx="568684" cy="5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13727"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1372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1372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0" name="Text Placeholder 13">
            <a:extLst>
              <a:ext uri="{FF2B5EF4-FFF2-40B4-BE49-F238E27FC236}">
                <a16:creationId xmlns:a16="http://schemas.microsoft.com/office/drawing/2014/main" id="{EA853954-4DE9-EA20-3065-A84F7C2C68F0}"/>
              </a:ext>
            </a:extLst>
          </p:cNvPr>
          <p:cNvSpPr>
            <a:spLocks noGrp="1"/>
          </p:cNvSpPr>
          <p:nvPr>
            <p:ph type="body" sz="quarter" idx="38" hasCustomPrompt="1"/>
          </p:nvPr>
        </p:nvSpPr>
        <p:spPr>
          <a:xfrm>
            <a:off x="8182437" y="4123541"/>
            <a:ext cx="2502853" cy="221599"/>
          </a:xfrm>
        </p:spPr>
        <p:txBody>
          <a:bodyPr/>
          <a:lstStyle>
            <a:lvl1pPr>
              <a:defRPr sz="1600">
                <a:solidFill>
                  <a:schemeClr val="accent3">
                    <a:lumMod val="50000"/>
                  </a:schemeClr>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71" name="Text Placeholder 13">
            <a:extLst>
              <a:ext uri="{FF2B5EF4-FFF2-40B4-BE49-F238E27FC236}">
                <a16:creationId xmlns:a16="http://schemas.microsoft.com/office/drawing/2014/main" id="{B984619C-EC59-5EFE-E1B7-4D216B90B7F4}"/>
              </a:ext>
            </a:extLst>
          </p:cNvPr>
          <p:cNvSpPr>
            <a:spLocks noGrp="1"/>
          </p:cNvSpPr>
          <p:nvPr>
            <p:ph type="body" sz="quarter" idx="39" hasCustomPrompt="1"/>
          </p:nvPr>
        </p:nvSpPr>
        <p:spPr>
          <a:xfrm>
            <a:off x="818243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72" name="Text Placeholder 13">
            <a:extLst>
              <a:ext uri="{FF2B5EF4-FFF2-40B4-BE49-F238E27FC236}">
                <a16:creationId xmlns:a16="http://schemas.microsoft.com/office/drawing/2014/main" id="{51060B41-7DC5-2BE1-7F35-0E622A4DBCCA}"/>
              </a:ext>
            </a:extLst>
          </p:cNvPr>
          <p:cNvSpPr>
            <a:spLocks noGrp="1"/>
          </p:cNvSpPr>
          <p:nvPr>
            <p:ph type="body" sz="quarter" idx="40" hasCustomPrompt="1"/>
          </p:nvPr>
        </p:nvSpPr>
        <p:spPr>
          <a:xfrm>
            <a:off x="818243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3" name="Rectangle 72">
            <a:extLst>
              <a:ext uri="{FF2B5EF4-FFF2-40B4-BE49-F238E27FC236}">
                <a16:creationId xmlns:a16="http://schemas.microsoft.com/office/drawing/2014/main" id="{1898E220-6211-D200-4D8C-B63A3DC052FC}"/>
              </a:ext>
            </a:extLst>
          </p:cNvPr>
          <p:cNvSpPr/>
          <p:nvPr userDrawn="1"/>
        </p:nvSpPr>
        <p:spPr>
          <a:xfrm>
            <a:off x="4216841" y="1753590"/>
            <a:ext cx="445994" cy="448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0FBAF1F-BD5D-3CEB-0638-3456F8093477}"/>
              </a:ext>
            </a:extLst>
          </p:cNvPr>
          <p:cNvSpPr/>
          <p:nvPr userDrawn="1"/>
        </p:nvSpPr>
        <p:spPr>
          <a:xfrm>
            <a:off x="5880218" y="3420342"/>
            <a:ext cx="445994" cy="448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icture Placeholder 8">
            <a:extLst>
              <a:ext uri="{FF2B5EF4-FFF2-40B4-BE49-F238E27FC236}">
                <a16:creationId xmlns:a16="http://schemas.microsoft.com/office/drawing/2014/main" id="{0AF3283D-ACEC-3F7D-5919-EDC34766732F}"/>
              </a:ext>
            </a:extLst>
          </p:cNvPr>
          <p:cNvSpPr>
            <a:spLocks noGrp="1"/>
          </p:cNvSpPr>
          <p:nvPr>
            <p:ph type="pic" sz="quarter" idx="41" hasCustomPrompt="1"/>
          </p:nvPr>
        </p:nvSpPr>
        <p:spPr>
          <a:xfrm>
            <a:off x="4275296"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6" name="Rectangle 75">
            <a:extLst>
              <a:ext uri="{FF2B5EF4-FFF2-40B4-BE49-F238E27FC236}">
                <a16:creationId xmlns:a16="http://schemas.microsoft.com/office/drawing/2014/main" id="{6FE46CDA-0532-F198-C20B-E9AB8D990813}"/>
              </a:ext>
            </a:extLst>
          </p:cNvPr>
          <p:cNvSpPr/>
          <p:nvPr userDrawn="1"/>
        </p:nvSpPr>
        <p:spPr>
          <a:xfrm>
            <a:off x="8136683" y="1760226"/>
            <a:ext cx="445994" cy="448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D8751F8-740B-0E3B-0B25-07F322B9A695}"/>
              </a:ext>
            </a:extLst>
          </p:cNvPr>
          <p:cNvSpPr/>
          <p:nvPr userDrawn="1"/>
        </p:nvSpPr>
        <p:spPr>
          <a:xfrm>
            <a:off x="9799094" y="3420342"/>
            <a:ext cx="445994" cy="448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icture Placeholder 8">
            <a:extLst>
              <a:ext uri="{FF2B5EF4-FFF2-40B4-BE49-F238E27FC236}">
                <a16:creationId xmlns:a16="http://schemas.microsoft.com/office/drawing/2014/main" id="{CF41DF85-5B52-07D5-E08B-AEFEC47D81C1}"/>
              </a:ext>
            </a:extLst>
          </p:cNvPr>
          <p:cNvSpPr>
            <a:spLocks noGrp="1"/>
          </p:cNvSpPr>
          <p:nvPr>
            <p:ph type="pic" sz="quarter" idx="42" hasCustomPrompt="1"/>
          </p:nvPr>
        </p:nvSpPr>
        <p:spPr>
          <a:xfrm>
            <a:off x="819513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pic>
        <p:nvPicPr>
          <p:cNvPr id="4" name="Picture 3">
            <a:extLst>
              <a:ext uri="{FF2B5EF4-FFF2-40B4-BE49-F238E27FC236}">
                <a16:creationId xmlns:a16="http://schemas.microsoft.com/office/drawing/2014/main" id="{246815EF-74A3-2240-E76F-92FE7FC0804E}"/>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298777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peakers thistle">
    <p:bg>
      <p:bgPr>
        <a:solidFill>
          <a:schemeClr val="bg2"/>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3701EF27-7118-9AF2-23EE-2E248C9E537E}"/>
              </a:ext>
            </a:extLst>
          </p:cNvPr>
          <p:cNvPicPr>
            <a:picLocks noChangeAspect="1"/>
          </p:cNvPicPr>
          <p:nvPr userDrawn="1"/>
        </p:nvPicPr>
        <p:blipFill>
          <a:blip r:embed="rId2"/>
          <a:stretch>
            <a:fillRect/>
          </a:stretch>
        </p:blipFill>
        <p:spPr>
          <a:xfrm rot="10800000">
            <a:off x="9895963" y="5289629"/>
            <a:ext cx="2296033" cy="1568367"/>
          </a:xfrm>
          <a:prstGeom prst="rect">
            <a:avLst/>
          </a:prstGeom>
        </p:spPr>
      </p:pic>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p>
            <a:fld id="{D61E13BA-069A-7E4F-9699-989E87DD4907}" type="slidenum">
              <a:rPr lang="en-US" smtClean="0"/>
              <a:t>‹#›</a:t>
            </a:fld>
            <a:endParaRPr lang="en-US"/>
          </a:p>
        </p:txBody>
      </p:sp>
      <p:sp>
        <p:nvSpPr>
          <p:cNvPr id="40" name="Text Placeholder 13">
            <a:extLst>
              <a:ext uri="{FF2B5EF4-FFF2-40B4-BE49-F238E27FC236}">
                <a16:creationId xmlns:a16="http://schemas.microsoft.com/office/drawing/2014/main" id="{C758880F-2603-214A-9BD5-8540B32D36F8}"/>
              </a:ext>
            </a:extLst>
          </p:cNvPr>
          <p:cNvSpPr>
            <a:spLocks noGrp="1"/>
          </p:cNvSpPr>
          <p:nvPr>
            <p:ph type="body" sz="quarter" idx="18" hasCustomPrompt="1"/>
          </p:nvPr>
        </p:nvSpPr>
        <p:spPr>
          <a:xfrm>
            <a:off x="4282915" y="4123541"/>
            <a:ext cx="2502853" cy="221599"/>
          </a:xfrm>
        </p:spPr>
        <p:txBody>
          <a:bodyPr/>
          <a:lstStyle>
            <a:lvl1pPr>
              <a:defRPr sz="1600">
                <a:solidFill>
                  <a:schemeClr val="tx1"/>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1" name="Text Placeholder 13">
            <a:extLst>
              <a:ext uri="{FF2B5EF4-FFF2-40B4-BE49-F238E27FC236}">
                <a16:creationId xmlns:a16="http://schemas.microsoft.com/office/drawing/2014/main" id="{C72F6F60-33AB-5978-8D7F-4F3D8BE0D491}"/>
              </a:ext>
            </a:extLst>
          </p:cNvPr>
          <p:cNvSpPr>
            <a:spLocks noGrp="1"/>
          </p:cNvSpPr>
          <p:nvPr>
            <p:ph type="body" sz="quarter" idx="19" hasCustomPrompt="1"/>
          </p:nvPr>
        </p:nvSpPr>
        <p:spPr>
          <a:xfrm>
            <a:off x="4282915"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2" name="Text Placeholder 13">
            <a:extLst>
              <a:ext uri="{FF2B5EF4-FFF2-40B4-BE49-F238E27FC236}">
                <a16:creationId xmlns:a16="http://schemas.microsoft.com/office/drawing/2014/main" id="{9F3B071A-A0DD-5543-067E-518F24B27C93}"/>
              </a:ext>
            </a:extLst>
          </p:cNvPr>
          <p:cNvSpPr>
            <a:spLocks noGrp="1"/>
          </p:cNvSpPr>
          <p:nvPr>
            <p:ph type="body" sz="quarter" idx="20" hasCustomPrompt="1"/>
          </p:nvPr>
        </p:nvSpPr>
        <p:spPr>
          <a:xfrm>
            <a:off x="4282915"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53933"/>
            <a:ext cx="568684" cy="5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2102656" y="3296854"/>
            <a:ext cx="568684" cy="572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13727" y="4123541"/>
            <a:ext cx="2502853" cy="221599"/>
          </a:xfrm>
        </p:spPr>
        <p:txBody>
          <a:bodyPr/>
          <a:lstStyle>
            <a:lvl1pPr>
              <a:defRPr sz="1600">
                <a:solidFill>
                  <a:schemeClr val="tx1"/>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1372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1372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0" name="Text Placeholder 13">
            <a:extLst>
              <a:ext uri="{FF2B5EF4-FFF2-40B4-BE49-F238E27FC236}">
                <a16:creationId xmlns:a16="http://schemas.microsoft.com/office/drawing/2014/main" id="{EA853954-4DE9-EA20-3065-A84F7C2C68F0}"/>
              </a:ext>
            </a:extLst>
          </p:cNvPr>
          <p:cNvSpPr>
            <a:spLocks noGrp="1"/>
          </p:cNvSpPr>
          <p:nvPr>
            <p:ph type="body" sz="quarter" idx="38" hasCustomPrompt="1"/>
          </p:nvPr>
        </p:nvSpPr>
        <p:spPr>
          <a:xfrm>
            <a:off x="8182437" y="4123541"/>
            <a:ext cx="2502853" cy="221599"/>
          </a:xfrm>
        </p:spPr>
        <p:txBody>
          <a:bodyPr/>
          <a:lstStyle>
            <a:lvl1pPr>
              <a:defRPr sz="1600">
                <a:solidFill>
                  <a:schemeClr val="tx1"/>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71" name="Text Placeholder 13">
            <a:extLst>
              <a:ext uri="{FF2B5EF4-FFF2-40B4-BE49-F238E27FC236}">
                <a16:creationId xmlns:a16="http://schemas.microsoft.com/office/drawing/2014/main" id="{B984619C-EC59-5EFE-E1B7-4D216B90B7F4}"/>
              </a:ext>
            </a:extLst>
          </p:cNvPr>
          <p:cNvSpPr>
            <a:spLocks noGrp="1"/>
          </p:cNvSpPr>
          <p:nvPr>
            <p:ph type="body" sz="quarter" idx="39" hasCustomPrompt="1"/>
          </p:nvPr>
        </p:nvSpPr>
        <p:spPr>
          <a:xfrm>
            <a:off x="8182437" y="4498845"/>
            <a:ext cx="2502853" cy="222625"/>
          </a:xfrm>
        </p:spPr>
        <p:txBody>
          <a:bodyPr/>
          <a:lstStyle>
            <a:lvl1pPr>
              <a:lnSpc>
                <a:spcPct val="110000"/>
              </a:lnSpc>
              <a:defRPr sz="1400" b="0" i="0">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72" name="Text Placeholder 13">
            <a:extLst>
              <a:ext uri="{FF2B5EF4-FFF2-40B4-BE49-F238E27FC236}">
                <a16:creationId xmlns:a16="http://schemas.microsoft.com/office/drawing/2014/main" id="{51060B41-7DC5-2BE1-7F35-0E622A4DBCCA}"/>
              </a:ext>
            </a:extLst>
          </p:cNvPr>
          <p:cNvSpPr>
            <a:spLocks noGrp="1"/>
          </p:cNvSpPr>
          <p:nvPr>
            <p:ph type="body" sz="quarter" idx="40" hasCustomPrompt="1"/>
          </p:nvPr>
        </p:nvSpPr>
        <p:spPr>
          <a:xfrm>
            <a:off x="8182437" y="4761878"/>
            <a:ext cx="2502853" cy="190821"/>
          </a:xfrm>
        </p:spPr>
        <p:txBody>
          <a:bodyPr/>
          <a:lstStyle>
            <a:lvl1pPr>
              <a:lnSpc>
                <a:spcPct val="110000"/>
              </a:lnSpc>
              <a:defRPr sz="1200" b="0" i="0">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3" name="Rectangle 72">
            <a:extLst>
              <a:ext uri="{FF2B5EF4-FFF2-40B4-BE49-F238E27FC236}">
                <a16:creationId xmlns:a16="http://schemas.microsoft.com/office/drawing/2014/main" id="{1898E220-6211-D200-4D8C-B63A3DC052FC}"/>
              </a:ext>
            </a:extLst>
          </p:cNvPr>
          <p:cNvSpPr/>
          <p:nvPr userDrawn="1"/>
        </p:nvSpPr>
        <p:spPr>
          <a:xfrm>
            <a:off x="4216841" y="1753590"/>
            <a:ext cx="445994" cy="448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0FBAF1F-BD5D-3CEB-0638-3456F8093477}"/>
              </a:ext>
            </a:extLst>
          </p:cNvPr>
          <p:cNvSpPr/>
          <p:nvPr userDrawn="1"/>
        </p:nvSpPr>
        <p:spPr>
          <a:xfrm>
            <a:off x="5880218" y="3420342"/>
            <a:ext cx="445994" cy="448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icture Placeholder 8">
            <a:extLst>
              <a:ext uri="{FF2B5EF4-FFF2-40B4-BE49-F238E27FC236}">
                <a16:creationId xmlns:a16="http://schemas.microsoft.com/office/drawing/2014/main" id="{0AF3283D-ACEC-3F7D-5919-EDC34766732F}"/>
              </a:ext>
            </a:extLst>
          </p:cNvPr>
          <p:cNvSpPr>
            <a:spLocks noGrp="1"/>
          </p:cNvSpPr>
          <p:nvPr>
            <p:ph type="pic" sz="quarter" idx="41" hasCustomPrompt="1"/>
          </p:nvPr>
        </p:nvSpPr>
        <p:spPr>
          <a:xfrm>
            <a:off x="4275296"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6" name="Rectangle 75">
            <a:extLst>
              <a:ext uri="{FF2B5EF4-FFF2-40B4-BE49-F238E27FC236}">
                <a16:creationId xmlns:a16="http://schemas.microsoft.com/office/drawing/2014/main" id="{6FE46CDA-0532-F198-C20B-E9AB8D990813}"/>
              </a:ext>
            </a:extLst>
          </p:cNvPr>
          <p:cNvSpPr/>
          <p:nvPr userDrawn="1"/>
        </p:nvSpPr>
        <p:spPr>
          <a:xfrm>
            <a:off x="8136683" y="1760226"/>
            <a:ext cx="445994" cy="448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D8751F8-740B-0E3B-0B25-07F322B9A695}"/>
              </a:ext>
            </a:extLst>
          </p:cNvPr>
          <p:cNvSpPr/>
          <p:nvPr userDrawn="1"/>
        </p:nvSpPr>
        <p:spPr>
          <a:xfrm>
            <a:off x="9799094" y="3420342"/>
            <a:ext cx="445994" cy="448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icture Placeholder 8">
            <a:extLst>
              <a:ext uri="{FF2B5EF4-FFF2-40B4-BE49-F238E27FC236}">
                <a16:creationId xmlns:a16="http://schemas.microsoft.com/office/drawing/2014/main" id="{CF41DF85-5B52-07D5-E08B-AEFEC47D81C1}"/>
              </a:ext>
            </a:extLst>
          </p:cNvPr>
          <p:cNvSpPr>
            <a:spLocks noGrp="1"/>
          </p:cNvSpPr>
          <p:nvPr>
            <p:ph type="pic" sz="quarter" idx="42" hasCustomPrompt="1"/>
          </p:nvPr>
        </p:nvSpPr>
        <p:spPr>
          <a:xfrm>
            <a:off x="819513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pic>
        <p:nvPicPr>
          <p:cNvPr id="4" name="Picture 3">
            <a:extLst>
              <a:ext uri="{FF2B5EF4-FFF2-40B4-BE49-F238E27FC236}">
                <a16:creationId xmlns:a16="http://schemas.microsoft.com/office/drawing/2014/main" id="{C2C7AD21-01AD-24A1-B144-9051807BACBB}"/>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1288211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 Speakers thistle">
    <p:bg>
      <p:bgPr>
        <a:solidFill>
          <a:schemeClr val="tx1"/>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3843607-FE98-1457-23B3-DF1DD6C5D9A6}"/>
              </a:ext>
            </a:extLst>
          </p:cNvPr>
          <p:cNvPicPr>
            <a:picLocks noChangeAspect="1"/>
          </p:cNvPicPr>
          <p:nvPr userDrawn="1"/>
        </p:nvPicPr>
        <p:blipFill>
          <a:blip r:embed="rId2"/>
          <a:stretch>
            <a:fillRect/>
          </a:stretch>
        </p:blipFill>
        <p:spPr>
          <a:xfrm rot="10800000">
            <a:off x="9895963" y="5289629"/>
            <a:ext cx="2296033" cy="1568367"/>
          </a:xfrm>
          <a:prstGeom prst="rect">
            <a:avLst/>
          </a:prstGeom>
        </p:spPr>
      </p:pic>
      <p:sp>
        <p:nvSpPr>
          <p:cNvPr id="2" name="Title 1">
            <a:extLst>
              <a:ext uri="{FF2B5EF4-FFF2-40B4-BE49-F238E27FC236}">
                <a16:creationId xmlns:a16="http://schemas.microsoft.com/office/drawing/2014/main" id="{DAA4451F-7238-D5BB-566F-9D0797BE0D00}"/>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0D036156-5ED5-EE13-312C-15BED1E971AF}"/>
              </a:ext>
            </a:extLst>
          </p:cNvPr>
          <p:cNvSpPr>
            <a:spLocks noGrp="1"/>
          </p:cNvSpPr>
          <p:nvPr>
            <p:ph type="sldNum" sz="quarter" idx="12"/>
          </p:nvPr>
        </p:nvSpPr>
        <p:spPr>
          <a:xfrm>
            <a:off x="11753308" y="6467174"/>
            <a:ext cx="319740" cy="153888"/>
          </a:xfrm>
        </p:spPr>
        <p:txBody>
          <a:bodyPr/>
          <a:lstStyle>
            <a:lvl1pPr>
              <a:defRPr>
                <a:solidFill>
                  <a:schemeClr val="accent3"/>
                </a:solidFill>
              </a:defRPr>
            </a:lvl1pPr>
          </a:lstStyle>
          <a:p>
            <a:fld id="{D61E13BA-069A-7E4F-9699-989E87DD4907}" type="slidenum">
              <a:rPr lang="en-US" smtClean="0"/>
              <a:pPr/>
              <a:t>‹#›</a:t>
            </a:fld>
            <a:endParaRPr lang="en-US"/>
          </a:p>
        </p:txBody>
      </p:sp>
      <p:sp>
        <p:nvSpPr>
          <p:cNvPr id="40" name="Text Placeholder 13">
            <a:extLst>
              <a:ext uri="{FF2B5EF4-FFF2-40B4-BE49-F238E27FC236}">
                <a16:creationId xmlns:a16="http://schemas.microsoft.com/office/drawing/2014/main" id="{C758880F-2603-214A-9BD5-8540B32D36F8}"/>
              </a:ext>
            </a:extLst>
          </p:cNvPr>
          <p:cNvSpPr>
            <a:spLocks noGrp="1"/>
          </p:cNvSpPr>
          <p:nvPr>
            <p:ph type="body" sz="quarter" idx="18" hasCustomPrompt="1"/>
          </p:nvPr>
        </p:nvSpPr>
        <p:spPr>
          <a:xfrm>
            <a:off x="4282915" y="4123541"/>
            <a:ext cx="2502853" cy="221599"/>
          </a:xfrm>
        </p:spPr>
        <p:txBody>
          <a:bodyPr/>
          <a:lstStyle>
            <a:lvl1pPr>
              <a:defRPr sz="1600">
                <a:solidFill>
                  <a:schemeClr val="accent3"/>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41" name="Text Placeholder 13">
            <a:extLst>
              <a:ext uri="{FF2B5EF4-FFF2-40B4-BE49-F238E27FC236}">
                <a16:creationId xmlns:a16="http://schemas.microsoft.com/office/drawing/2014/main" id="{C72F6F60-33AB-5978-8D7F-4F3D8BE0D491}"/>
              </a:ext>
            </a:extLst>
          </p:cNvPr>
          <p:cNvSpPr>
            <a:spLocks noGrp="1"/>
          </p:cNvSpPr>
          <p:nvPr>
            <p:ph type="body" sz="quarter" idx="19" hasCustomPrompt="1"/>
          </p:nvPr>
        </p:nvSpPr>
        <p:spPr>
          <a:xfrm>
            <a:off x="4282915" y="4498845"/>
            <a:ext cx="2502853" cy="222625"/>
          </a:xfrm>
        </p:spPr>
        <p:txBody>
          <a:bodyPr/>
          <a:lstStyle>
            <a:lvl1pPr>
              <a:lnSpc>
                <a:spcPct val="110000"/>
              </a:lnSpc>
              <a:defRPr sz="1400" b="0" i="0">
                <a:solidFill>
                  <a:schemeClr val="bg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42" name="Text Placeholder 13">
            <a:extLst>
              <a:ext uri="{FF2B5EF4-FFF2-40B4-BE49-F238E27FC236}">
                <a16:creationId xmlns:a16="http://schemas.microsoft.com/office/drawing/2014/main" id="{9F3B071A-A0DD-5543-067E-518F24B27C93}"/>
              </a:ext>
            </a:extLst>
          </p:cNvPr>
          <p:cNvSpPr>
            <a:spLocks noGrp="1"/>
          </p:cNvSpPr>
          <p:nvPr>
            <p:ph type="body" sz="quarter" idx="20" hasCustomPrompt="1"/>
          </p:nvPr>
        </p:nvSpPr>
        <p:spPr>
          <a:xfrm>
            <a:off x="4282915" y="4761878"/>
            <a:ext cx="2502853" cy="190821"/>
          </a:xfrm>
        </p:spPr>
        <p:txBody>
          <a:bodyPr/>
          <a:lstStyle>
            <a:lvl1pPr>
              <a:lnSpc>
                <a:spcPct val="110000"/>
              </a:lnSpc>
              <a:defRPr sz="1200" b="0" i="0">
                <a:solidFill>
                  <a:schemeClr val="bg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55" name="Rectangle 54">
            <a:extLst>
              <a:ext uri="{FF2B5EF4-FFF2-40B4-BE49-F238E27FC236}">
                <a16:creationId xmlns:a16="http://schemas.microsoft.com/office/drawing/2014/main" id="{0C8D4BDB-461B-2EE6-BB7E-F741C9D2BFEF}"/>
              </a:ext>
            </a:extLst>
          </p:cNvPr>
          <p:cNvSpPr/>
          <p:nvPr userDrawn="1"/>
        </p:nvSpPr>
        <p:spPr>
          <a:xfrm>
            <a:off x="557813" y="1753933"/>
            <a:ext cx="568684" cy="5723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BED96C-5AB2-32B5-3DC1-D8BFE09E7415}"/>
              </a:ext>
            </a:extLst>
          </p:cNvPr>
          <p:cNvSpPr/>
          <p:nvPr userDrawn="1"/>
        </p:nvSpPr>
        <p:spPr>
          <a:xfrm>
            <a:off x="2102656" y="3296854"/>
            <a:ext cx="568684" cy="5723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icture Placeholder 8">
            <a:extLst>
              <a:ext uri="{FF2B5EF4-FFF2-40B4-BE49-F238E27FC236}">
                <a16:creationId xmlns:a16="http://schemas.microsoft.com/office/drawing/2014/main" id="{B9AFF163-6FBD-F3E3-15A8-36F4DA4601D9}"/>
              </a:ext>
            </a:extLst>
          </p:cNvPr>
          <p:cNvSpPr>
            <a:spLocks noGrp="1"/>
          </p:cNvSpPr>
          <p:nvPr>
            <p:ph type="pic" sz="quarter" idx="29" hasCustomPrompt="1"/>
          </p:nvPr>
        </p:nvSpPr>
        <p:spPr>
          <a:xfrm>
            <a:off x="61626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58" name="Text Placeholder 13">
            <a:extLst>
              <a:ext uri="{FF2B5EF4-FFF2-40B4-BE49-F238E27FC236}">
                <a16:creationId xmlns:a16="http://schemas.microsoft.com/office/drawing/2014/main" id="{FAB72D16-B7DA-C281-EA2F-4CD0F895732E}"/>
              </a:ext>
            </a:extLst>
          </p:cNvPr>
          <p:cNvSpPr>
            <a:spLocks noGrp="1"/>
          </p:cNvSpPr>
          <p:nvPr>
            <p:ph type="body" sz="quarter" idx="30" hasCustomPrompt="1"/>
          </p:nvPr>
        </p:nvSpPr>
        <p:spPr>
          <a:xfrm>
            <a:off x="613727" y="4123541"/>
            <a:ext cx="2502853" cy="221599"/>
          </a:xfrm>
        </p:spPr>
        <p:txBody>
          <a:bodyPr/>
          <a:lstStyle>
            <a:lvl1pPr>
              <a:defRPr sz="1600">
                <a:solidFill>
                  <a:schemeClr val="accent3"/>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59" name="Text Placeholder 13">
            <a:extLst>
              <a:ext uri="{FF2B5EF4-FFF2-40B4-BE49-F238E27FC236}">
                <a16:creationId xmlns:a16="http://schemas.microsoft.com/office/drawing/2014/main" id="{940BDE75-0273-97AC-B975-402A15CD0C36}"/>
              </a:ext>
            </a:extLst>
          </p:cNvPr>
          <p:cNvSpPr>
            <a:spLocks noGrp="1"/>
          </p:cNvSpPr>
          <p:nvPr>
            <p:ph type="body" sz="quarter" idx="31" hasCustomPrompt="1"/>
          </p:nvPr>
        </p:nvSpPr>
        <p:spPr>
          <a:xfrm>
            <a:off x="613727" y="4498845"/>
            <a:ext cx="2502853" cy="222625"/>
          </a:xfrm>
        </p:spPr>
        <p:txBody>
          <a:bodyPr/>
          <a:lstStyle>
            <a:lvl1pPr>
              <a:lnSpc>
                <a:spcPct val="110000"/>
              </a:lnSpc>
              <a:defRPr sz="1400" b="0" i="0">
                <a:solidFill>
                  <a:schemeClr val="bg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60" name="Text Placeholder 13">
            <a:extLst>
              <a:ext uri="{FF2B5EF4-FFF2-40B4-BE49-F238E27FC236}">
                <a16:creationId xmlns:a16="http://schemas.microsoft.com/office/drawing/2014/main" id="{FF5DFA42-C4A0-FA98-21D6-E90E6F51A188}"/>
              </a:ext>
            </a:extLst>
          </p:cNvPr>
          <p:cNvSpPr>
            <a:spLocks noGrp="1"/>
          </p:cNvSpPr>
          <p:nvPr>
            <p:ph type="body" sz="quarter" idx="32" hasCustomPrompt="1"/>
          </p:nvPr>
        </p:nvSpPr>
        <p:spPr>
          <a:xfrm>
            <a:off x="613727" y="4761878"/>
            <a:ext cx="2502853" cy="190821"/>
          </a:xfrm>
        </p:spPr>
        <p:txBody>
          <a:bodyPr/>
          <a:lstStyle>
            <a:lvl1pPr>
              <a:lnSpc>
                <a:spcPct val="110000"/>
              </a:lnSpc>
              <a:defRPr sz="1200" b="0" i="0">
                <a:solidFill>
                  <a:schemeClr val="bg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0" name="Text Placeholder 13">
            <a:extLst>
              <a:ext uri="{FF2B5EF4-FFF2-40B4-BE49-F238E27FC236}">
                <a16:creationId xmlns:a16="http://schemas.microsoft.com/office/drawing/2014/main" id="{EA853954-4DE9-EA20-3065-A84F7C2C68F0}"/>
              </a:ext>
            </a:extLst>
          </p:cNvPr>
          <p:cNvSpPr>
            <a:spLocks noGrp="1"/>
          </p:cNvSpPr>
          <p:nvPr>
            <p:ph type="body" sz="quarter" idx="38" hasCustomPrompt="1"/>
          </p:nvPr>
        </p:nvSpPr>
        <p:spPr>
          <a:xfrm>
            <a:off x="8182437" y="4123541"/>
            <a:ext cx="2502853" cy="221599"/>
          </a:xfrm>
        </p:spPr>
        <p:txBody>
          <a:bodyPr/>
          <a:lstStyle>
            <a:lvl1pPr>
              <a:defRPr sz="1600">
                <a:solidFill>
                  <a:schemeClr val="accent3"/>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71" name="Text Placeholder 13">
            <a:extLst>
              <a:ext uri="{FF2B5EF4-FFF2-40B4-BE49-F238E27FC236}">
                <a16:creationId xmlns:a16="http://schemas.microsoft.com/office/drawing/2014/main" id="{B984619C-EC59-5EFE-E1B7-4D216B90B7F4}"/>
              </a:ext>
            </a:extLst>
          </p:cNvPr>
          <p:cNvSpPr>
            <a:spLocks noGrp="1"/>
          </p:cNvSpPr>
          <p:nvPr>
            <p:ph type="body" sz="quarter" idx="39" hasCustomPrompt="1"/>
          </p:nvPr>
        </p:nvSpPr>
        <p:spPr>
          <a:xfrm>
            <a:off x="8182437" y="4498845"/>
            <a:ext cx="2502853" cy="222625"/>
          </a:xfrm>
        </p:spPr>
        <p:txBody>
          <a:bodyPr/>
          <a:lstStyle>
            <a:lvl1pPr>
              <a:lnSpc>
                <a:spcPct val="110000"/>
              </a:lnSpc>
              <a:defRPr sz="1400" b="0" i="0">
                <a:solidFill>
                  <a:schemeClr val="bg1"/>
                </a:solidFill>
                <a:latin typeface="Roboto Medium" panose="02000000000000000000" pitchFamily="2" charset="0"/>
                <a:ea typeface="Roboto Medium" panose="02000000000000000000" pitchFamily="2" charset="0"/>
              </a:defRPr>
            </a:lvl1pPr>
            <a:lvl2pPr>
              <a:defRPr sz="1600" b="0" i="0">
                <a:latin typeface="Roboto Medium" panose="02000000000000000000" pitchFamily="2" charset="0"/>
                <a:ea typeface="Roboto Medium" panose="02000000000000000000" pitchFamily="2" charset="0"/>
              </a:defRPr>
            </a:lvl2pPr>
          </a:lstStyle>
          <a:p>
            <a:pPr lvl="0"/>
            <a:r>
              <a:rPr lang="en-US"/>
              <a:t>Insert subtitle</a:t>
            </a:r>
          </a:p>
        </p:txBody>
      </p:sp>
      <p:sp>
        <p:nvSpPr>
          <p:cNvPr id="72" name="Text Placeholder 13">
            <a:extLst>
              <a:ext uri="{FF2B5EF4-FFF2-40B4-BE49-F238E27FC236}">
                <a16:creationId xmlns:a16="http://schemas.microsoft.com/office/drawing/2014/main" id="{51060B41-7DC5-2BE1-7F35-0E622A4DBCCA}"/>
              </a:ext>
            </a:extLst>
          </p:cNvPr>
          <p:cNvSpPr>
            <a:spLocks noGrp="1"/>
          </p:cNvSpPr>
          <p:nvPr>
            <p:ph type="body" sz="quarter" idx="40" hasCustomPrompt="1"/>
          </p:nvPr>
        </p:nvSpPr>
        <p:spPr>
          <a:xfrm>
            <a:off x="8182437" y="4761878"/>
            <a:ext cx="2502853" cy="190821"/>
          </a:xfrm>
        </p:spPr>
        <p:txBody>
          <a:bodyPr/>
          <a:lstStyle>
            <a:lvl1pPr>
              <a:lnSpc>
                <a:spcPct val="110000"/>
              </a:lnSpc>
              <a:defRPr sz="1200" b="0" i="0">
                <a:solidFill>
                  <a:schemeClr val="bg1"/>
                </a:solidFill>
                <a:latin typeface="Roboto" panose="02000000000000000000" pitchFamily="2" charset="0"/>
                <a:ea typeface="Roboto" panose="02000000000000000000" pitchFamily="2" charset="0"/>
              </a:defRPr>
            </a:lvl1pPr>
            <a:lvl3pPr>
              <a:defRPr sz="1600" b="0" i="0">
                <a:latin typeface="Roboto" panose="02000000000000000000" pitchFamily="2" charset="0"/>
                <a:ea typeface="Roboto" panose="02000000000000000000" pitchFamily="2" charset="0"/>
              </a:defRPr>
            </a:lvl3pPr>
          </a:lstStyle>
          <a:p>
            <a:pPr lvl="0"/>
            <a:r>
              <a:rPr lang="en-US"/>
              <a:t>Insert body text</a:t>
            </a:r>
          </a:p>
        </p:txBody>
      </p:sp>
      <p:sp>
        <p:nvSpPr>
          <p:cNvPr id="73" name="Rectangle 72">
            <a:extLst>
              <a:ext uri="{FF2B5EF4-FFF2-40B4-BE49-F238E27FC236}">
                <a16:creationId xmlns:a16="http://schemas.microsoft.com/office/drawing/2014/main" id="{1898E220-6211-D200-4D8C-B63A3DC052FC}"/>
              </a:ext>
            </a:extLst>
          </p:cNvPr>
          <p:cNvSpPr/>
          <p:nvPr userDrawn="1"/>
        </p:nvSpPr>
        <p:spPr>
          <a:xfrm>
            <a:off x="4216841" y="1753590"/>
            <a:ext cx="445994" cy="448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0FBAF1F-BD5D-3CEB-0638-3456F8093477}"/>
              </a:ext>
            </a:extLst>
          </p:cNvPr>
          <p:cNvSpPr/>
          <p:nvPr userDrawn="1"/>
        </p:nvSpPr>
        <p:spPr>
          <a:xfrm>
            <a:off x="5880218" y="3420342"/>
            <a:ext cx="445994" cy="448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icture Placeholder 8">
            <a:extLst>
              <a:ext uri="{FF2B5EF4-FFF2-40B4-BE49-F238E27FC236}">
                <a16:creationId xmlns:a16="http://schemas.microsoft.com/office/drawing/2014/main" id="{0AF3283D-ACEC-3F7D-5919-EDC34766732F}"/>
              </a:ext>
            </a:extLst>
          </p:cNvPr>
          <p:cNvSpPr>
            <a:spLocks noGrp="1"/>
          </p:cNvSpPr>
          <p:nvPr>
            <p:ph type="pic" sz="quarter" idx="41" hasCustomPrompt="1"/>
          </p:nvPr>
        </p:nvSpPr>
        <p:spPr>
          <a:xfrm>
            <a:off x="4275296"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76" name="Rectangle 75">
            <a:extLst>
              <a:ext uri="{FF2B5EF4-FFF2-40B4-BE49-F238E27FC236}">
                <a16:creationId xmlns:a16="http://schemas.microsoft.com/office/drawing/2014/main" id="{6FE46CDA-0532-F198-C20B-E9AB8D990813}"/>
              </a:ext>
            </a:extLst>
          </p:cNvPr>
          <p:cNvSpPr/>
          <p:nvPr userDrawn="1"/>
        </p:nvSpPr>
        <p:spPr>
          <a:xfrm>
            <a:off x="8136683" y="1760226"/>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D8751F8-740B-0E3B-0B25-07F322B9A695}"/>
              </a:ext>
            </a:extLst>
          </p:cNvPr>
          <p:cNvSpPr/>
          <p:nvPr userDrawn="1"/>
        </p:nvSpPr>
        <p:spPr>
          <a:xfrm>
            <a:off x="9799094" y="3420342"/>
            <a:ext cx="445994" cy="448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icture Placeholder 8">
            <a:extLst>
              <a:ext uri="{FF2B5EF4-FFF2-40B4-BE49-F238E27FC236}">
                <a16:creationId xmlns:a16="http://schemas.microsoft.com/office/drawing/2014/main" id="{CF41DF85-5B52-07D5-E08B-AEFEC47D81C1}"/>
              </a:ext>
            </a:extLst>
          </p:cNvPr>
          <p:cNvSpPr>
            <a:spLocks noGrp="1"/>
          </p:cNvSpPr>
          <p:nvPr>
            <p:ph type="pic" sz="quarter" idx="42" hasCustomPrompt="1"/>
          </p:nvPr>
        </p:nvSpPr>
        <p:spPr>
          <a:xfrm>
            <a:off x="8195138" y="1815183"/>
            <a:ext cx="1992461" cy="1992460"/>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pic>
        <p:nvPicPr>
          <p:cNvPr id="5" name="Picture 4">
            <a:extLst>
              <a:ext uri="{FF2B5EF4-FFF2-40B4-BE49-F238E27FC236}">
                <a16:creationId xmlns:a16="http://schemas.microsoft.com/office/drawing/2014/main" id="{08AFE41B-A36E-D92E-868E-EBA9AD315197}"/>
              </a:ext>
            </a:extLst>
          </p:cNvPr>
          <p:cNvPicPr>
            <a:picLocks noChangeAspect="1"/>
          </p:cNvPicPr>
          <p:nvPr userDrawn="1"/>
        </p:nvPicPr>
        <p:blipFill>
          <a:blip r:embed="rId3"/>
          <a:srcRect/>
          <a:stretch/>
        </p:blipFill>
        <p:spPr>
          <a:xfrm>
            <a:off x="9873983" y="81260"/>
            <a:ext cx="2318017" cy="1070093"/>
          </a:xfrm>
          <a:prstGeom prst="rect">
            <a:avLst/>
          </a:prstGeom>
        </p:spPr>
      </p:pic>
    </p:spTree>
    <p:extLst>
      <p:ext uri="{BB962C8B-B14F-4D97-AF65-F5344CB8AC3E}">
        <p14:creationId xmlns:p14="http://schemas.microsoft.com/office/powerpoint/2010/main" val="2475570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ingle column">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screenshot, art&#10;&#10;Description automatically generated">
            <a:extLst>
              <a:ext uri="{FF2B5EF4-FFF2-40B4-BE49-F238E27FC236}">
                <a16:creationId xmlns:a16="http://schemas.microsoft.com/office/drawing/2014/main" id="{19ECE228-43CC-CC12-429D-3834018C5391}"/>
              </a:ext>
            </a:extLst>
          </p:cNvPr>
          <p:cNvPicPr>
            <a:picLocks noChangeAspect="1"/>
          </p:cNvPicPr>
          <p:nvPr userDrawn="1"/>
        </p:nvPicPr>
        <p:blipFill rotWithShape="1">
          <a:blip r:embed="rId2"/>
          <a:srcRect l="9195" b="58737"/>
          <a:stretch/>
        </p:blipFill>
        <p:spPr>
          <a:xfrm>
            <a:off x="9043574" y="1578666"/>
            <a:ext cx="3147391" cy="5279334"/>
          </a:xfrm>
          <a:prstGeom prst="rect">
            <a:avLst/>
          </a:prstGeom>
        </p:spPr>
      </p:pic>
      <p:sp>
        <p:nvSpPr>
          <p:cNvPr id="7" name="Slide Number Placeholder 6">
            <a:extLst>
              <a:ext uri="{FF2B5EF4-FFF2-40B4-BE49-F238E27FC236}">
                <a16:creationId xmlns:a16="http://schemas.microsoft.com/office/drawing/2014/main" id="{8F1BA35E-9949-13F3-AA2F-32696C2836E5}"/>
              </a:ext>
            </a:extLst>
          </p:cNvPr>
          <p:cNvSpPr>
            <a:spLocks noGrp="1"/>
          </p:cNvSpPr>
          <p:nvPr>
            <p:ph type="sldNum" sz="quarter" idx="12"/>
          </p:nvPr>
        </p:nvSpPr>
        <p:spPr/>
        <p:txBody>
          <a:bodyPr/>
          <a:lstStyle>
            <a:lvl1pPr>
              <a:defRPr>
                <a:solidFill>
                  <a:schemeClr val="accent3"/>
                </a:solidFill>
              </a:defRPr>
            </a:lvl1pPr>
          </a:lstStyle>
          <a:p>
            <a:fld id="{D61E13BA-069A-7E4F-9699-989E87DD4907}" type="slidenum">
              <a:rPr lang="en-US" smtClean="0"/>
              <a:pPr/>
              <a:t>‹#›</a:t>
            </a:fld>
            <a:endParaRPr lang="en-US"/>
          </a:p>
        </p:txBody>
      </p:sp>
      <p:sp>
        <p:nvSpPr>
          <p:cNvPr id="5" name="Text Placeholder 4">
            <a:extLst>
              <a:ext uri="{FF2B5EF4-FFF2-40B4-BE49-F238E27FC236}">
                <a16:creationId xmlns:a16="http://schemas.microsoft.com/office/drawing/2014/main" id="{DBD43AE3-8350-2FD8-8DF3-383336B46A6A}"/>
              </a:ext>
            </a:extLst>
          </p:cNvPr>
          <p:cNvSpPr>
            <a:spLocks noGrp="1"/>
          </p:cNvSpPr>
          <p:nvPr>
            <p:ph type="body" sz="quarter" idx="13"/>
          </p:nvPr>
        </p:nvSpPr>
        <p:spPr>
          <a:xfrm>
            <a:off x="623887" y="1817205"/>
            <a:ext cx="7308851" cy="46359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5">
            <a:extLst>
              <a:ext uri="{FF2B5EF4-FFF2-40B4-BE49-F238E27FC236}">
                <a16:creationId xmlns:a16="http://schemas.microsoft.com/office/drawing/2014/main" id="{A38E5C63-C479-4227-6886-9B0993121A54}"/>
              </a:ext>
            </a:extLst>
          </p:cNvPr>
          <p:cNvSpPr>
            <a:spLocks noGrp="1"/>
          </p:cNvSpPr>
          <p:nvPr>
            <p:ph type="title"/>
          </p:nvPr>
        </p:nvSpPr>
        <p:spPr>
          <a:xfrm>
            <a:off x="636413" y="657319"/>
            <a:ext cx="8831677" cy="415498"/>
          </a:xfrm>
        </p:spPr>
        <p:txBody>
          <a:bodyPr/>
          <a:lstStyle/>
          <a:p>
            <a:r>
              <a:rPr lang="en-GB"/>
              <a:t>Click to edit Master title style</a:t>
            </a:r>
            <a:endParaRPr lang="en-US"/>
          </a:p>
        </p:txBody>
      </p:sp>
      <p:pic>
        <p:nvPicPr>
          <p:cNvPr id="3" name="Picture 2">
            <a:extLst>
              <a:ext uri="{FF2B5EF4-FFF2-40B4-BE49-F238E27FC236}">
                <a16:creationId xmlns:a16="http://schemas.microsoft.com/office/drawing/2014/main" id="{0E1AA948-5457-13A0-00B7-B57A30D1AEA4}"/>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31738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1.3">
    <p:bg>
      <p:bgPr>
        <a:solidFill>
          <a:schemeClr val="bg2"/>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F7490BCC-0A21-F17A-D814-DC712FC1D40D}"/>
              </a:ext>
            </a:extLst>
          </p:cNvPr>
          <p:cNvPicPr>
            <a:picLocks noChangeAspect="1"/>
          </p:cNvPicPr>
          <p:nvPr userDrawn="1"/>
        </p:nvPicPr>
        <p:blipFill>
          <a:blip r:embed="rId2"/>
          <a:stretch>
            <a:fillRect/>
          </a:stretch>
        </p:blipFill>
        <p:spPr>
          <a:xfrm rot="10800000">
            <a:off x="8068234" y="4041150"/>
            <a:ext cx="4123763" cy="2816847"/>
          </a:xfrm>
          <a:prstGeom prst="rect">
            <a:avLst/>
          </a:prstGeom>
        </p:spPr>
      </p:pic>
      <p:pic>
        <p:nvPicPr>
          <p:cNvPr id="7" name="Picture 6" descr="Shape&#10;&#10;Description automatically generated">
            <a:extLst>
              <a:ext uri="{FF2B5EF4-FFF2-40B4-BE49-F238E27FC236}">
                <a16:creationId xmlns:a16="http://schemas.microsoft.com/office/drawing/2014/main" id="{8C16C091-49F0-1B62-8F26-689EA487B96D}"/>
              </a:ext>
            </a:extLst>
          </p:cNvPr>
          <p:cNvPicPr>
            <a:picLocks noChangeAspect="1"/>
          </p:cNvPicPr>
          <p:nvPr userDrawn="1"/>
        </p:nvPicPr>
        <p:blipFill>
          <a:blip r:embed="rId3"/>
          <a:stretch>
            <a:fillRect/>
          </a:stretch>
        </p:blipFill>
        <p:spPr>
          <a:xfrm rot="10800000">
            <a:off x="0" y="-1"/>
            <a:ext cx="3123452" cy="1492624"/>
          </a:xfrm>
          <a:prstGeom prst="rect">
            <a:avLst/>
          </a:prstGeom>
        </p:spPr>
      </p:pic>
      <p:sp>
        <p:nvSpPr>
          <p:cNvPr id="6" name="Title 1">
            <a:extLst>
              <a:ext uri="{FF2B5EF4-FFF2-40B4-BE49-F238E27FC236}">
                <a16:creationId xmlns:a16="http://schemas.microsoft.com/office/drawing/2014/main" id="{AA0F4D07-32E0-16AC-9B8C-53742C1B9DFF}"/>
              </a:ext>
            </a:extLst>
          </p:cNvPr>
          <p:cNvSpPr>
            <a:spLocks noGrp="1"/>
          </p:cNvSpPr>
          <p:nvPr>
            <p:ph type="ctrTitle"/>
          </p:nvPr>
        </p:nvSpPr>
        <p:spPr>
          <a:xfrm>
            <a:off x="636414" y="2404654"/>
            <a:ext cx="9144000" cy="415498"/>
          </a:xfrm>
        </p:spPr>
        <p:txBody>
          <a:bodyPr anchor="b"/>
          <a:lstStyle>
            <a:lvl1pPr algn="l">
              <a:defRPr sz="3000" b="0" i="0">
                <a:solidFill>
                  <a:schemeClr val="accent4"/>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8" name="Subtitle 2">
            <a:extLst>
              <a:ext uri="{FF2B5EF4-FFF2-40B4-BE49-F238E27FC236}">
                <a16:creationId xmlns:a16="http://schemas.microsoft.com/office/drawing/2014/main" id="{0E881A7B-1F1D-33B4-9239-C4F5F7BD4AA9}"/>
              </a:ext>
            </a:extLst>
          </p:cNvPr>
          <p:cNvSpPr>
            <a:spLocks noGrp="1"/>
          </p:cNvSpPr>
          <p:nvPr>
            <p:ph type="subTitle" idx="1"/>
          </p:nvPr>
        </p:nvSpPr>
        <p:spPr>
          <a:xfrm>
            <a:off x="636414" y="2934156"/>
            <a:ext cx="9438028" cy="623248"/>
          </a:xfrm>
        </p:spPr>
        <p:txBody>
          <a:bodyPr/>
          <a:lstStyle>
            <a:lvl1pPr marL="0" indent="0" algn="l">
              <a:buNone/>
              <a:defRPr sz="4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 Placeholder 15">
            <a:extLst>
              <a:ext uri="{FF2B5EF4-FFF2-40B4-BE49-F238E27FC236}">
                <a16:creationId xmlns:a16="http://schemas.microsoft.com/office/drawing/2014/main" id="{BC94A3F6-52DE-A790-63E9-F7689E1E8FAE}"/>
              </a:ext>
            </a:extLst>
          </p:cNvPr>
          <p:cNvSpPr>
            <a:spLocks noGrp="1"/>
          </p:cNvSpPr>
          <p:nvPr>
            <p:ph type="body" sz="quarter" idx="10"/>
          </p:nvPr>
        </p:nvSpPr>
        <p:spPr>
          <a:xfrm>
            <a:off x="636414" y="4312063"/>
            <a:ext cx="5992812" cy="349839"/>
          </a:xfrm>
        </p:spPr>
        <p:txBody>
          <a:bodyPr/>
          <a:lstStyle>
            <a:lvl1pPr>
              <a:lnSpc>
                <a:spcPct val="110000"/>
              </a:lnSpc>
              <a:spcBef>
                <a:spcPts val="0"/>
              </a:spcBef>
              <a:defRPr sz="2200" b="0" i="0">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5" name="Picture 4">
            <a:extLst>
              <a:ext uri="{FF2B5EF4-FFF2-40B4-BE49-F238E27FC236}">
                <a16:creationId xmlns:a16="http://schemas.microsoft.com/office/drawing/2014/main" id="{1181B8F0-C609-7294-66F9-96115278FA26}"/>
              </a:ext>
            </a:extLst>
          </p:cNvPr>
          <p:cNvPicPr>
            <a:picLocks noChangeAspect="1"/>
          </p:cNvPicPr>
          <p:nvPr userDrawn="1"/>
        </p:nvPicPr>
        <p:blipFill>
          <a:blip r:embed="rId4"/>
          <a:srcRect/>
          <a:stretch/>
        </p:blipFill>
        <p:spPr>
          <a:xfrm>
            <a:off x="8068234" y="-10230"/>
            <a:ext cx="4232567" cy="1953931"/>
          </a:xfrm>
          <a:prstGeom prst="rect">
            <a:avLst/>
          </a:prstGeom>
        </p:spPr>
      </p:pic>
    </p:spTree>
    <p:extLst>
      <p:ext uri="{BB962C8B-B14F-4D97-AF65-F5344CB8AC3E}">
        <p14:creationId xmlns:p14="http://schemas.microsoft.com/office/powerpoint/2010/main" val="2661352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A9B86B8D-F20E-1426-0512-C1A0286A0C68}"/>
              </a:ext>
            </a:extLst>
          </p:cNvPr>
          <p:cNvPicPr>
            <a:picLocks noChangeAspect="1"/>
          </p:cNvPicPr>
          <p:nvPr userDrawn="1"/>
        </p:nvPicPr>
        <p:blipFill>
          <a:blip r:embed="rId2"/>
          <a:stretch>
            <a:fillRect/>
          </a:stretch>
        </p:blipFill>
        <p:spPr>
          <a:xfrm rot="10800000">
            <a:off x="9754252" y="5192831"/>
            <a:ext cx="2437748" cy="1665169"/>
          </a:xfrm>
          <a:prstGeom prst="rect">
            <a:avLst/>
          </a:prstGeom>
        </p:spPr>
      </p:pic>
      <p:sp>
        <p:nvSpPr>
          <p:cNvPr id="7" name="Slide Number Placeholder 6">
            <a:extLst>
              <a:ext uri="{FF2B5EF4-FFF2-40B4-BE49-F238E27FC236}">
                <a16:creationId xmlns:a16="http://schemas.microsoft.com/office/drawing/2014/main" id="{8F1BA35E-9949-13F3-AA2F-32696C2836E5}"/>
              </a:ext>
            </a:extLst>
          </p:cNvPr>
          <p:cNvSpPr>
            <a:spLocks noGrp="1"/>
          </p:cNvSpPr>
          <p:nvPr>
            <p:ph type="sldNum" sz="quarter" idx="12"/>
          </p:nvPr>
        </p:nvSpPr>
        <p:spPr/>
        <p:txBody>
          <a:bodyPr/>
          <a:lstStyle>
            <a:lvl1pPr>
              <a:defRPr>
                <a:solidFill>
                  <a:schemeClr val="accent3"/>
                </a:solidFill>
              </a:defRPr>
            </a:lvl1pPr>
          </a:lstStyle>
          <a:p>
            <a:fld id="{D61E13BA-069A-7E4F-9699-989E87DD4907}" type="slidenum">
              <a:rPr lang="en-US" smtClean="0"/>
              <a:pPr/>
              <a:t>‹#›</a:t>
            </a:fld>
            <a:endParaRPr lang="en-US"/>
          </a:p>
        </p:txBody>
      </p:sp>
      <p:sp>
        <p:nvSpPr>
          <p:cNvPr id="5" name="Text Placeholder 4">
            <a:extLst>
              <a:ext uri="{FF2B5EF4-FFF2-40B4-BE49-F238E27FC236}">
                <a16:creationId xmlns:a16="http://schemas.microsoft.com/office/drawing/2014/main" id="{DBD43AE3-8350-2FD8-8DF3-383336B46A6A}"/>
              </a:ext>
            </a:extLst>
          </p:cNvPr>
          <p:cNvSpPr>
            <a:spLocks noGrp="1"/>
          </p:cNvSpPr>
          <p:nvPr>
            <p:ph type="body" sz="quarter" idx="13"/>
          </p:nvPr>
        </p:nvSpPr>
        <p:spPr>
          <a:xfrm>
            <a:off x="623887" y="1817205"/>
            <a:ext cx="5364163" cy="35997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5">
            <a:extLst>
              <a:ext uri="{FF2B5EF4-FFF2-40B4-BE49-F238E27FC236}">
                <a16:creationId xmlns:a16="http://schemas.microsoft.com/office/drawing/2014/main" id="{A38E5C63-C479-4227-6886-9B0993121A54}"/>
              </a:ext>
            </a:extLst>
          </p:cNvPr>
          <p:cNvSpPr>
            <a:spLocks noGrp="1"/>
          </p:cNvSpPr>
          <p:nvPr>
            <p:ph type="title"/>
          </p:nvPr>
        </p:nvSpPr>
        <p:spPr>
          <a:xfrm>
            <a:off x="636413" y="657319"/>
            <a:ext cx="8831677" cy="415498"/>
          </a:xfrm>
        </p:spPr>
        <p:txBody>
          <a:bodyPr/>
          <a:lstStyle/>
          <a:p>
            <a:r>
              <a:rPr lang="en-GB"/>
              <a:t>Click to edit Master title style</a:t>
            </a:r>
            <a:endParaRPr lang="en-US"/>
          </a:p>
        </p:txBody>
      </p:sp>
      <p:sp>
        <p:nvSpPr>
          <p:cNvPr id="3" name="Text Placeholder 4">
            <a:extLst>
              <a:ext uri="{FF2B5EF4-FFF2-40B4-BE49-F238E27FC236}">
                <a16:creationId xmlns:a16="http://schemas.microsoft.com/office/drawing/2014/main" id="{DAFFC5BB-B674-1298-B97C-C949BF2FDB62}"/>
              </a:ext>
            </a:extLst>
          </p:cNvPr>
          <p:cNvSpPr>
            <a:spLocks noGrp="1"/>
          </p:cNvSpPr>
          <p:nvPr>
            <p:ph type="body" sz="quarter" idx="14"/>
          </p:nvPr>
        </p:nvSpPr>
        <p:spPr>
          <a:xfrm>
            <a:off x="6214460" y="1817205"/>
            <a:ext cx="5364163" cy="35997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E80B7BEC-D5A0-59D7-E6D7-9558FC72E1C0}"/>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2259093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A9B86B8D-F20E-1426-0512-C1A0286A0C68}"/>
              </a:ext>
            </a:extLst>
          </p:cNvPr>
          <p:cNvPicPr>
            <a:picLocks noChangeAspect="1"/>
          </p:cNvPicPr>
          <p:nvPr userDrawn="1"/>
        </p:nvPicPr>
        <p:blipFill>
          <a:blip r:embed="rId2"/>
          <a:stretch>
            <a:fillRect/>
          </a:stretch>
        </p:blipFill>
        <p:spPr>
          <a:xfrm rot="10800000">
            <a:off x="9754252" y="5192831"/>
            <a:ext cx="2437748" cy="1665169"/>
          </a:xfrm>
          <a:prstGeom prst="rect">
            <a:avLst/>
          </a:prstGeom>
        </p:spPr>
      </p:pic>
      <p:sp>
        <p:nvSpPr>
          <p:cNvPr id="7" name="Slide Number Placeholder 6">
            <a:extLst>
              <a:ext uri="{FF2B5EF4-FFF2-40B4-BE49-F238E27FC236}">
                <a16:creationId xmlns:a16="http://schemas.microsoft.com/office/drawing/2014/main" id="{8F1BA35E-9949-13F3-AA2F-32696C2836E5}"/>
              </a:ext>
            </a:extLst>
          </p:cNvPr>
          <p:cNvSpPr>
            <a:spLocks noGrp="1"/>
          </p:cNvSpPr>
          <p:nvPr>
            <p:ph type="sldNum" sz="quarter" idx="12"/>
          </p:nvPr>
        </p:nvSpPr>
        <p:spPr/>
        <p:txBody>
          <a:bodyPr/>
          <a:lstStyle>
            <a:lvl1pPr>
              <a:defRPr>
                <a:solidFill>
                  <a:schemeClr val="accent3"/>
                </a:solidFill>
              </a:defRPr>
            </a:lvl1pPr>
          </a:lstStyle>
          <a:p>
            <a:fld id="{D61E13BA-069A-7E4F-9699-989E87DD4907}" type="slidenum">
              <a:rPr lang="en-US" smtClean="0"/>
              <a:pPr/>
              <a:t>‹#›</a:t>
            </a:fld>
            <a:endParaRPr lang="en-US"/>
          </a:p>
        </p:txBody>
      </p:sp>
      <p:sp>
        <p:nvSpPr>
          <p:cNvPr id="5" name="Text Placeholder 4">
            <a:extLst>
              <a:ext uri="{FF2B5EF4-FFF2-40B4-BE49-F238E27FC236}">
                <a16:creationId xmlns:a16="http://schemas.microsoft.com/office/drawing/2014/main" id="{DBD43AE3-8350-2FD8-8DF3-383336B46A6A}"/>
              </a:ext>
            </a:extLst>
          </p:cNvPr>
          <p:cNvSpPr>
            <a:spLocks noGrp="1"/>
          </p:cNvSpPr>
          <p:nvPr>
            <p:ph type="body" sz="quarter" idx="13"/>
          </p:nvPr>
        </p:nvSpPr>
        <p:spPr>
          <a:xfrm>
            <a:off x="623887" y="1817205"/>
            <a:ext cx="3384551" cy="35997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5">
            <a:extLst>
              <a:ext uri="{FF2B5EF4-FFF2-40B4-BE49-F238E27FC236}">
                <a16:creationId xmlns:a16="http://schemas.microsoft.com/office/drawing/2014/main" id="{A38E5C63-C479-4227-6886-9B0993121A54}"/>
              </a:ext>
            </a:extLst>
          </p:cNvPr>
          <p:cNvSpPr>
            <a:spLocks noGrp="1"/>
          </p:cNvSpPr>
          <p:nvPr>
            <p:ph type="title"/>
          </p:nvPr>
        </p:nvSpPr>
        <p:spPr>
          <a:xfrm>
            <a:off x="636413" y="657319"/>
            <a:ext cx="8831677" cy="415498"/>
          </a:xfrm>
        </p:spPr>
        <p:txBody>
          <a:bodyPr/>
          <a:lstStyle/>
          <a:p>
            <a:r>
              <a:rPr lang="en-GB"/>
              <a:t>Click to edit Master title style</a:t>
            </a:r>
            <a:endParaRPr lang="en-US"/>
          </a:p>
        </p:txBody>
      </p:sp>
      <p:sp>
        <p:nvSpPr>
          <p:cNvPr id="3" name="Text Placeholder 4">
            <a:extLst>
              <a:ext uri="{FF2B5EF4-FFF2-40B4-BE49-F238E27FC236}">
                <a16:creationId xmlns:a16="http://schemas.microsoft.com/office/drawing/2014/main" id="{DAFFC5BB-B674-1298-B97C-C949BF2FDB62}"/>
              </a:ext>
            </a:extLst>
          </p:cNvPr>
          <p:cNvSpPr>
            <a:spLocks noGrp="1"/>
          </p:cNvSpPr>
          <p:nvPr>
            <p:ph type="body" sz="quarter" idx="14"/>
          </p:nvPr>
        </p:nvSpPr>
        <p:spPr>
          <a:xfrm>
            <a:off x="4259263" y="1817205"/>
            <a:ext cx="3673475" cy="35997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4">
            <a:extLst>
              <a:ext uri="{FF2B5EF4-FFF2-40B4-BE49-F238E27FC236}">
                <a16:creationId xmlns:a16="http://schemas.microsoft.com/office/drawing/2014/main" id="{6E8C9D02-887D-DA53-7122-71FF4FB9EA4F}"/>
              </a:ext>
            </a:extLst>
          </p:cNvPr>
          <p:cNvSpPr>
            <a:spLocks noGrp="1"/>
          </p:cNvSpPr>
          <p:nvPr>
            <p:ph type="body" sz="quarter" idx="15"/>
          </p:nvPr>
        </p:nvSpPr>
        <p:spPr>
          <a:xfrm>
            <a:off x="8183563" y="1782481"/>
            <a:ext cx="3372051" cy="35997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B04B3144-C261-97C2-5972-4C11073D1C7F}"/>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80993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8E0684C-DFB0-8BEA-04B6-B1DA16F0A1EB}"/>
              </a:ext>
            </a:extLst>
          </p:cNvPr>
          <p:cNvSpPr>
            <a:spLocks noGrp="1"/>
          </p:cNvSpPr>
          <p:nvPr>
            <p:ph type="pic" sz="quarter" idx="14" hasCustomPrompt="1"/>
          </p:nvPr>
        </p:nvSpPr>
        <p:spPr>
          <a:xfrm>
            <a:off x="7932738" y="0"/>
            <a:ext cx="4259262" cy="6858000"/>
          </a:xfrm>
          <a:solidFill>
            <a:schemeClr val="accent3"/>
          </a:solidFill>
        </p:spPr>
        <p:txBody>
          <a:bodyPr anchor="ctr">
            <a:noAutofit/>
          </a:bodyPr>
          <a:lstStyle>
            <a:lvl1pPr algn="ctr">
              <a:defRPr>
                <a:solidFill>
                  <a:schemeClr val="tx1">
                    <a:lumMod val="60000"/>
                    <a:lumOff val="40000"/>
                  </a:schemeClr>
                </a:solidFill>
              </a:defRPr>
            </a:lvl1pPr>
          </a:lstStyle>
          <a:p>
            <a:r>
              <a:rPr lang="en-US"/>
              <a:t>INSERT IMAGE HERE</a:t>
            </a:r>
          </a:p>
        </p:txBody>
      </p:sp>
      <p:pic>
        <p:nvPicPr>
          <p:cNvPr id="2" name="Picture 1" descr="Logo&#10;&#10;Description automatically generated">
            <a:extLst>
              <a:ext uri="{FF2B5EF4-FFF2-40B4-BE49-F238E27FC236}">
                <a16:creationId xmlns:a16="http://schemas.microsoft.com/office/drawing/2014/main" id="{A9B86B8D-F20E-1426-0512-C1A0286A0C68}"/>
              </a:ext>
            </a:extLst>
          </p:cNvPr>
          <p:cNvPicPr>
            <a:picLocks noChangeAspect="1"/>
          </p:cNvPicPr>
          <p:nvPr userDrawn="1"/>
        </p:nvPicPr>
        <p:blipFill>
          <a:blip r:embed="rId2"/>
          <a:stretch>
            <a:fillRect/>
          </a:stretch>
        </p:blipFill>
        <p:spPr>
          <a:xfrm rot="10800000">
            <a:off x="10625418" y="5787904"/>
            <a:ext cx="1566581" cy="1070095"/>
          </a:xfrm>
          <a:prstGeom prst="rect">
            <a:avLst/>
          </a:prstGeom>
        </p:spPr>
      </p:pic>
      <p:sp>
        <p:nvSpPr>
          <p:cNvPr id="7" name="Slide Number Placeholder 6">
            <a:extLst>
              <a:ext uri="{FF2B5EF4-FFF2-40B4-BE49-F238E27FC236}">
                <a16:creationId xmlns:a16="http://schemas.microsoft.com/office/drawing/2014/main" id="{8F1BA35E-9949-13F3-AA2F-32696C2836E5}"/>
              </a:ext>
            </a:extLst>
          </p:cNvPr>
          <p:cNvSpPr>
            <a:spLocks noGrp="1"/>
          </p:cNvSpPr>
          <p:nvPr>
            <p:ph type="sldNum" sz="quarter" idx="12"/>
          </p:nvPr>
        </p:nvSpPr>
        <p:spPr/>
        <p:txBody>
          <a:bodyPr/>
          <a:lstStyle>
            <a:lvl1pPr>
              <a:defRPr>
                <a:solidFill>
                  <a:schemeClr val="accent3"/>
                </a:solidFill>
              </a:defRPr>
            </a:lvl1pPr>
          </a:lstStyle>
          <a:p>
            <a:fld id="{D61E13BA-069A-7E4F-9699-989E87DD4907}" type="slidenum">
              <a:rPr lang="en-US" smtClean="0"/>
              <a:pPr/>
              <a:t>‹#›</a:t>
            </a:fld>
            <a:endParaRPr lang="en-US"/>
          </a:p>
        </p:txBody>
      </p:sp>
      <p:sp>
        <p:nvSpPr>
          <p:cNvPr id="5" name="Text Placeholder 4">
            <a:extLst>
              <a:ext uri="{FF2B5EF4-FFF2-40B4-BE49-F238E27FC236}">
                <a16:creationId xmlns:a16="http://schemas.microsoft.com/office/drawing/2014/main" id="{DBD43AE3-8350-2FD8-8DF3-383336B46A6A}"/>
              </a:ext>
            </a:extLst>
          </p:cNvPr>
          <p:cNvSpPr>
            <a:spLocks noGrp="1"/>
          </p:cNvSpPr>
          <p:nvPr>
            <p:ph type="body" sz="quarter" idx="13"/>
          </p:nvPr>
        </p:nvSpPr>
        <p:spPr>
          <a:xfrm>
            <a:off x="623887" y="1817205"/>
            <a:ext cx="6830209" cy="35997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5">
            <a:extLst>
              <a:ext uri="{FF2B5EF4-FFF2-40B4-BE49-F238E27FC236}">
                <a16:creationId xmlns:a16="http://schemas.microsoft.com/office/drawing/2014/main" id="{A38E5C63-C479-4227-6886-9B0993121A54}"/>
              </a:ext>
            </a:extLst>
          </p:cNvPr>
          <p:cNvSpPr>
            <a:spLocks noGrp="1"/>
          </p:cNvSpPr>
          <p:nvPr>
            <p:ph type="title"/>
          </p:nvPr>
        </p:nvSpPr>
        <p:spPr>
          <a:xfrm>
            <a:off x="636413" y="657318"/>
            <a:ext cx="5058331" cy="783729"/>
          </a:xfrm>
        </p:spPr>
        <p:txBody>
          <a:bodyPr/>
          <a:lstStyle/>
          <a:p>
            <a:r>
              <a:rPr lang="en-GB"/>
              <a:t>Click to edit Master title style</a:t>
            </a:r>
            <a:endParaRPr lang="en-US"/>
          </a:p>
        </p:txBody>
      </p:sp>
      <p:pic>
        <p:nvPicPr>
          <p:cNvPr id="3" name="Picture 2">
            <a:extLst>
              <a:ext uri="{FF2B5EF4-FFF2-40B4-BE49-F238E27FC236}">
                <a16:creationId xmlns:a16="http://schemas.microsoft.com/office/drawing/2014/main" id="{1689C877-9740-58EC-0E64-F650C47763E2}"/>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1215159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image">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1BA35E-9949-13F3-AA2F-32696C2836E5}"/>
              </a:ext>
            </a:extLst>
          </p:cNvPr>
          <p:cNvSpPr>
            <a:spLocks noGrp="1"/>
          </p:cNvSpPr>
          <p:nvPr>
            <p:ph type="sldNum" sz="quarter" idx="12"/>
          </p:nvPr>
        </p:nvSpPr>
        <p:spPr/>
        <p:txBody>
          <a:bodyPr/>
          <a:lstStyle>
            <a:lvl1pPr>
              <a:defRPr>
                <a:solidFill>
                  <a:schemeClr val="accent3"/>
                </a:solidFill>
              </a:defRPr>
            </a:lvl1pPr>
          </a:lstStyle>
          <a:p>
            <a:fld id="{D61E13BA-069A-7E4F-9699-989E87DD4907}" type="slidenum">
              <a:rPr lang="en-US" smtClean="0"/>
              <a:pPr/>
              <a:t>‹#›</a:t>
            </a:fld>
            <a:endParaRPr lang="en-US"/>
          </a:p>
        </p:txBody>
      </p:sp>
      <p:sp>
        <p:nvSpPr>
          <p:cNvPr id="5" name="Text Placeholder 4">
            <a:extLst>
              <a:ext uri="{FF2B5EF4-FFF2-40B4-BE49-F238E27FC236}">
                <a16:creationId xmlns:a16="http://schemas.microsoft.com/office/drawing/2014/main" id="{DBD43AE3-8350-2FD8-8DF3-383336B46A6A}"/>
              </a:ext>
            </a:extLst>
          </p:cNvPr>
          <p:cNvSpPr>
            <a:spLocks noGrp="1"/>
          </p:cNvSpPr>
          <p:nvPr>
            <p:ph type="body" sz="quarter" idx="13"/>
          </p:nvPr>
        </p:nvSpPr>
        <p:spPr>
          <a:xfrm>
            <a:off x="623887" y="1817205"/>
            <a:ext cx="5364163" cy="35997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5">
            <a:extLst>
              <a:ext uri="{FF2B5EF4-FFF2-40B4-BE49-F238E27FC236}">
                <a16:creationId xmlns:a16="http://schemas.microsoft.com/office/drawing/2014/main" id="{A38E5C63-C479-4227-6886-9B0993121A54}"/>
              </a:ext>
            </a:extLst>
          </p:cNvPr>
          <p:cNvSpPr>
            <a:spLocks noGrp="1"/>
          </p:cNvSpPr>
          <p:nvPr>
            <p:ph type="title"/>
          </p:nvPr>
        </p:nvSpPr>
        <p:spPr>
          <a:xfrm>
            <a:off x="636413" y="657318"/>
            <a:ext cx="5058331" cy="783729"/>
          </a:xfrm>
        </p:spPr>
        <p:txBody>
          <a:bodyPr/>
          <a:lstStyle/>
          <a:p>
            <a:r>
              <a:rPr lang="en-GB"/>
              <a:t>Click to edit Master title style</a:t>
            </a:r>
            <a:endParaRPr lang="en-US"/>
          </a:p>
        </p:txBody>
      </p:sp>
      <p:pic>
        <p:nvPicPr>
          <p:cNvPr id="3" name="Picture 2">
            <a:extLst>
              <a:ext uri="{FF2B5EF4-FFF2-40B4-BE49-F238E27FC236}">
                <a16:creationId xmlns:a16="http://schemas.microsoft.com/office/drawing/2014/main" id="{1689C877-9740-58EC-0E64-F650C47763E2}"/>
              </a:ext>
            </a:extLst>
          </p:cNvPr>
          <p:cNvPicPr>
            <a:picLocks noChangeAspect="1"/>
          </p:cNvPicPr>
          <p:nvPr userDrawn="1"/>
        </p:nvPicPr>
        <p:blipFill>
          <a:blip r:embed="rId2"/>
          <a:srcRect/>
          <a:stretch/>
        </p:blipFill>
        <p:spPr>
          <a:xfrm>
            <a:off x="9873983" y="81260"/>
            <a:ext cx="2318017" cy="1070094"/>
          </a:xfrm>
          <a:prstGeom prst="rect">
            <a:avLst/>
          </a:prstGeom>
        </p:spPr>
      </p:pic>
      <p:sp>
        <p:nvSpPr>
          <p:cNvPr id="4" name="Picture Placeholder 9">
            <a:extLst>
              <a:ext uri="{FF2B5EF4-FFF2-40B4-BE49-F238E27FC236}">
                <a16:creationId xmlns:a16="http://schemas.microsoft.com/office/drawing/2014/main" id="{5E4E5375-45ED-ABA7-61F3-7768C6BF78DD}"/>
              </a:ext>
            </a:extLst>
          </p:cNvPr>
          <p:cNvSpPr>
            <a:spLocks noGrp="1"/>
          </p:cNvSpPr>
          <p:nvPr>
            <p:ph type="pic" sz="quarter" idx="15" hasCustomPrompt="1"/>
          </p:nvPr>
        </p:nvSpPr>
        <p:spPr>
          <a:xfrm>
            <a:off x="6203951" y="1808163"/>
            <a:ext cx="5364161" cy="3445858"/>
          </a:xfrm>
          <a:solidFill>
            <a:schemeClr val="accent3"/>
          </a:solidFill>
        </p:spPr>
        <p:txBody>
          <a:bodyPr anchor="ctr">
            <a:noAutofit/>
          </a:bodyPr>
          <a:lstStyle>
            <a:lvl1pPr algn="ctr">
              <a:defRPr>
                <a:solidFill>
                  <a:schemeClr val="tx1">
                    <a:lumMod val="60000"/>
                    <a:lumOff val="40000"/>
                  </a:schemeClr>
                </a:solidFill>
              </a:defRPr>
            </a:lvl1pPr>
          </a:lstStyle>
          <a:p>
            <a:r>
              <a:rPr lang="en-US"/>
              <a:t>INSERT IMAGE HERE</a:t>
            </a:r>
          </a:p>
        </p:txBody>
      </p:sp>
    </p:spTree>
    <p:extLst>
      <p:ext uri="{BB962C8B-B14F-4D97-AF65-F5344CB8AC3E}">
        <p14:creationId xmlns:p14="http://schemas.microsoft.com/office/powerpoint/2010/main" val="145764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3 images">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8E0684C-DFB0-8BEA-04B6-B1DA16F0A1EB}"/>
              </a:ext>
            </a:extLst>
          </p:cNvPr>
          <p:cNvSpPr>
            <a:spLocks noGrp="1"/>
          </p:cNvSpPr>
          <p:nvPr>
            <p:ph type="pic" sz="quarter" idx="14" hasCustomPrompt="1"/>
          </p:nvPr>
        </p:nvSpPr>
        <p:spPr>
          <a:xfrm>
            <a:off x="7058526" y="0"/>
            <a:ext cx="2318017" cy="2085881"/>
          </a:xfrm>
          <a:solidFill>
            <a:schemeClr val="accent3"/>
          </a:solidFill>
        </p:spPr>
        <p:txBody>
          <a:bodyPr anchor="ctr">
            <a:noAutofit/>
          </a:bodyPr>
          <a:lstStyle>
            <a:lvl1pPr algn="ctr">
              <a:defRPr>
                <a:solidFill>
                  <a:schemeClr val="tx1">
                    <a:lumMod val="60000"/>
                    <a:lumOff val="40000"/>
                  </a:schemeClr>
                </a:solidFill>
              </a:defRPr>
            </a:lvl1pPr>
          </a:lstStyle>
          <a:p>
            <a:r>
              <a:rPr lang="en-US"/>
              <a:t>INSERT IMAGE HERE</a:t>
            </a:r>
          </a:p>
        </p:txBody>
      </p:sp>
      <p:sp>
        <p:nvSpPr>
          <p:cNvPr id="7" name="Slide Number Placeholder 6">
            <a:extLst>
              <a:ext uri="{FF2B5EF4-FFF2-40B4-BE49-F238E27FC236}">
                <a16:creationId xmlns:a16="http://schemas.microsoft.com/office/drawing/2014/main" id="{8F1BA35E-9949-13F3-AA2F-32696C2836E5}"/>
              </a:ext>
            </a:extLst>
          </p:cNvPr>
          <p:cNvSpPr>
            <a:spLocks noGrp="1"/>
          </p:cNvSpPr>
          <p:nvPr>
            <p:ph type="sldNum" sz="quarter" idx="12"/>
          </p:nvPr>
        </p:nvSpPr>
        <p:spPr/>
        <p:txBody>
          <a:bodyPr/>
          <a:lstStyle>
            <a:lvl1pPr>
              <a:defRPr>
                <a:solidFill>
                  <a:schemeClr val="accent3"/>
                </a:solidFill>
              </a:defRPr>
            </a:lvl1pPr>
          </a:lstStyle>
          <a:p>
            <a:fld id="{D61E13BA-069A-7E4F-9699-989E87DD4907}" type="slidenum">
              <a:rPr lang="en-US" smtClean="0"/>
              <a:pPr/>
              <a:t>‹#›</a:t>
            </a:fld>
            <a:endParaRPr lang="en-US"/>
          </a:p>
        </p:txBody>
      </p:sp>
      <p:sp>
        <p:nvSpPr>
          <p:cNvPr id="5" name="Text Placeholder 4">
            <a:extLst>
              <a:ext uri="{FF2B5EF4-FFF2-40B4-BE49-F238E27FC236}">
                <a16:creationId xmlns:a16="http://schemas.microsoft.com/office/drawing/2014/main" id="{DBD43AE3-8350-2FD8-8DF3-383336B46A6A}"/>
              </a:ext>
            </a:extLst>
          </p:cNvPr>
          <p:cNvSpPr>
            <a:spLocks noGrp="1"/>
          </p:cNvSpPr>
          <p:nvPr>
            <p:ph type="body" sz="quarter" idx="13"/>
          </p:nvPr>
        </p:nvSpPr>
        <p:spPr>
          <a:xfrm>
            <a:off x="623887" y="1817205"/>
            <a:ext cx="5364163" cy="35997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5">
            <a:extLst>
              <a:ext uri="{FF2B5EF4-FFF2-40B4-BE49-F238E27FC236}">
                <a16:creationId xmlns:a16="http://schemas.microsoft.com/office/drawing/2014/main" id="{A38E5C63-C479-4227-6886-9B0993121A54}"/>
              </a:ext>
            </a:extLst>
          </p:cNvPr>
          <p:cNvSpPr>
            <a:spLocks noGrp="1"/>
          </p:cNvSpPr>
          <p:nvPr>
            <p:ph type="title"/>
          </p:nvPr>
        </p:nvSpPr>
        <p:spPr>
          <a:xfrm>
            <a:off x="636413" y="657318"/>
            <a:ext cx="5058331" cy="783729"/>
          </a:xfrm>
        </p:spPr>
        <p:txBody>
          <a:bodyPr/>
          <a:lstStyle/>
          <a:p>
            <a:r>
              <a:rPr lang="en-GB"/>
              <a:t>Click to edit Master title style</a:t>
            </a:r>
            <a:endParaRPr lang="en-US"/>
          </a:p>
        </p:txBody>
      </p:sp>
      <p:pic>
        <p:nvPicPr>
          <p:cNvPr id="3" name="Picture 2">
            <a:extLst>
              <a:ext uri="{FF2B5EF4-FFF2-40B4-BE49-F238E27FC236}">
                <a16:creationId xmlns:a16="http://schemas.microsoft.com/office/drawing/2014/main" id="{1689C877-9740-58EC-0E64-F650C47763E2}"/>
              </a:ext>
            </a:extLst>
          </p:cNvPr>
          <p:cNvPicPr>
            <a:picLocks noChangeAspect="1"/>
          </p:cNvPicPr>
          <p:nvPr userDrawn="1"/>
        </p:nvPicPr>
        <p:blipFill>
          <a:blip r:embed="rId2"/>
          <a:srcRect/>
          <a:stretch/>
        </p:blipFill>
        <p:spPr>
          <a:xfrm>
            <a:off x="9873983" y="81260"/>
            <a:ext cx="2318017" cy="1070094"/>
          </a:xfrm>
          <a:prstGeom prst="rect">
            <a:avLst/>
          </a:prstGeom>
        </p:spPr>
      </p:pic>
      <p:sp>
        <p:nvSpPr>
          <p:cNvPr id="4" name="Picture Placeholder 9">
            <a:extLst>
              <a:ext uri="{FF2B5EF4-FFF2-40B4-BE49-F238E27FC236}">
                <a16:creationId xmlns:a16="http://schemas.microsoft.com/office/drawing/2014/main" id="{5E4E5375-45ED-ABA7-61F3-7768C6BF78DD}"/>
              </a:ext>
            </a:extLst>
          </p:cNvPr>
          <p:cNvSpPr>
            <a:spLocks noGrp="1"/>
          </p:cNvSpPr>
          <p:nvPr>
            <p:ph type="pic" sz="quarter" idx="15" hasCustomPrompt="1"/>
          </p:nvPr>
        </p:nvSpPr>
        <p:spPr>
          <a:xfrm>
            <a:off x="7058528" y="2324459"/>
            <a:ext cx="4509586" cy="3024188"/>
          </a:xfrm>
          <a:solidFill>
            <a:schemeClr val="accent3"/>
          </a:solidFill>
        </p:spPr>
        <p:txBody>
          <a:bodyPr anchor="ctr">
            <a:noAutofit/>
          </a:bodyPr>
          <a:lstStyle>
            <a:lvl1pPr algn="ctr">
              <a:defRPr>
                <a:solidFill>
                  <a:schemeClr val="tx1">
                    <a:lumMod val="60000"/>
                    <a:lumOff val="40000"/>
                  </a:schemeClr>
                </a:solidFill>
              </a:defRPr>
            </a:lvl1pPr>
          </a:lstStyle>
          <a:p>
            <a:r>
              <a:rPr lang="en-US"/>
              <a:t>INSERT IMAGE HERE</a:t>
            </a:r>
          </a:p>
        </p:txBody>
      </p:sp>
      <p:sp>
        <p:nvSpPr>
          <p:cNvPr id="8" name="Picture Placeholder 9">
            <a:extLst>
              <a:ext uri="{FF2B5EF4-FFF2-40B4-BE49-F238E27FC236}">
                <a16:creationId xmlns:a16="http://schemas.microsoft.com/office/drawing/2014/main" id="{C1B083EB-5D8F-E286-4DD7-DE9FE9F9FC0C}"/>
              </a:ext>
            </a:extLst>
          </p:cNvPr>
          <p:cNvSpPr>
            <a:spLocks noGrp="1"/>
          </p:cNvSpPr>
          <p:nvPr>
            <p:ph type="pic" sz="quarter" idx="16" hasCustomPrompt="1"/>
          </p:nvPr>
        </p:nvSpPr>
        <p:spPr>
          <a:xfrm>
            <a:off x="7058526" y="5587225"/>
            <a:ext cx="2662990" cy="1270775"/>
          </a:xfrm>
          <a:solidFill>
            <a:schemeClr val="accent3"/>
          </a:solidFill>
        </p:spPr>
        <p:txBody>
          <a:bodyPr anchor="ctr">
            <a:noAutofit/>
          </a:bodyPr>
          <a:lstStyle>
            <a:lvl1pPr algn="ctr">
              <a:defRPr>
                <a:solidFill>
                  <a:schemeClr val="tx1">
                    <a:lumMod val="60000"/>
                    <a:lumOff val="40000"/>
                  </a:schemeClr>
                </a:solidFill>
              </a:defRPr>
            </a:lvl1pPr>
          </a:lstStyle>
          <a:p>
            <a:r>
              <a:rPr lang="en-US"/>
              <a:t>INSERT IMAGE HERE</a:t>
            </a:r>
          </a:p>
        </p:txBody>
      </p:sp>
    </p:spTree>
    <p:extLst>
      <p:ext uri="{BB962C8B-B14F-4D97-AF65-F5344CB8AC3E}">
        <p14:creationId xmlns:p14="http://schemas.microsoft.com/office/powerpoint/2010/main" val="1161688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3 image columns">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1BA35E-9949-13F3-AA2F-32696C2836E5}"/>
              </a:ext>
            </a:extLst>
          </p:cNvPr>
          <p:cNvSpPr>
            <a:spLocks noGrp="1"/>
          </p:cNvSpPr>
          <p:nvPr>
            <p:ph type="sldNum" sz="quarter" idx="12"/>
          </p:nvPr>
        </p:nvSpPr>
        <p:spPr/>
        <p:txBody>
          <a:bodyPr/>
          <a:lstStyle>
            <a:lvl1pPr>
              <a:defRPr>
                <a:solidFill>
                  <a:schemeClr val="accent3"/>
                </a:solidFill>
              </a:defRPr>
            </a:lvl1pPr>
          </a:lstStyle>
          <a:p>
            <a:fld id="{D61E13BA-069A-7E4F-9699-989E87DD4907}" type="slidenum">
              <a:rPr lang="en-US" smtClean="0"/>
              <a:pPr/>
              <a:t>‹#›</a:t>
            </a:fld>
            <a:endParaRPr lang="en-US"/>
          </a:p>
        </p:txBody>
      </p:sp>
      <p:sp>
        <p:nvSpPr>
          <p:cNvPr id="5" name="Text Placeholder 4">
            <a:extLst>
              <a:ext uri="{FF2B5EF4-FFF2-40B4-BE49-F238E27FC236}">
                <a16:creationId xmlns:a16="http://schemas.microsoft.com/office/drawing/2014/main" id="{DBD43AE3-8350-2FD8-8DF3-383336B46A6A}"/>
              </a:ext>
            </a:extLst>
          </p:cNvPr>
          <p:cNvSpPr>
            <a:spLocks noGrp="1"/>
          </p:cNvSpPr>
          <p:nvPr>
            <p:ph type="body" sz="quarter" idx="13"/>
          </p:nvPr>
        </p:nvSpPr>
        <p:spPr>
          <a:xfrm>
            <a:off x="623887" y="4451200"/>
            <a:ext cx="3384551" cy="2001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5">
            <a:extLst>
              <a:ext uri="{FF2B5EF4-FFF2-40B4-BE49-F238E27FC236}">
                <a16:creationId xmlns:a16="http://schemas.microsoft.com/office/drawing/2014/main" id="{A38E5C63-C479-4227-6886-9B0993121A54}"/>
              </a:ext>
            </a:extLst>
          </p:cNvPr>
          <p:cNvSpPr>
            <a:spLocks noGrp="1"/>
          </p:cNvSpPr>
          <p:nvPr>
            <p:ph type="title"/>
          </p:nvPr>
        </p:nvSpPr>
        <p:spPr>
          <a:xfrm>
            <a:off x="636413" y="657318"/>
            <a:ext cx="5058331" cy="783729"/>
          </a:xfrm>
        </p:spPr>
        <p:txBody>
          <a:bodyPr/>
          <a:lstStyle/>
          <a:p>
            <a:r>
              <a:rPr lang="en-GB"/>
              <a:t>Click to edit Master title style</a:t>
            </a:r>
            <a:endParaRPr lang="en-US"/>
          </a:p>
        </p:txBody>
      </p:sp>
      <p:pic>
        <p:nvPicPr>
          <p:cNvPr id="3" name="Picture 2">
            <a:extLst>
              <a:ext uri="{FF2B5EF4-FFF2-40B4-BE49-F238E27FC236}">
                <a16:creationId xmlns:a16="http://schemas.microsoft.com/office/drawing/2014/main" id="{1689C877-9740-58EC-0E64-F650C47763E2}"/>
              </a:ext>
            </a:extLst>
          </p:cNvPr>
          <p:cNvPicPr>
            <a:picLocks noChangeAspect="1"/>
          </p:cNvPicPr>
          <p:nvPr userDrawn="1"/>
        </p:nvPicPr>
        <p:blipFill>
          <a:blip r:embed="rId2"/>
          <a:srcRect/>
          <a:stretch/>
        </p:blipFill>
        <p:spPr>
          <a:xfrm>
            <a:off x="9873983" y="81260"/>
            <a:ext cx="2318017" cy="1070094"/>
          </a:xfrm>
          <a:prstGeom prst="rect">
            <a:avLst/>
          </a:prstGeom>
        </p:spPr>
      </p:pic>
      <p:sp>
        <p:nvSpPr>
          <p:cNvPr id="4" name="Picture Placeholder 9">
            <a:extLst>
              <a:ext uri="{FF2B5EF4-FFF2-40B4-BE49-F238E27FC236}">
                <a16:creationId xmlns:a16="http://schemas.microsoft.com/office/drawing/2014/main" id="{5E4E5375-45ED-ABA7-61F3-7768C6BF78DD}"/>
              </a:ext>
            </a:extLst>
          </p:cNvPr>
          <p:cNvSpPr>
            <a:spLocks noGrp="1"/>
          </p:cNvSpPr>
          <p:nvPr>
            <p:ph type="pic" sz="quarter" idx="15" hasCustomPrompt="1"/>
          </p:nvPr>
        </p:nvSpPr>
        <p:spPr>
          <a:xfrm>
            <a:off x="623887" y="1817205"/>
            <a:ext cx="3384551" cy="2257838"/>
          </a:xfrm>
          <a:solidFill>
            <a:schemeClr val="accent3"/>
          </a:solidFill>
        </p:spPr>
        <p:txBody>
          <a:bodyPr anchor="ctr">
            <a:noAutofit/>
          </a:bodyPr>
          <a:lstStyle>
            <a:lvl1pPr algn="ctr">
              <a:defRPr>
                <a:solidFill>
                  <a:schemeClr val="tx1">
                    <a:lumMod val="60000"/>
                    <a:lumOff val="40000"/>
                  </a:schemeClr>
                </a:solidFill>
              </a:defRPr>
            </a:lvl1pPr>
          </a:lstStyle>
          <a:p>
            <a:r>
              <a:rPr lang="en-US"/>
              <a:t>INSERT IMAGE HERE</a:t>
            </a:r>
          </a:p>
        </p:txBody>
      </p:sp>
      <p:sp>
        <p:nvSpPr>
          <p:cNvPr id="2" name="Picture Placeholder 9">
            <a:extLst>
              <a:ext uri="{FF2B5EF4-FFF2-40B4-BE49-F238E27FC236}">
                <a16:creationId xmlns:a16="http://schemas.microsoft.com/office/drawing/2014/main" id="{CD8774E1-3402-BE66-2D35-18E3AF98E71C}"/>
              </a:ext>
            </a:extLst>
          </p:cNvPr>
          <p:cNvSpPr>
            <a:spLocks noGrp="1"/>
          </p:cNvSpPr>
          <p:nvPr>
            <p:ph type="pic" sz="quarter" idx="16" hasCustomPrompt="1"/>
          </p:nvPr>
        </p:nvSpPr>
        <p:spPr>
          <a:xfrm>
            <a:off x="4259263" y="1817205"/>
            <a:ext cx="3673475" cy="2257838"/>
          </a:xfrm>
          <a:solidFill>
            <a:schemeClr val="accent3"/>
          </a:solidFill>
        </p:spPr>
        <p:txBody>
          <a:bodyPr anchor="ctr">
            <a:noAutofit/>
          </a:bodyPr>
          <a:lstStyle>
            <a:lvl1pPr algn="ctr">
              <a:defRPr>
                <a:solidFill>
                  <a:schemeClr val="tx1">
                    <a:lumMod val="60000"/>
                    <a:lumOff val="40000"/>
                  </a:schemeClr>
                </a:solidFill>
              </a:defRPr>
            </a:lvl1pPr>
          </a:lstStyle>
          <a:p>
            <a:r>
              <a:rPr lang="en-US"/>
              <a:t>INSERT IMAGE HERE</a:t>
            </a:r>
          </a:p>
        </p:txBody>
      </p:sp>
      <p:sp>
        <p:nvSpPr>
          <p:cNvPr id="9" name="Picture Placeholder 9">
            <a:extLst>
              <a:ext uri="{FF2B5EF4-FFF2-40B4-BE49-F238E27FC236}">
                <a16:creationId xmlns:a16="http://schemas.microsoft.com/office/drawing/2014/main" id="{7A6448FD-AED5-9503-E9D8-0501A0711EC2}"/>
              </a:ext>
            </a:extLst>
          </p:cNvPr>
          <p:cNvSpPr>
            <a:spLocks noGrp="1"/>
          </p:cNvSpPr>
          <p:nvPr>
            <p:ph type="pic" sz="quarter" idx="17" hasCustomPrompt="1"/>
          </p:nvPr>
        </p:nvSpPr>
        <p:spPr>
          <a:xfrm>
            <a:off x="8177626" y="1817205"/>
            <a:ext cx="3384551" cy="2257838"/>
          </a:xfrm>
          <a:solidFill>
            <a:schemeClr val="accent3"/>
          </a:solidFill>
        </p:spPr>
        <p:txBody>
          <a:bodyPr anchor="ctr">
            <a:noAutofit/>
          </a:bodyPr>
          <a:lstStyle>
            <a:lvl1pPr algn="ctr">
              <a:defRPr>
                <a:solidFill>
                  <a:schemeClr val="tx1">
                    <a:lumMod val="60000"/>
                    <a:lumOff val="40000"/>
                  </a:schemeClr>
                </a:solidFill>
              </a:defRPr>
            </a:lvl1pPr>
          </a:lstStyle>
          <a:p>
            <a:r>
              <a:rPr lang="en-US"/>
              <a:t>INSERT IMAGE HERE</a:t>
            </a:r>
          </a:p>
        </p:txBody>
      </p:sp>
      <p:sp>
        <p:nvSpPr>
          <p:cNvPr id="11" name="Text Placeholder 4">
            <a:extLst>
              <a:ext uri="{FF2B5EF4-FFF2-40B4-BE49-F238E27FC236}">
                <a16:creationId xmlns:a16="http://schemas.microsoft.com/office/drawing/2014/main" id="{4D7E43E5-911B-B7C2-4791-9E3C60C4145E}"/>
              </a:ext>
            </a:extLst>
          </p:cNvPr>
          <p:cNvSpPr>
            <a:spLocks noGrp="1"/>
          </p:cNvSpPr>
          <p:nvPr>
            <p:ph type="body" sz="quarter" idx="18"/>
          </p:nvPr>
        </p:nvSpPr>
        <p:spPr>
          <a:xfrm>
            <a:off x="4261608" y="4451200"/>
            <a:ext cx="3671130" cy="2001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4">
            <a:extLst>
              <a:ext uri="{FF2B5EF4-FFF2-40B4-BE49-F238E27FC236}">
                <a16:creationId xmlns:a16="http://schemas.microsoft.com/office/drawing/2014/main" id="{475F68A6-3F80-5D4A-A20B-DB0407EDD353}"/>
              </a:ext>
            </a:extLst>
          </p:cNvPr>
          <p:cNvSpPr>
            <a:spLocks noGrp="1"/>
          </p:cNvSpPr>
          <p:nvPr>
            <p:ph type="body" sz="quarter" idx="19"/>
          </p:nvPr>
        </p:nvSpPr>
        <p:spPr>
          <a:xfrm>
            <a:off x="8197503" y="4451200"/>
            <a:ext cx="3370610" cy="2001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31066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beige">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9A7806-A1E6-B7C4-7D6A-F41C02921B16}"/>
              </a:ext>
            </a:extLst>
          </p:cNvPr>
          <p:cNvSpPr>
            <a:spLocks noGrp="1"/>
          </p:cNvSpPr>
          <p:nvPr>
            <p:ph type="sldNum" sz="quarter" idx="12"/>
          </p:nvPr>
        </p:nvSpPr>
        <p:spPr/>
        <p:txBody>
          <a:bodyPr/>
          <a:lstStyle/>
          <a:p>
            <a:fld id="{D61E13BA-069A-7E4F-9699-989E87DD4907}" type="slidenum">
              <a:rPr lang="en-US" smtClean="0"/>
              <a:t>‹#›</a:t>
            </a:fld>
            <a:endParaRPr lang="en-US"/>
          </a:p>
        </p:txBody>
      </p:sp>
      <p:sp>
        <p:nvSpPr>
          <p:cNvPr id="9" name="Subtitle 2">
            <a:extLst>
              <a:ext uri="{FF2B5EF4-FFF2-40B4-BE49-F238E27FC236}">
                <a16:creationId xmlns:a16="http://schemas.microsoft.com/office/drawing/2014/main" id="{E70446FD-B240-400A-05CB-53AFE64AFEBE}"/>
              </a:ext>
            </a:extLst>
          </p:cNvPr>
          <p:cNvSpPr>
            <a:spLocks noGrp="1"/>
          </p:cNvSpPr>
          <p:nvPr>
            <p:ph type="subTitle" idx="1"/>
          </p:nvPr>
        </p:nvSpPr>
        <p:spPr>
          <a:xfrm>
            <a:off x="623887" y="1283844"/>
            <a:ext cx="5811637" cy="1454244"/>
          </a:xfrm>
        </p:spPr>
        <p:txBody>
          <a:bodyPr/>
          <a:lstStyle>
            <a:lvl1pPr marL="0" indent="0" algn="l">
              <a:buNone/>
              <a:defRPr sz="3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1" name="Rectangle 10">
            <a:extLst>
              <a:ext uri="{FF2B5EF4-FFF2-40B4-BE49-F238E27FC236}">
                <a16:creationId xmlns:a16="http://schemas.microsoft.com/office/drawing/2014/main" id="{3145565D-B9FD-FA0F-F56B-CD8EFE5F1BFE}"/>
              </a:ext>
            </a:extLst>
          </p:cNvPr>
          <p:cNvSpPr/>
          <p:nvPr userDrawn="1"/>
        </p:nvSpPr>
        <p:spPr>
          <a:xfrm>
            <a:off x="623887" y="3562168"/>
            <a:ext cx="481873" cy="485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685FCA-43E1-2D40-589F-6ABEC7139A9B}"/>
              </a:ext>
            </a:extLst>
          </p:cNvPr>
          <p:cNvSpPr/>
          <p:nvPr userDrawn="1"/>
        </p:nvSpPr>
        <p:spPr>
          <a:xfrm>
            <a:off x="1944219" y="4883490"/>
            <a:ext cx="481873" cy="485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D250445D-E6C6-2CDE-176C-30B57D7A2FB6}"/>
              </a:ext>
            </a:extLst>
          </p:cNvPr>
          <p:cNvSpPr>
            <a:spLocks noGrp="1"/>
          </p:cNvSpPr>
          <p:nvPr>
            <p:ph type="pic" sz="quarter" idx="29" hasCustomPrompt="1"/>
          </p:nvPr>
        </p:nvSpPr>
        <p:spPr>
          <a:xfrm>
            <a:off x="682342" y="3623418"/>
            <a:ext cx="1688307" cy="1688306"/>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4" name="Text Placeholder 13">
            <a:extLst>
              <a:ext uri="{FF2B5EF4-FFF2-40B4-BE49-F238E27FC236}">
                <a16:creationId xmlns:a16="http://schemas.microsoft.com/office/drawing/2014/main" id="{58F87E96-BD7E-BAE2-E8C7-832A23569310}"/>
              </a:ext>
            </a:extLst>
          </p:cNvPr>
          <p:cNvSpPr>
            <a:spLocks noGrp="1"/>
          </p:cNvSpPr>
          <p:nvPr>
            <p:ph type="body" sz="quarter" idx="30" hasCustomPrompt="1"/>
          </p:nvPr>
        </p:nvSpPr>
        <p:spPr>
          <a:xfrm>
            <a:off x="682342" y="5575124"/>
            <a:ext cx="3216470" cy="221599"/>
          </a:xfrm>
        </p:spPr>
        <p:txBody>
          <a:bodyPr/>
          <a:lstStyle>
            <a:lvl1pPr algn="l">
              <a:defRPr sz="1600">
                <a:solidFill>
                  <a:schemeClr val="tx1"/>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15" name="Text Placeholder 13">
            <a:extLst>
              <a:ext uri="{FF2B5EF4-FFF2-40B4-BE49-F238E27FC236}">
                <a16:creationId xmlns:a16="http://schemas.microsoft.com/office/drawing/2014/main" id="{1A7D128D-ED48-9E2A-E5B3-D55741861190}"/>
              </a:ext>
            </a:extLst>
          </p:cNvPr>
          <p:cNvSpPr>
            <a:spLocks noGrp="1"/>
          </p:cNvSpPr>
          <p:nvPr>
            <p:ph type="body" sz="quarter" idx="31" hasCustomPrompt="1"/>
          </p:nvPr>
        </p:nvSpPr>
        <p:spPr>
          <a:xfrm>
            <a:off x="682342" y="5841342"/>
            <a:ext cx="3216470" cy="221599"/>
          </a:xfrm>
        </p:spPr>
        <p:txBody>
          <a:bodyPr/>
          <a:lstStyle>
            <a:lvl1pPr algn="l">
              <a:defRPr sz="1600" b="0" i="0">
                <a:solidFill>
                  <a:schemeClr val="tx1"/>
                </a:solidFill>
                <a:latin typeface="Roboto" panose="02000000000000000000" pitchFamily="2" charset="0"/>
                <a:ea typeface="Roboto" panose="02000000000000000000" pitchFamily="2" charset="0"/>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18" name="Picture Placeholder 7">
            <a:extLst>
              <a:ext uri="{FF2B5EF4-FFF2-40B4-BE49-F238E27FC236}">
                <a16:creationId xmlns:a16="http://schemas.microsoft.com/office/drawing/2014/main" id="{C3482D38-AD46-96BF-AB6F-83F2FFBE76E8}"/>
              </a:ext>
            </a:extLst>
          </p:cNvPr>
          <p:cNvSpPr>
            <a:spLocks noGrp="1"/>
          </p:cNvSpPr>
          <p:nvPr>
            <p:ph type="pic" sz="quarter" idx="13" hasCustomPrompt="1"/>
          </p:nvPr>
        </p:nvSpPr>
        <p:spPr>
          <a:xfrm>
            <a:off x="7243484" y="0"/>
            <a:ext cx="4948516" cy="6858000"/>
          </a:xfrm>
          <a:solidFill>
            <a:schemeClr val="accent3"/>
          </a:solidFill>
        </p:spPr>
        <p:txBody>
          <a:bodyPr anchor="ctr">
            <a:noAutofit/>
          </a:bodyPr>
          <a:lstStyle>
            <a:lvl1pPr algn="ctr">
              <a:defRPr sz="1400">
                <a:solidFill>
                  <a:schemeClr val="accent3">
                    <a:lumMod val="75000"/>
                  </a:schemeClr>
                </a:solidFill>
              </a:defRPr>
            </a:lvl1pPr>
          </a:lstStyle>
          <a:p>
            <a:r>
              <a:rPr lang="en-US"/>
              <a:t>INSERT IMAGE HERE</a:t>
            </a:r>
          </a:p>
        </p:txBody>
      </p:sp>
    </p:spTree>
    <p:extLst>
      <p:ext uri="{BB962C8B-B14F-4D97-AF65-F5344CB8AC3E}">
        <p14:creationId xmlns:p14="http://schemas.microsoft.com/office/powerpoint/2010/main" val="3080815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9A7806-A1E6-B7C4-7D6A-F41C02921B16}"/>
              </a:ext>
            </a:extLst>
          </p:cNvPr>
          <p:cNvSpPr>
            <a:spLocks noGrp="1"/>
          </p:cNvSpPr>
          <p:nvPr>
            <p:ph type="sldNum" sz="quarter" idx="12"/>
          </p:nvPr>
        </p:nvSpPr>
        <p:spPr/>
        <p:txBody>
          <a:bodyPr/>
          <a:lstStyle/>
          <a:p>
            <a:fld id="{D61E13BA-069A-7E4F-9699-989E87DD4907}" type="slidenum">
              <a:rPr lang="en-US" smtClean="0"/>
              <a:t>‹#›</a:t>
            </a:fld>
            <a:endParaRPr lang="en-US"/>
          </a:p>
        </p:txBody>
      </p:sp>
      <p:sp>
        <p:nvSpPr>
          <p:cNvPr id="9" name="Subtitle 2">
            <a:extLst>
              <a:ext uri="{FF2B5EF4-FFF2-40B4-BE49-F238E27FC236}">
                <a16:creationId xmlns:a16="http://schemas.microsoft.com/office/drawing/2014/main" id="{E70446FD-B240-400A-05CB-53AFE64AFEBE}"/>
              </a:ext>
            </a:extLst>
          </p:cNvPr>
          <p:cNvSpPr>
            <a:spLocks noGrp="1"/>
          </p:cNvSpPr>
          <p:nvPr>
            <p:ph type="subTitle" idx="1"/>
          </p:nvPr>
        </p:nvSpPr>
        <p:spPr>
          <a:xfrm>
            <a:off x="623887" y="1283844"/>
            <a:ext cx="5811637" cy="1454244"/>
          </a:xfrm>
        </p:spPr>
        <p:txBody>
          <a:bodyPr/>
          <a:lstStyle>
            <a:lvl1pPr marL="0" indent="0" algn="l">
              <a:buNone/>
              <a:defRPr sz="3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1" name="Rectangle 10">
            <a:extLst>
              <a:ext uri="{FF2B5EF4-FFF2-40B4-BE49-F238E27FC236}">
                <a16:creationId xmlns:a16="http://schemas.microsoft.com/office/drawing/2014/main" id="{3145565D-B9FD-FA0F-F56B-CD8EFE5F1BFE}"/>
              </a:ext>
            </a:extLst>
          </p:cNvPr>
          <p:cNvSpPr/>
          <p:nvPr userDrawn="1"/>
        </p:nvSpPr>
        <p:spPr>
          <a:xfrm>
            <a:off x="623887" y="3562168"/>
            <a:ext cx="481873" cy="485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685FCA-43E1-2D40-589F-6ABEC7139A9B}"/>
              </a:ext>
            </a:extLst>
          </p:cNvPr>
          <p:cNvSpPr/>
          <p:nvPr userDrawn="1"/>
        </p:nvSpPr>
        <p:spPr>
          <a:xfrm>
            <a:off x="1944219" y="4883490"/>
            <a:ext cx="481873" cy="485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D250445D-E6C6-2CDE-176C-30B57D7A2FB6}"/>
              </a:ext>
            </a:extLst>
          </p:cNvPr>
          <p:cNvSpPr>
            <a:spLocks noGrp="1"/>
          </p:cNvSpPr>
          <p:nvPr>
            <p:ph type="pic" sz="quarter" idx="29" hasCustomPrompt="1"/>
          </p:nvPr>
        </p:nvSpPr>
        <p:spPr>
          <a:xfrm>
            <a:off x="682342" y="3623418"/>
            <a:ext cx="1688307" cy="1688306"/>
          </a:xfrm>
          <a:solidFill>
            <a:schemeClr val="bg1">
              <a:lumMod val="95000"/>
            </a:schemeClr>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4" name="Text Placeholder 13">
            <a:extLst>
              <a:ext uri="{FF2B5EF4-FFF2-40B4-BE49-F238E27FC236}">
                <a16:creationId xmlns:a16="http://schemas.microsoft.com/office/drawing/2014/main" id="{58F87E96-BD7E-BAE2-E8C7-832A23569310}"/>
              </a:ext>
            </a:extLst>
          </p:cNvPr>
          <p:cNvSpPr>
            <a:spLocks noGrp="1"/>
          </p:cNvSpPr>
          <p:nvPr>
            <p:ph type="body" sz="quarter" idx="30" hasCustomPrompt="1"/>
          </p:nvPr>
        </p:nvSpPr>
        <p:spPr>
          <a:xfrm>
            <a:off x="682342" y="5575124"/>
            <a:ext cx="3216470" cy="221599"/>
          </a:xfrm>
        </p:spPr>
        <p:txBody>
          <a:bodyPr/>
          <a:lstStyle>
            <a:lvl1pPr algn="l">
              <a:defRPr sz="1600">
                <a:solidFill>
                  <a:schemeClr val="tx1"/>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15" name="Text Placeholder 13">
            <a:extLst>
              <a:ext uri="{FF2B5EF4-FFF2-40B4-BE49-F238E27FC236}">
                <a16:creationId xmlns:a16="http://schemas.microsoft.com/office/drawing/2014/main" id="{1A7D128D-ED48-9E2A-E5B3-D55741861190}"/>
              </a:ext>
            </a:extLst>
          </p:cNvPr>
          <p:cNvSpPr>
            <a:spLocks noGrp="1"/>
          </p:cNvSpPr>
          <p:nvPr>
            <p:ph type="body" sz="quarter" idx="31" hasCustomPrompt="1"/>
          </p:nvPr>
        </p:nvSpPr>
        <p:spPr>
          <a:xfrm>
            <a:off x="682342" y="5841342"/>
            <a:ext cx="3216470" cy="221599"/>
          </a:xfrm>
        </p:spPr>
        <p:txBody>
          <a:bodyPr/>
          <a:lstStyle>
            <a:lvl1pPr algn="l">
              <a:defRPr sz="1600" b="0" i="0">
                <a:solidFill>
                  <a:schemeClr val="tx1"/>
                </a:solidFill>
                <a:latin typeface="Roboto" panose="02000000000000000000" pitchFamily="2" charset="0"/>
                <a:ea typeface="Roboto" panose="02000000000000000000" pitchFamily="2" charset="0"/>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18" name="Picture Placeholder 7">
            <a:extLst>
              <a:ext uri="{FF2B5EF4-FFF2-40B4-BE49-F238E27FC236}">
                <a16:creationId xmlns:a16="http://schemas.microsoft.com/office/drawing/2014/main" id="{C3482D38-AD46-96BF-AB6F-83F2FFBE76E8}"/>
              </a:ext>
            </a:extLst>
          </p:cNvPr>
          <p:cNvSpPr>
            <a:spLocks noGrp="1"/>
          </p:cNvSpPr>
          <p:nvPr>
            <p:ph type="pic" sz="quarter" idx="13" hasCustomPrompt="1"/>
          </p:nvPr>
        </p:nvSpPr>
        <p:spPr>
          <a:xfrm>
            <a:off x="7243484" y="0"/>
            <a:ext cx="4948516" cy="6858000"/>
          </a:xfrm>
          <a:solidFill>
            <a:schemeClr val="accent3"/>
          </a:solidFill>
        </p:spPr>
        <p:txBody>
          <a:bodyPr anchor="ctr">
            <a:noAutofit/>
          </a:bodyPr>
          <a:lstStyle>
            <a:lvl1pPr algn="ctr">
              <a:defRPr sz="1400">
                <a:solidFill>
                  <a:schemeClr val="accent3">
                    <a:lumMod val="75000"/>
                  </a:schemeClr>
                </a:solidFill>
              </a:defRPr>
            </a:lvl1pPr>
          </a:lstStyle>
          <a:p>
            <a:r>
              <a:rPr lang="en-US"/>
              <a:t>INSERT IMAGE HERE</a:t>
            </a:r>
          </a:p>
        </p:txBody>
      </p:sp>
    </p:spTree>
    <p:extLst>
      <p:ext uri="{BB962C8B-B14F-4D97-AF65-F5344CB8AC3E}">
        <p14:creationId xmlns:p14="http://schemas.microsoft.com/office/powerpoint/2010/main" val="1685162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dark grey">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A6BA2F8-5272-70B6-F6AE-0DFFC10571F6}"/>
              </a:ext>
            </a:extLst>
          </p:cNvPr>
          <p:cNvSpPr>
            <a:spLocks noGrp="1"/>
          </p:cNvSpPr>
          <p:nvPr>
            <p:ph type="pic" sz="quarter" idx="13" hasCustomPrompt="1"/>
          </p:nvPr>
        </p:nvSpPr>
        <p:spPr>
          <a:xfrm>
            <a:off x="7243484" y="0"/>
            <a:ext cx="4948516" cy="6858000"/>
          </a:xfrm>
          <a:solidFill>
            <a:schemeClr val="accent3"/>
          </a:solidFill>
        </p:spPr>
        <p:txBody>
          <a:bodyPr anchor="ctr">
            <a:noAutofit/>
          </a:bodyPr>
          <a:lstStyle>
            <a:lvl1pPr algn="ctr">
              <a:defRPr sz="1400">
                <a:solidFill>
                  <a:schemeClr val="accent3">
                    <a:lumMod val="75000"/>
                  </a:schemeClr>
                </a:solidFill>
              </a:defRPr>
            </a:lvl1pPr>
          </a:lstStyle>
          <a:p>
            <a:r>
              <a:rPr lang="en-US"/>
              <a:t>INSERT IMAGE HERE</a:t>
            </a:r>
          </a:p>
        </p:txBody>
      </p:sp>
      <p:sp>
        <p:nvSpPr>
          <p:cNvPr id="6" name="Slide Number Placeholder 5">
            <a:extLst>
              <a:ext uri="{FF2B5EF4-FFF2-40B4-BE49-F238E27FC236}">
                <a16:creationId xmlns:a16="http://schemas.microsoft.com/office/drawing/2014/main" id="{7F9A7806-A1E6-B7C4-7D6A-F41C02921B16}"/>
              </a:ext>
            </a:extLst>
          </p:cNvPr>
          <p:cNvSpPr>
            <a:spLocks noGrp="1"/>
          </p:cNvSpPr>
          <p:nvPr>
            <p:ph type="sldNum" sz="quarter" idx="12"/>
          </p:nvPr>
        </p:nvSpPr>
        <p:spPr/>
        <p:txBody>
          <a:bodyPr/>
          <a:lstStyle/>
          <a:p>
            <a:fld id="{D61E13BA-069A-7E4F-9699-989E87DD4907}" type="slidenum">
              <a:rPr lang="en-US" smtClean="0"/>
              <a:t>‹#›</a:t>
            </a:fld>
            <a:endParaRPr lang="en-US"/>
          </a:p>
        </p:txBody>
      </p:sp>
      <p:sp>
        <p:nvSpPr>
          <p:cNvPr id="9" name="Subtitle 2">
            <a:extLst>
              <a:ext uri="{FF2B5EF4-FFF2-40B4-BE49-F238E27FC236}">
                <a16:creationId xmlns:a16="http://schemas.microsoft.com/office/drawing/2014/main" id="{E70446FD-B240-400A-05CB-53AFE64AFEBE}"/>
              </a:ext>
            </a:extLst>
          </p:cNvPr>
          <p:cNvSpPr>
            <a:spLocks noGrp="1"/>
          </p:cNvSpPr>
          <p:nvPr>
            <p:ph type="subTitle" idx="1"/>
          </p:nvPr>
        </p:nvSpPr>
        <p:spPr>
          <a:xfrm>
            <a:off x="623887" y="1283844"/>
            <a:ext cx="4324631" cy="969496"/>
          </a:xfrm>
        </p:spPr>
        <p:txBody>
          <a:bodyPr/>
          <a:lstStyle>
            <a:lvl1pPr marL="0" indent="0" algn="l">
              <a:buNone/>
              <a:defRPr sz="3500" b="1" i="0">
                <a:solidFill>
                  <a:schemeClr val="accent6"/>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1" name="Rectangle 10">
            <a:extLst>
              <a:ext uri="{FF2B5EF4-FFF2-40B4-BE49-F238E27FC236}">
                <a16:creationId xmlns:a16="http://schemas.microsoft.com/office/drawing/2014/main" id="{3145565D-B9FD-FA0F-F56B-CD8EFE5F1BFE}"/>
              </a:ext>
            </a:extLst>
          </p:cNvPr>
          <p:cNvSpPr/>
          <p:nvPr userDrawn="1"/>
        </p:nvSpPr>
        <p:spPr>
          <a:xfrm>
            <a:off x="623887" y="3562168"/>
            <a:ext cx="481873" cy="485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685FCA-43E1-2D40-589F-6ABEC7139A9B}"/>
              </a:ext>
            </a:extLst>
          </p:cNvPr>
          <p:cNvSpPr/>
          <p:nvPr userDrawn="1"/>
        </p:nvSpPr>
        <p:spPr>
          <a:xfrm>
            <a:off x="1944219" y="4883490"/>
            <a:ext cx="481873" cy="485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D250445D-E6C6-2CDE-176C-30B57D7A2FB6}"/>
              </a:ext>
            </a:extLst>
          </p:cNvPr>
          <p:cNvSpPr>
            <a:spLocks noGrp="1"/>
          </p:cNvSpPr>
          <p:nvPr>
            <p:ph type="pic" sz="quarter" idx="29" hasCustomPrompt="1"/>
          </p:nvPr>
        </p:nvSpPr>
        <p:spPr>
          <a:xfrm>
            <a:off x="682342" y="3623418"/>
            <a:ext cx="1688307" cy="1688306"/>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4" name="Text Placeholder 13">
            <a:extLst>
              <a:ext uri="{FF2B5EF4-FFF2-40B4-BE49-F238E27FC236}">
                <a16:creationId xmlns:a16="http://schemas.microsoft.com/office/drawing/2014/main" id="{58F87E96-BD7E-BAE2-E8C7-832A23569310}"/>
              </a:ext>
            </a:extLst>
          </p:cNvPr>
          <p:cNvSpPr>
            <a:spLocks noGrp="1"/>
          </p:cNvSpPr>
          <p:nvPr>
            <p:ph type="body" sz="quarter" idx="30" hasCustomPrompt="1"/>
          </p:nvPr>
        </p:nvSpPr>
        <p:spPr>
          <a:xfrm>
            <a:off x="682342" y="5575124"/>
            <a:ext cx="3216470" cy="221599"/>
          </a:xfrm>
        </p:spPr>
        <p:txBody>
          <a:bodyPr/>
          <a:lstStyle>
            <a:lvl1pPr algn="l">
              <a:defRPr sz="1600">
                <a:solidFill>
                  <a:schemeClr val="bg1"/>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15" name="Text Placeholder 13">
            <a:extLst>
              <a:ext uri="{FF2B5EF4-FFF2-40B4-BE49-F238E27FC236}">
                <a16:creationId xmlns:a16="http://schemas.microsoft.com/office/drawing/2014/main" id="{1A7D128D-ED48-9E2A-E5B3-D55741861190}"/>
              </a:ext>
            </a:extLst>
          </p:cNvPr>
          <p:cNvSpPr>
            <a:spLocks noGrp="1"/>
          </p:cNvSpPr>
          <p:nvPr>
            <p:ph type="body" sz="quarter" idx="31" hasCustomPrompt="1"/>
          </p:nvPr>
        </p:nvSpPr>
        <p:spPr>
          <a:xfrm>
            <a:off x="682342" y="5841342"/>
            <a:ext cx="3216470" cy="221599"/>
          </a:xfrm>
        </p:spPr>
        <p:txBody>
          <a:bodyPr/>
          <a:lstStyle>
            <a:lvl1pPr algn="l">
              <a:defRPr sz="1600" b="0" i="0">
                <a:solidFill>
                  <a:schemeClr val="bg1"/>
                </a:solidFill>
                <a:latin typeface="Roboto" panose="02000000000000000000" pitchFamily="2" charset="0"/>
                <a:ea typeface="Roboto" panose="02000000000000000000" pitchFamily="2" charset="0"/>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pic>
        <p:nvPicPr>
          <p:cNvPr id="2" name="Picture 1" descr="Logo&#10;&#10;Description automatically generated">
            <a:extLst>
              <a:ext uri="{FF2B5EF4-FFF2-40B4-BE49-F238E27FC236}">
                <a16:creationId xmlns:a16="http://schemas.microsoft.com/office/drawing/2014/main" id="{1EDFC78D-8FEC-80DB-180C-00239C02EB4D}"/>
              </a:ext>
            </a:extLst>
          </p:cNvPr>
          <p:cNvPicPr>
            <a:picLocks noChangeAspect="1"/>
          </p:cNvPicPr>
          <p:nvPr userDrawn="1"/>
        </p:nvPicPr>
        <p:blipFill>
          <a:blip r:embed="rId2"/>
          <a:stretch>
            <a:fillRect/>
          </a:stretch>
        </p:blipFill>
        <p:spPr>
          <a:xfrm rot="10800000">
            <a:off x="8068234" y="4041150"/>
            <a:ext cx="4123763" cy="2816847"/>
          </a:xfrm>
          <a:prstGeom prst="rect">
            <a:avLst/>
          </a:prstGeom>
        </p:spPr>
      </p:pic>
      <p:pic>
        <p:nvPicPr>
          <p:cNvPr id="3" name="Picture 2">
            <a:extLst>
              <a:ext uri="{FF2B5EF4-FFF2-40B4-BE49-F238E27FC236}">
                <a16:creationId xmlns:a16="http://schemas.microsoft.com/office/drawing/2014/main" id="{78368EAC-F6B0-4F1A-304F-767BE7A3FDAA}"/>
              </a:ext>
            </a:extLst>
          </p:cNvPr>
          <p:cNvPicPr>
            <a:picLocks noChangeAspect="1"/>
          </p:cNvPicPr>
          <p:nvPr userDrawn="1"/>
        </p:nvPicPr>
        <p:blipFill>
          <a:blip r:embed="rId3"/>
          <a:srcRect/>
          <a:stretch/>
        </p:blipFill>
        <p:spPr>
          <a:xfrm>
            <a:off x="8068233" y="-10229"/>
            <a:ext cx="4232569" cy="1953932"/>
          </a:xfrm>
          <a:prstGeom prst="rect">
            <a:avLst/>
          </a:prstGeom>
        </p:spPr>
      </p:pic>
    </p:spTree>
    <p:extLst>
      <p:ext uri="{BB962C8B-B14F-4D97-AF65-F5344CB8AC3E}">
        <p14:creationId xmlns:p14="http://schemas.microsoft.com/office/powerpoint/2010/main" val="1589862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light grey ">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A6BA2F8-5272-70B6-F6AE-0DFFC10571F6}"/>
              </a:ext>
            </a:extLst>
          </p:cNvPr>
          <p:cNvSpPr>
            <a:spLocks noGrp="1"/>
          </p:cNvSpPr>
          <p:nvPr>
            <p:ph type="pic" sz="quarter" idx="13" hasCustomPrompt="1"/>
          </p:nvPr>
        </p:nvSpPr>
        <p:spPr>
          <a:xfrm>
            <a:off x="7243484" y="0"/>
            <a:ext cx="4948516" cy="6858000"/>
          </a:xfrm>
          <a:solidFill>
            <a:schemeClr val="bg1">
              <a:lumMod val="95000"/>
            </a:schemeClr>
          </a:solidFill>
        </p:spPr>
        <p:txBody>
          <a:bodyPr anchor="ctr">
            <a:noAutofit/>
          </a:bodyPr>
          <a:lstStyle>
            <a:lvl1pPr algn="ctr">
              <a:defRPr sz="1400">
                <a:solidFill>
                  <a:schemeClr val="accent3">
                    <a:lumMod val="75000"/>
                  </a:schemeClr>
                </a:solidFill>
              </a:defRPr>
            </a:lvl1pPr>
          </a:lstStyle>
          <a:p>
            <a:r>
              <a:rPr lang="en-US"/>
              <a:t>INSERT IMAGE HERE</a:t>
            </a:r>
          </a:p>
        </p:txBody>
      </p:sp>
      <p:sp>
        <p:nvSpPr>
          <p:cNvPr id="6" name="Slide Number Placeholder 5">
            <a:extLst>
              <a:ext uri="{FF2B5EF4-FFF2-40B4-BE49-F238E27FC236}">
                <a16:creationId xmlns:a16="http://schemas.microsoft.com/office/drawing/2014/main" id="{7F9A7806-A1E6-B7C4-7D6A-F41C02921B16}"/>
              </a:ext>
            </a:extLst>
          </p:cNvPr>
          <p:cNvSpPr>
            <a:spLocks noGrp="1"/>
          </p:cNvSpPr>
          <p:nvPr>
            <p:ph type="sldNum" sz="quarter" idx="12"/>
          </p:nvPr>
        </p:nvSpPr>
        <p:spPr/>
        <p:txBody>
          <a:bodyPr/>
          <a:lstStyle/>
          <a:p>
            <a:fld id="{D61E13BA-069A-7E4F-9699-989E87DD4907}" type="slidenum">
              <a:rPr lang="en-US" smtClean="0"/>
              <a:t>‹#›</a:t>
            </a:fld>
            <a:endParaRPr lang="en-US"/>
          </a:p>
        </p:txBody>
      </p:sp>
      <p:sp>
        <p:nvSpPr>
          <p:cNvPr id="9" name="Subtitle 2">
            <a:extLst>
              <a:ext uri="{FF2B5EF4-FFF2-40B4-BE49-F238E27FC236}">
                <a16:creationId xmlns:a16="http://schemas.microsoft.com/office/drawing/2014/main" id="{E70446FD-B240-400A-05CB-53AFE64AFEBE}"/>
              </a:ext>
            </a:extLst>
          </p:cNvPr>
          <p:cNvSpPr>
            <a:spLocks noGrp="1"/>
          </p:cNvSpPr>
          <p:nvPr>
            <p:ph type="subTitle" idx="1"/>
          </p:nvPr>
        </p:nvSpPr>
        <p:spPr>
          <a:xfrm>
            <a:off x="623887" y="1283844"/>
            <a:ext cx="4324631" cy="969496"/>
          </a:xfrm>
        </p:spPr>
        <p:txBody>
          <a:bodyPr/>
          <a:lstStyle>
            <a:lvl1pPr marL="0" indent="0" algn="l">
              <a:buNone/>
              <a:defRPr sz="3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1" name="Rectangle 10">
            <a:extLst>
              <a:ext uri="{FF2B5EF4-FFF2-40B4-BE49-F238E27FC236}">
                <a16:creationId xmlns:a16="http://schemas.microsoft.com/office/drawing/2014/main" id="{3145565D-B9FD-FA0F-F56B-CD8EFE5F1BFE}"/>
              </a:ext>
            </a:extLst>
          </p:cNvPr>
          <p:cNvSpPr/>
          <p:nvPr userDrawn="1"/>
        </p:nvSpPr>
        <p:spPr>
          <a:xfrm>
            <a:off x="574459" y="3562168"/>
            <a:ext cx="481873" cy="485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685FCA-43E1-2D40-589F-6ABEC7139A9B}"/>
              </a:ext>
            </a:extLst>
          </p:cNvPr>
          <p:cNvSpPr/>
          <p:nvPr userDrawn="1"/>
        </p:nvSpPr>
        <p:spPr>
          <a:xfrm>
            <a:off x="1894791" y="4883490"/>
            <a:ext cx="481873" cy="485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D250445D-E6C6-2CDE-176C-30B57D7A2FB6}"/>
              </a:ext>
            </a:extLst>
          </p:cNvPr>
          <p:cNvSpPr>
            <a:spLocks noGrp="1"/>
          </p:cNvSpPr>
          <p:nvPr>
            <p:ph type="pic" sz="quarter" idx="29" hasCustomPrompt="1"/>
          </p:nvPr>
        </p:nvSpPr>
        <p:spPr>
          <a:xfrm>
            <a:off x="632914" y="3623418"/>
            <a:ext cx="1688307" cy="1688306"/>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4" name="Text Placeholder 13">
            <a:extLst>
              <a:ext uri="{FF2B5EF4-FFF2-40B4-BE49-F238E27FC236}">
                <a16:creationId xmlns:a16="http://schemas.microsoft.com/office/drawing/2014/main" id="{58F87E96-BD7E-BAE2-E8C7-832A23569310}"/>
              </a:ext>
            </a:extLst>
          </p:cNvPr>
          <p:cNvSpPr>
            <a:spLocks noGrp="1"/>
          </p:cNvSpPr>
          <p:nvPr>
            <p:ph type="body" sz="quarter" idx="30" hasCustomPrompt="1"/>
          </p:nvPr>
        </p:nvSpPr>
        <p:spPr>
          <a:xfrm>
            <a:off x="632914" y="5575124"/>
            <a:ext cx="2859928" cy="221599"/>
          </a:xfrm>
        </p:spPr>
        <p:txBody>
          <a:bodyPr/>
          <a:lstStyle>
            <a:lvl1pPr algn="l">
              <a:defRPr sz="1600">
                <a:solidFill>
                  <a:schemeClr val="tx1"/>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15" name="Text Placeholder 13">
            <a:extLst>
              <a:ext uri="{FF2B5EF4-FFF2-40B4-BE49-F238E27FC236}">
                <a16:creationId xmlns:a16="http://schemas.microsoft.com/office/drawing/2014/main" id="{1A7D128D-ED48-9E2A-E5B3-D55741861190}"/>
              </a:ext>
            </a:extLst>
          </p:cNvPr>
          <p:cNvSpPr>
            <a:spLocks noGrp="1"/>
          </p:cNvSpPr>
          <p:nvPr>
            <p:ph type="body" sz="quarter" idx="31" hasCustomPrompt="1"/>
          </p:nvPr>
        </p:nvSpPr>
        <p:spPr>
          <a:xfrm>
            <a:off x="632914" y="5841342"/>
            <a:ext cx="2859928" cy="221599"/>
          </a:xfrm>
        </p:spPr>
        <p:txBody>
          <a:bodyPr/>
          <a:lstStyle>
            <a:lvl1pPr algn="l">
              <a:defRPr sz="1600" b="0" i="0">
                <a:solidFill>
                  <a:schemeClr val="tx1"/>
                </a:solidFill>
                <a:latin typeface="Roboto" panose="02000000000000000000" pitchFamily="2" charset="0"/>
                <a:ea typeface="Roboto" panose="02000000000000000000" pitchFamily="2" charset="0"/>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10" name="Rectangle 9">
            <a:extLst>
              <a:ext uri="{FF2B5EF4-FFF2-40B4-BE49-F238E27FC236}">
                <a16:creationId xmlns:a16="http://schemas.microsoft.com/office/drawing/2014/main" id="{6CD32800-622F-5866-72EB-EF25BCACCDC1}"/>
              </a:ext>
            </a:extLst>
          </p:cNvPr>
          <p:cNvSpPr/>
          <p:nvPr userDrawn="1"/>
        </p:nvSpPr>
        <p:spPr>
          <a:xfrm>
            <a:off x="3746027" y="3562168"/>
            <a:ext cx="481873" cy="485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96693C-10D4-5FAB-B35C-AD27DCDB8D24}"/>
              </a:ext>
            </a:extLst>
          </p:cNvPr>
          <p:cNvSpPr/>
          <p:nvPr userDrawn="1"/>
        </p:nvSpPr>
        <p:spPr>
          <a:xfrm>
            <a:off x="5066359" y="4883490"/>
            <a:ext cx="481873" cy="485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8">
            <a:extLst>
              <a:ext uri="{FF2B5EF4-FFF2-40B4-BE49-F238E27FC236}">
                <a16:creationId xmlns:a16="http://schemas.microsoft.com/office/drawing/2014/main" id="{B6C0E835-BC55-303A-5A4C-05ED3B8ADCD5}"/>
              </a:ext>
            </a:extLst>
          </p:cNvPr>
          <p:cNvSpPr>
            <a:spLocks noGrp="1"/>
          </p:cNvSpPr>
          <p:nvPr>
            <p:ph type="pic" sz="quarter" idx="32" hasCustomPrompt="1"/>
          </p:nvPr>
        </p:nvSpPr>
        <p:spPr>
          <a:xfrm>
            <a:off x="3804482" y="3623418"/>
            <a:ext cx="1688307" cy="1688306"/>
          </a:xfrm>
          <a:solidFill>
            <a:schemeClr val="bg1"/>
          </a:solidFill>
        </p:spPr>
        <p:txBody>
          <a:bodyPr anchor="ctr">
            <a:noAutofit/>
          </a:bodyPr>
          <a:lstStyle>
            <a:lvl1pPr algn="ctr">
              <a:lnSpc>
                <a:spcPts val="1200"/>
              </a:lnSpc>
              <a:defRPr sz="1200">
                <a:solidFill>
                  <a:schemeClr val="accent3">
                    <a:lumMod val="90000"/>
                  </a:schemeClr>
                </a:solidFill>
              </a:defRPr>
            </a:lvl1pPr>
            <a:lvl3pPr algn="ctr">
              <a:defRPr sz="1200" b="1">
                <a:solidFill>
                  <a:schemeClr val="accent3">
                    <a:lumMod val="90000"/>
                  </a:schemeClr>
                </a:solidFill>
              </a:defRPr>
            </a:lvl3pPr>
          </a:lstStyle>
          <a:p>
            <a:pPr lvl="0"/>
            <a:r>
              <a:rPr lang="en-US"/>
              <a:t>INSERT </a:t>
            </a:r>
            <a:br>
              <a:rPr lang="en-US"/>
            </a:br>
            <a:r>
              <a:rPr lang="en-US"/>
              <a:t>HEADSHOT</a:t>
            </a:r>
          </a:p>
        </p:txBody>
      </p:sp>
      <p:sp>
        <p:nvSpPr>
          <p:cNvPr id="18" name="Text Placeholder 13">
            <a:extLst>
              <a:ext uri="{FF2B5EF4-FFF2-40B4-BE49-F238E27FC236}">
                <a16:creationId xmlns:a16="http://schemas.microsoft.com/office/drawing/2014/main" id="{CE670C92-DA3B-80FE-6220-D4BE3803A19B}"/>
              </a:ext>
            </a:extLst>
          </p:cNvPr>
          <p:cNvSpPr>
            <a:spLocks noGrp="1"/>
          </p:cNvSpPr>
          <p:nvPr>
            <p:ph type="body" sz="quarter" idx="33" hasCustomPrompt="1"/>
          </p:nvPr>
        </p:nvSpPr>
        <p:spPr>
          <a:xfrm>
            <a:off x="3804482" y="5575124"/>
            <a:ext cx="2859928" cy="221599"/>
          </a:xfrm>
        </p:spPr>
        <p:txBody>
          <a:bodyPr/>
          <a:lstStyle>
            <a:lvl1pPr algn="l">
              <a:defRPr sz="1600">
                <a:solidFill>
                  <a:schemeClr val="tx1"/>
                </a:solidFill>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sp>
        <p:nvSpPr>
          <p:cNvPr id="19" name="Text Placeholder 13">
            <a:extLst>
              <a:ext uri="{FF2B5EF4-FFF2-40B4-BE49-F238E27FC236}">
                <a16:creationId xmlns:a16="http://schemas.microsoft.com/office/drawing/2014/main" id="{8CCC02F3-45BC-8361-60BA-729D96ED3855}"/>
              </a:ext>
            </a:extLst>
          </p:cNvPr>
          <p:cNvSpPr>
            <a:spLocks noGrp="1"/>
          </p:cNvSpPr>
          <p:nvPr>
            <p:ph type="body" sz="quarter" idx="34" hasCustomPrompt="1"/>
          </p:nvPr>
        </p:nvSpPr>
        <p:spPr>
          <a:xfrm>
            <a:off x="3804482" y="5841342"/>
            <a:ext cx="2859928" cy="221599"/>
          </a:xfrm>
        </p:spPr>
        <p:txBody>
          <a:bodyPr/>
          <a:lstStyle>
            <a:lvl1pPr algn="l">
              <a:defRPr sz="1600" b="0" i="0">
                <a:solidFill>
                  <a:schemeClr val="tx1"/>
                </a:solidFill>
                <a:latin typeface="Roboto" panose="02000000000000000000" pitchFamily="2" charset="0"/>
                <a:ea typeface="Roboto" panose="02000000000000000000" pitchFamily="2" charset="0"/>
              </a:defRPr>
            </a:lvl1pPr>
            <a:lvl3pPr>
              <a:defRPr sz="1600" b="1" i="0">
                <a:latin typeface="Roboto" panose="02000000000000000000" pitchFamily="2" charset="0"/>
                <a:ea typeface="Roboto" panose="02000000000000000000" pitchFamily="2" charset="0"/>
              </a:defRPr>
            </a:lvl3pPr>
          </a:lstStyle>
          <a:p>
            <a:pPr lvl="0"/>
            <a:r>
              <a:rPr lang="en-US"/>
              <a:t>Insert name here</a:t>
            </a:r>
          </a:p>
        </p:txBody>
      </p:sp>
      <p:pic>
        <p:nvPicPr>
          <p:cNvPr id="2" name="Picture 1" descr="Logo&#10;&#10;Description automatically generated">
            <a:extLst>
              <a:ext uri="{FF2B5EF4-FFF2-40B4-BE49-F238E27FC236}">
                <a16:creationId xmlns:a16="http://schemas.microsoft.com/office/drawing/2014/main" id="{2A63AB9A-89E9-940B-5F07-969A00D7C858}"/>
              </a:ext>
            </a:extLst>
          </p:cNvPr>
          <p:cNvPicPr>
            <a:picLocks noChangeAspect="1"/>
          </p:cNvPicPr>
          <p:nvPr userDrawn="1"/>
        </p:nvPicPr>
        <p:blipFill>
          <a:blip r:embed="rId2"/>
          <a:stretch>
            <a:fillRect/>
          </a:stretch>
        </p:blipFill>
        <p:spPr>
          <a:xfrm rot="10800000">
            <a:off x="8068234" y="4041150"/>
            <a:ext cx="4123763" cy="2816847"/>
          </a:xfrm>
          <a:prstGeom prst="rect">
            <a:avLst/>
          </a:prstGeom>
        </p:spPr>
      </p:pic>
      <p:pic>
        <p:nvPicPr>
          <p:cNvPr id="3" name="Picture 2">
            <a:extLst>
              <a:ext uri="{FF2B5EF4-FFF2-40B4-BE49-F238E27FC236}">
                <a16:creationId xmlns:a16="http://schemas.microsoft.com/office/drawing/2014/main" id="{09EBBE8C-461C-0F62-5844-027E502A4219}"/>
              </a:ext>
            </a:extLst>
          </p:cNvPr>
          <p:cNvPicPr>
            <a:picLocks noChangeAspect="1"/>
          </p:cNvPicPr>
          <p:nvPr userDrawn="1"/>
        </p:nvPicPr>
        <p:blipFill>
          <a:blip r:embed="rId3"/>
          <a:srcRect/>
          <a:stretch/>
        </p:blipFill>
        <p:spPr>
          <a:xfrm>
            <a:off x="8068233" y="-10229"/>
            <a:ext cx="4232569" cy="1953932"/>
          </a:xfrm>
          <a:prstGeom prst="rect">
            <a:avLst/>
          </a:prstGeom>
        </p:spPr>
      </p:pic>
    </p:spTree>
    <p:extLst>
      <p:ext uri="{BB962C8B-B14F-4D97-AF65-F5344CB8AC3E}">
        <p14:creationId xmlns:p14="http://schemas.microsoft.com/office/powerpoint/2010/main" val="148667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4">
    <p:bg>
      <p:bgPr>
        <a:solidFill>
          <a:schemeClr val="accent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F7490BCC-0A21-F17A-D814-DC712FC1D40D}"/>
              </a:ext>
            </a:extLst>
          </p:cNvPr>
          <p:cNvPicPr>
            <a:picLocks noChangeAspect="1"/>
          </p:cNvPicPr>
          <p:nvPr userDrawn="1"/>
        </p:nvPicPr>
        <p:blipFill>
          <a:blip r:embed="rId2"/>
          <a:stretch>
            <a:fillRect/>
          </a:stretch>
        </p:blipFill>
        <p:spPr>
          <a:xfrm rot="10800000">
            <a:off x="8068234" y="4041150"/>
            <a:ext cx="4123763" cy="2816847"/>
          </a:xfrm>
          <a:prstGeom prst="rect">
            <a:avLst/>
          </a:prstGeom>
        </p:spPr>
      </p:pic>
      <p:pic>
        <p:nvPicPr>
          <p:cNvPr id="7" name="Picture 6" descr="Shape&#10;&#10;Description automatically generated">
            <a:extLst>
              <a:ext uri="{FF2B5EF4-FFF2-40B4-BE49-F238E27FC236}">
                <a16:creationId xmlns:a16="http://schemas.microsoft.com/office/drawing/2014/main" id="{8C16C091-49F0-1B62-8F26-689EA487B96D}"/>
              </a:ext>
            </a:extLst>
          </p:cNvPr>
          <p:cNvPicPr>
            <a:picLocks noChangeAspect="1"/>
          </p:cNvPicPr>
          <p:nvPr userDrawn="1"/>
        </p:nvPicPr>
        <p:blipFill>
          <a:blip r:embed="rId3"/>
          <a:stretch>
            <a:fillRect/>
          </a:stretch>
        </p:blipFill>
        <p:spPr>
          <a:xfrm rot="10800000">
            <a:off x="0" y="-1"/>
            <a:ext cx="3123452" cy="1492624"/>
          </a:xfrm>
          <a:prstGeom prst="rect">
            <a:avLst/>
          </a:prstGeom>
        </p:spPr>
      </p:pic>
      <p:sp>
        <p:nvSpPr>
          <p:cNvPr id="6" name="Title 1">
            <a:extLst>
              <a:ext uri="{FF2B5EF4-FFF2-40B4-BE49-F238E27FC236}">
                <a16:creationId xmlns:a16="http://schemas.microsoft.com/office/drawing/2014/main" id="{7777352C-61AF-83F0-9CC0-AA251515AC37}"/>
              </a:ext>
            </a:extLst>
          </p:cNvPr>
          <p:cNvSpPr>
            <a:spLocks noGrp="1"/>
          </p:cNvSpPr>
          <p:nvPr>
            <p:ph type="ctrTitle"/>
          </p:nvPr>
        </p:nvSpPr>
        <p:spPr>
          <a:xfrm>
            <a:off x="636414" y="2404654"/>
            <a:ext cx="9144000" cy="415498"/>
          </a:xfrm>
        </p:spPr>
        <p:txBody>
          <a:bodyPr anchor="b"/>
          <a:lstStyle>
            <a:lvl1pPr algn="l">
              <a:defRPr sz="3000" b="0" i="0">
                <a:solidFill>
                  <a:schemeClr val="accent6"/>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8" name="Subtitle 2">
            <a:extLst>
              <a:ext uri="{FF2B5EF4-FFF2-40B4-BE49-F238E27FC236}">
                <a16:creationId xmlns:a16="http://schemas.microsoft.com/office/drawing/2014/main" id="{60D7183A-B57B-5FE3-3A4A-971DFE3A85C0}"/>
              </a:ext>
            </a:extLst>
          </p:cNvPr>
          <p:cNvSpPr>
            <a:spLocks noGrp="1"/>
          </p:cNvSpPr>
          <p:nvPr>
            <p:ph type="subTitle" idx="1"/>
          </p:nvPr>
        </p:nvSpPr>
        <p:spPr>
          <a:xfrm>
            <a:off x="636414" y="2934156"/>
            <a:ext cx="9438028" cy="1246495"/>
          </a:xfrm>
        </p:spPr>
        <p:txBody>
          <a:bodyPr/>
          <a:lstStyle>
            <a:lvl1pPr marL="0" indent="0" algn="l">
              <a:buNone/>
              <a:defRPr sz="4500" b="1" i="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Text Placeholder 15">
            <a:extLst>
              <a:ext uri="{FF2B5EF4-FFF2-40B4-BE49-F238E27FC236}">
                <a16:creationId xmlns:a16="http://schemas.microsoft.com/office/drawing/2014/main" id="{C0C731C7-9C81-ED16-0ACA-0D1B4BE14F25}"/>
              </a:ext>
            </a:extLst>
          </p:cNvPr>
          <p:cNvSpPr>
            <a:spLocks noGrp="1"/>
          </p:cNvSpPr>
          <p:nvPr>
            <p:ph type="body" sz="quarter" idx="10"/>
          </p:nvPr>
        </p:nvSpPr>
        <p:spPr>
          <a:xfrm>
            <a:off x="636414" y="4312063"/>
            <a:ext cx="5992812" cy="349839"/>
          </a:xfrm>
        </p:spPr>
        <p:txBody>
          <a:bodyPr/>
          <a:lstStyle>
            <a:lvl1pPr>
              <a:lnSpc>
                <a:spcPct val="110000"/>
              </a:lnSpc>
              <a:spcBef>
                <a:spcPts val="0"/>
              </a:spcBef>
              <a:defRPr sz="2200" b="0" i="0">
                <a:solidFill>
                  <a:schemeClr val="accent3"/>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4" name="Picture 3">
            <a:extLst>
              <a:ext uri="{FF2B5EF4-FFF2-40B4-BE49-F238E27FC236}">
                <a16:creationId xmlns:a16="http://schemas.microsoft.com/office/drawing/2014/main" id="{4806F5D2-AE00-4908-7551-8B1596444E79}"/>
              </a:ext>
            </a:extLst>
          </p:cNvPr>
          <p:cNvPicPr>
            <a:picLocks noChangeAspect="1"/>
          </p:cNvPicPr>
          <p:nvPr userDrawn="1"/>
        </p:nvPicPr>
        <p:blipFill>
          <a:blip r:embed="rId4"/>
          <a:srcRect/>
          <a:stretch/>
        </p:blipFill>
        <p:spPr>
          <a:xfrm>
            <a:off x="8068233" y="-10230"/>
            <a:ext cx="4232570" cy="1953931"/>
          </a:xfrm>
          <a:prstGeom prst="rect">
            <a:avLst/>
          </a:prstGeom>
        </p:spPr>
      </p:pic>
    </p:spTree>
    <p:extLst>
      <p:ext uri="{BB962C8B-B14F-4D97-AF65-F5344CB8AC3E}">
        <p14:creationId xmlns:p14="http://schemas.microsoft.com/office/powerpoint/2010/main" val="1270921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accent6"/>
        </a:solidFill>
        <a:effectLst/>
      </p:bgPr>
    </p:bg>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F3A864ED-7822-F8FC-0A49-C106D6DDA0F9}"/>
              </a:ext>
            </a:extLst>
          </p:cNvPr>
          <p:cNvPicPr>
            <a:picLocks noChangeAspect="1"/>
          </p:cNvPicPr>
          <p:nvPr userDrawn="1"/>
        </p:nvPicPr>
        <p:blipFill rotWithShape="1">
          <a:blip r:embed="rId2"/>
          <a:srcRect l="11346"/>
          <a:stretch/>
        </p:blipFill>
        <p:spPr>
          <a:xfrm flipH="1">
            <a:off x="6215605" y="2749631"/>
            <a:ext cx="5976395" cy="4108370"/>
          </a:xfrm>
          <a:prstGeom prst="rect">
            <a:avLst/>
          </a:prstGeom>
        </p:spPr>
      </p:pic>
      <p:sp>
        <p:nvSpPr>
          <p:cNvPr id="7" name="Slide Number Placeholder 6">
            <a:extLst>
              <a:ext uri="{FF2B5EF4-FFF2-40B4-BE49-F238E27FC236}">
                <a16:creationId xmlns:a16="http://schemas.microsoft.com/office/drawing/2014/main" id="{8F1BA35E-9949-13F3-AA2F-32696C2836E5}"/>
              </a:ext>
            </a:extLst>
          </p:cNvPr>
          <p:cNvSpPr>
            <a:spLocks noGrp="1"/>
          </p:cNvSpPr>
          <p:nvPr>
            <p:ph type="sldNum" sz="quarter" idx="12"/>
          </p:nvPr>
        </p:nvSpPr>
        <p:spPr/>
        <p:txBody>
          <a:bodyPr/>
          <a:lstStyle/>
          <a:p>
            <a:fld id="{D61E13BA-069A-7E4F-9699-989E87DD4907}" type="slidenum">
              <a:rPr lang="en-US" smtClean="0"/>
              <a:t>‹#›</a:t>
            </a:fld>
            <a:endParaRPr lang="en-US"/>
          </a:p>
        </p:txBody>
      </p:sp>
      <p:sp>
        <p:nvSpPr>
          <p:cNvPr id="11" name="Text Placeholder 10">
            <a:extLst>
              <a:ext uri="{FF2B5EF4-FFF2-40B4-BE49-F238E27FC236}">
                <a16:creationId xmlns:a16="http://schemas.microsoft.com/office/drawing/2014/main" id="{6B7A06E0-87E4-48AE-83BB-CD9F404B491F}"/>
              </a:ext>
            </a:extLst>
          </p:cNvPr>
          <p:cNvSpPr>
            <a:spLocks noGrp="1"/>
          </p:cNvSpPr>
          <p:nvPr>
            <p:ph type="body" sz="quarter" idx="13" hasCustomPrompt="1"/>
          </p:nvPr>
        </p:nvSpPr>
        <p:spPr>
          <a:xfrm>
            <a:off x="636588" y="2847996"/>
            <a:ext cx="7296150" cy="318036"/>
          </a:xfrm>
        </p:spPr>
        <p:txBody>
          <a:bodyPr/>
          <a:lstStyle>
            <a:lvl1pPr>
              <a:lnSpc>
                <a:spcPct val="110000"/>
              </a:lnSpc>
              <a:spcAft>
                <a:spcPts val="600"/>
              </a:spcAft>
              <a:defRPr sz="2000"/>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stStyle>
          <a:p>
            <a:pPr lvl="0"/>
            <a:r>
              <a:rPr lang="en-US"/>
              <a:t>Insert text here</a:t>
            </a:r>
          </a:p>
        </p:txBody>
      </p:sp>
      <p:sp>
        <p:nvSpPr>
          <p:cNvPr id="16" name="TextBox 15">
            <a:extLst>
              <a:ext uri="{FF2B5EF4-FFF2-40B4-BE49-F238E27FC236}">
                <a16:creationId xmlns:a16="http://schemas.microsoft.com/office/drawing/2014/main" id="{F160D4E0-5B4E-027D-CB43-A52EE5A34B75}"/>
              </a:ext>
            </a:extLst>
          </p:cNvPr>
          <p:cNvSpPr txBox="1"/>
          <p:nvPr userDrawn="1"/>
        </p:nvSpPr>
        <p:spPr>
          <a:xfrm>
            <a:off x="636588" y="940951"/>
            <a:ext cx="3854389" cy="1846659"/>
          </a:xfrm>
          <a:prstGeom prst="rect">
            <a:avLst/>
          </a:prstGeom>
          <a:noFill/>
        </p:spPr>
        <p:txBody>
          <a:bodyPr wrap="square" lIns="0" tIns="0" rIns="0" bIns="0" rtlCol="0">
            <a:spAutoFit/>
          </a:bodyPr>
          <a:lstStyle/>
          <a:p>
            <a:r>
              <a:rPr lang="en-US" sz="12000" b="1" i="0">
                <a:solidFill>
                  <a:schemeClr val="accent1"/>
                </a:solidFill>
                <a:latin typeface="Roboto" panose="02000000000000000000" pitchFamily="2" charset="0"/>
                <a:ea typeface="Roboto" panose="02000000000000000000" pitchFamily="2" charset="0"/>
              </a:rPr>
              <a:t>Q&amp;A</a:t>
            </a:r>
          </a:p>
        </p:txBody>
      </p:sp>
      <p:pic>
        <p:nvPicPr>
          <p:cNvPr id="2" name="Picture 1">
            <a:extLst>
              <a:ext uri="{FF2B5EF4-FFF2-40B4-BE49-F238E27FC236}">
                <a16:creationId xmlns:a16="http://schemas.microsoft.com/office/drawing/2014/main" id="{9DCD57DE-FCF9-8132-71C4-048ABDA749EA}"/>
              </a:ext>
            </a:extLst>
          </p:cNvPr>
          <p:cNvPicPr>
            <a:picLocks noChangeAspect="1"/>
          </p:cNvPicPr>
          <p:nvPr userDrawn="1"/>
        </p:nvPicPr>
        <p:blipFill>
          <a:blip r:embed="rId3"/>
          <a:srcRect/>
          <a:stretch/>
        </p:blipFill>
        <p:spPr>
          <a:xfrm>
            <a:off x="9873983" y="81260"/>
            <a:ext cx="2318017" cy="1070094"/>
          </a:xfrm>
          <a:prstGeom prst="rect">
            <a:avLst/>
          </a:prstGeom>
        </p:spPr>
      </p:pic>
    </p:spTree>
    <p:extLst>
      <p:ext uri="{BB962C8B-B14F-4D97-AF65-F5344CB8AC3E}">
        <p14:creationId xmlns:p14="http://schemas.microsoft.com/office/powerpoint/2010/main" val="214778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Q&amp;A">
    <p:bg>
      <p:bgPr>
        <a:solidFill>
          <a:schemeClr val="bg1"/>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A9B86B8D-F20E-1426-0512-C1A0286A0C68}"/>
              </a:ext>
            </a:extLst>
          </p:cNvPr>
          <p:cNvPicPr>
            <a:picLocks noChangeAspect="1"/>
          </p:cNvPicPr>
          <p:nvPr userDrawn="1"/>
        </p:nvPicPr>
        <p:blipFill>
          <a:blip r:embed="rId2"/>
          <a:stretch>
            <a:fillRect/>
          </a:stretch>
        </p:blipFill>
        <p:spPr>
          <a:xfrm rot="10800000">
            <a:off x="9107054" y="4762908"/>
            <a:ext cx="3094182" cy="2113564"/>
          </a:xfrm>
          <a:prstGeom prst="rect">
            <a:avLst/>
          </a:prstGeom>
        </p:spPr>
      </p:pic>
      <p:sp>
        <p:nvSpPr>
          <p:cNvPr id="7" name="Slide Number Placeholder 6">
            <a:extLst>
              <a:ext uri="{FF2B5EF4-FFF2-40B4-BE49-F238E27FC236}">
                <a16:creationId xmlns:a16="http://schemas.microsoft.com/office/drawing/2014/main" id="{8F1BA35E-9949-13F3-AA2F-32696C2836E5}"/>
              </a:ext>
            </a:extLst>
          </p:cNvPr>
          <p:cNvSpPr>
            <a:spLocks noGrp="1"/>
          </p:cNvSpPr>
          <p:nvPr>
            <p:ph type="sldNum" sz="quarter" idx="12"/>
          </p:nvPr>
        </p:nvSpPr>
        <p:spPr/>
        <p:txBody>
          <a:bodyPr/>
          <a:lstStyle>
            <a:lvl1pPr>
              <a:defRPr>
                <a:solidFill>
                  <a:schemeClr val="accent3"/>
                </a:solidFill>
              </a:defRPr>
            </a:lvl1pPr>
          </a:lstStyle>
          <a:p>
            <a:fld id="{D61E13BA-069A-7E4F-9699-989E87DD4907}" type="slidenum">
              <a:rPr lang="en-US" smtClean="0"/>
              <a:pPr/>
              <a:t>‹#›</a:t>
            </a:fld>
            <a:endParaRPr lang="en-US"/>
          </a:p>
        </p:txBody>
      </p:sp>
      <p:sp>
        <p:nvSpPr>
          <p:cNvPr id="11" name="Text Placeholder 10">
            <a:extLst>
              <a:ext uri="{FF2B5EF4-FFF2-40B4-BE49-F238E27FC236}">
                <a16:creationId xmlns:a16="http://schemas.microsoft.com/office/drawing/2014/main" id="{6B7A06E0-87E4-48AE-83BB-CD9F404B491F}"/>
              </a:ext>
            </a:extLst>
          </p:cNvPr>
          <p:cNvSpPr>
            <a:spLocks noGrp="1"/>
          </p:cNvSpPr>
          <p:nvPr>
            <p:ph type="body" sz="quarter" idx="13" hasCustomPrompt="1"/>
          </p:nvPr>
        </p:nvSpPr>
        <p:spPr>
          <a:xfrm>
            <a:off x="1165903" y="3923414"/>
            <a:ext cx="7296150" cy="318036"/>
          </a:xfrm>
        </p:spPr>
        <p:txBody>
          <a:bodyPr/>
          <a:lstStyle>
            <a:lvl1pPr>
              <a:lnSpc>
                <a:spcPct val="110000"/>
              </a:lnSpc>
              <a:spcAft>
                <a:spcPts val="600"/>
              </a:spcAft>
              <a:defRPr sz="2000"/>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stStyle>
          <a:p>
            <a:pPr lvl="0"/>
            <a:r>
              <a:rPr lang="en-US"/>
              <a:t>Insert text here</a:t>
            </a:r>
          </a:p>
        </p:txBody>
      </p:sp>
      <p:sp>
        <p:nvSpPr>
          <p:cNvPr id="16" name="TextBox 15">
            <a:extLst>
              <a:ext uri="{FF2B5EF4-FFF2-40B4-BE49-F238E27FC236}">
                <a16:creationId xmlns:a16="http://schemas.microsoft.com/office/drawing/2014/main" id="{F160D4E0-5B4E-027D-CB43-A52EE5A34B75}"/>
              </a:ext>
            </a:extLst>
          </p:cNvPr>
          <p:cNvSpPr txBox="1"/>
          <p:nvPr userDrawn="1"/>
        </p:nvSpPr>
        <p:spPr>
          <a:xfrm>
            <a:off x="1165903" y="2076755"/>
            <a:ext cx="3854389" cy="1846659"/>
          </a:xfrm>
          <a:prstGeom prst="rect">
            <a:avLst/>
          </a:prstGeom>
          <a:noFill/>
        </p:spPr>
        <p:txBody>
          <a:bodyPr wrap="square" lIns="0" tIns="0" rIns="0" bIns="0" rtlCol="0">
            <a:spAutoFit/>
          </a:bodyPr>
          <a:lstStyle/>
          <a:p>
            <a:r>
              <a:rPr lang="en-US" sz="12000" b="1" i="0">
                <a:solidFill>
                  <a:schemeClr val="accent1"/>
                </a:solidFill>
                <a:latin typeface="Roboto" panose="02000000000000000000" pitchFamily="2" charset="0"/>
                <a:ea typeface="Roboto" panose="02000000000000000000" pitchFamily="2" charset="0"/>
              </a:rPr>
              <a:t>Q&amp;A</a:t>
            </a:r>
          </a:p>
        </p:txBody>
      </p:sp>
      <p:pic>
        <p:nvPicPr>
          <p:cNvPr id="3" name="Picture 2" descr="Shape&#10;&#10;Description automatically generated">
            <a:extLst>
              <a:ext uri="{FF2B5EF4-FFF2-40B4-BE49-F238E27FC236}">
                <a16:creationId xmlns:a16="http://schemas.microsoft.com/office/drawing/2014/main" id="{0765909A-68CA-3E3F-A229-406A30B6F3C4}"/>
              </a:ext>
            </a:extLst>
          </p:cNvPr>
          <p:cNvPicPr>
            <a:picLocks noChangeAspect="1"/>
          </p:cNvPicPr>
          <p:nvPr userDrawn="1"/>
        </p:nvPicPr>
        <p:blipFill>
          <a:blip r:embed="rId3"/>
          <a:stretch>
            <a:fillRect/>
          </a:stretch>
        </p:blipFill>
        <p:spPr>
          <a:xfrm rot="10800000">
            <a:off x="0" y="-1"/>
            <a:ext cx="1846417" cy="882359"/>
          </a:xfrm>
          <a:prstGeom prst="rect">
            <a:avLst/>
          </a:prstGeom>
        </p:spPr>
      </p:pic>
      <p:pic>
        <p:nvPicPr>
          <p:cNvPr id="4" name="Picture 3">
            <a:extLst>
              <a:ext uri="{FF2B5EF4-FFF2-40B4-BE49-F238E27FC236}">
                <a16:creationId xmlns:a16="http://schemas.microsoft.com/office/drawing/2014/main" id="{D7679A89-E25D-8FF7-0EC1-684985329302}"/>
              </a:ext>
            </a:extLst>
          </p:cNvPr>
          <p:cNvPicPr>
            <a:picLocks noChangeAspect="1"/>
          </p:cNvPicPr>
          <p:nvPr userDrawn="1"/>
        </p:nvPicPr>
        <p:blipFill>
          <a:blip r:embed="rId4"/>
          <a:srcRect/>
          <a:stretch/>
        </p:blipFill>
        <p:spPr>
          <a:xfrm>
            <a:off x="8228749" y="16608"/>
            <a:ext cx="4000195" cy="1846658"/>
          </a:xfrm>
          <a:prstGeom prst="rect">
            <a:avLst/>
          </a:prstGeom>
        </p:spPr>
      </p:pic>
    </p:spTree>
    <p:extLst>
      <p:ext uri="{BB962C8B-B14F-4D97-AF65-F5344CB8AC3E}">
        <p14:creationId xmlns:p14="http://schemas.microsoft.com/office/powerpoint/2010/main" val="3744244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chemeClr val="tx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F3D6D8C-60EE-93BB-5511-334F0BDFF9D9}"/>
              </a:ext>
            </a:extLst>
          </p:cNvPr>
          <p:cNvSpPr>
            <a:spLocks noGrp="1"/>
          </p:cNvSpPr>
          <p:nvPr>
            <p:ph type="title"/>
          </p:nvPr>
        </p:nvSpPr>
        <p:spPr>
          <a:xfrm>
            <a:off x="636414" y="2251499"/>
            <a:ext cx="10503074" cy="623248"/>
          </a:xfrm>
        </p:spPr>
        <p:txBody>
          <a:bodyPr/>
          <a:lstStyle>
            <a:lvl1pPr>
              <a:defRPr sz="4500">
                <a:solidFill>
                  <a:schemeClr val="bg1"/>
                </a:solidFill>
              </a:defRPr>
            </a:lvl1pPr>
          </a:lstStyle>
          <a:p>
            <a:r>
              <a:rPr lang="en-GB"/>
              <a:t>Click to edit Master title style</a:t>
            </a:r>
            <a:endParaRPr lang="en-US"/>
          </a:p>
        </p:txBody>
      </p:sp>
      <p:sp>
        <p:nvSpPr>
          <p:cNvPr id="17" name="TextBox 16">
            <a:extLst>
              <a:ext uri="{FF2B5EF4-FFF2-40B4-BE49-F238E27FC236}">
                <a16:creationId xmlns:a16="http://schemas.microsoft.com/office/drawing/2014/main" id="{7129FA53-5E5A-2AC5-E71D-FED96E065E5B}"/>
              </a:ext>
            </a:extLst>
          </p:cNvPr>
          <p:cNvSpPr txBox="1"/>
          <p:nvPr userDrawn="1"/>
        </p:nvSpPr>
        <p:spPr>
          <a:xfrm>
            <a:off x="636414" y="5751109"/>
            <a:ext cx="6539638" cy="548740"/>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600" b="0" i="0" kern="0" spc="20" baseline="30000">
                <a:solidFill>
                  <a:schemeClr val="bg1"/>
                </a:solidFill>
                <a:latin typeface="Roboto Medium" panose="02000000000000000000" pitchFamily="2" charset="0"/>
                <a:ea typeface="Roboto Medium" panose="02000000000000000000" pitchFamily="2" charset="0"/>
                <a:cs typeface="+mj-cs"/>
              </a:rPr>
              <a:t>© Copyright Landmark Chambers 2024</a:t>
            </a:r>
            <a:br>
              <a:rPr lang="en-GB" altLang="en-US" sz="1600" b="0" i="0" kern="0" spc="20" baseline="30000">
                <a:solidFill>
                  <a:schemeClr val="bg1"/>
                </a:solidFill>
                <a:latin typeface="Roboto" panose="02000000000000000000" pitchFamily="2" charset="0"/>
                <a:ea typeface="Roboto" panose="02000000000000000000" pitchFamily="2" charset="0"/>
                <a:cs typeface="+mj-cs"/>
              </a:rPr>
            </a:br>
            <a:r>
              <a:rPr lang="en-US" altLang="en-US" sz="1600" b="0" i="0" kern="0" spc="20" baseline="30000">
                <a:solidFill>
                  <a:schemeClr val="bg1"/>
                </a:solidFill>
                <a:latin typeface="Roboto" panose="02000000000000000000" pitchFamily="2" charset="0"/>
                <a:ea typeface="Roboto" panose="02000000000000000000" pitchFamily="2" charset="0"/>
                <a:cs typeface="+mj-cs"/>
              </a:rPr>
              <a:t>Disclaimer: The contents of this presentation do not constitute legal advice and should not be relied upon as a substitute for legal counsel.</a:t>
            </a:r>
            <a:endParaRPr lang="en-GB" altLang="en-US" sz="1600" b="0" i="0" kern="0" spc="20" baseline="30000">
              <a:solidFill>
                <a:schemeClr val="bg1"/>
              </a:solidFill>
              <a:latin typeface="Roboto" panose="02000000000000000000" pitchFamily="2" charset="0"/>
              <a:ea typeface="Roboto" panose="02000000000000000000" pitchFamily="2" charset="0"/>
              <a:cs typeface="+mj-cs"/>
            </a:endParaRPr>
          </a:p>
        </p:txBody>
      </p:sp>
      <p:sp>
        <p:nvSpPr>
          <p:cNvPr id="18" name="TextBox 17">
            <a:extLst>
              <a:ext uri="{FF2B5EF4-FFF2-40B4-BE49-F238E27FC236}">
                <a16:creationId xmlns:a16="http://schemas.microsoft.com/office/drawing/2014/main" id="{3B3E4F6E-ABFC-ABCB-EFD2-9D66BAE03BCC}"/>
              </a:ext>
            </a:extLst>
          </p:cNvPr>
          <p:cNvSpPr txBox="1"/>
          <p:nvPr userDrawn="1"/>
        </p:nvSpPr>
        <p:spPr>
          <a:xfrm>
            <a:off x="636414" y="4482170"/>
            <a:ext cx="1690097" cy="617413"/>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800" b="0" i="0" kern="0" spc="20" baseline="30000">
                <a:solidFill>
                  <a:schemeClr val="bg1"/>
                </a:solidFill>
                <a:latin typeface="Roboto" panose="02000000000000000000" pitchFamily="2" charset="0"/>
                <a:ea typeface="Roboto" panose="02000000000000000000" pitchFamily="2" charset="0"/>
                <a:cs typeface="+mj-cs"/>
              </a:rPr>
              <a:t>180 Fleet Street</a:t>
            </a:r>
          </a:p>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800" b="0" i="0" kern="0" spc="20" baseline="30000">
                <a:solidFill>
                  <a:schemeClr val="bg1"/>
                </a:solidFill>
                <a:latin typeface="Roboto" panose="02000000000000000000" pitchFamily="2" charset="0"/>
                <a:ea typeface="Roboto" panose="02000000000000000000" pitchFamily="2" charset="0"/>
                <a:cs typeface="+mj-cs"/>
              </a:rPr>
              <a:t>London </a:t>
            </a:r>
          </a:p>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800" b="0" i="0" kern="0" spc="20" baseline="30000">
                <a:solidFill>
                  <a:schemeClr val="bg1"/>
                </a:solidFill>
                <a:latin typeface="Roboto" panose="02000000000000000000" pitchFamily="2" charset="0"/>
                <a:ea typeface="Roboto" panose="02000000000000000000" pitchFamily="2" charset="0"/>
                <a:cs typeface="+mj-cs"/>
              </a:rPr>
              <a:t>EC4A 2HG</a:t>
            </a:r>
          </a:p>
        </p:txBody>
      </p:sp>
      <p:sp>
        <p:nvSpPr>
          <p:cNvPr id="20" name="TextBox 19">
            <a:extLst>
              <a:ext uri="{FF2B5EF4-FFF2-40B4-BE49-F238E27FC236}">
                <a16:creationId xmlns:a16="http://schemas.microsoft.com/office/drawing/2014/main" id="{3DBD1CEE-91AD-0A92-0F43-CD55360C2374}"/>
              </a:ext>
            </a:extLst>
          </p:cNvPr>
          <p:cNvSpPr txBox="1"/>
          <p:nvPr userDrawn="1"/>
        </p:nvSpPr>
        <p:spPr>
          <a:xfrm>
            <a:off x="2661983" y="4482170"/>
            <a:ext cx="2616073" cy="617413"/>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800" b="0" i="0" kern="0" spc="20" baseline="30000" err="1">
                <a:solidFill>
                  <a:schemeClr val="bg1"/>
                </a:solidFill>
                <a:latin typeface="Roboto" panose="02000000000000000000" pitchFamily="2" charset="0"/>
                <a:ea typeface="Roboto" panose="02000000000000000000" pitchFamily="2" charset="0"/>
                <a:cs typeface="+mj-cs"/>
              </a:rPr>
              <a:t>clerks@landmarkchambers.co.uk</a:t>
            </a:r>
            <a:br>
              <a:rPr lang="en-GB" altLang="en-US" sz="1800" b="0" i="0" kern="0" spc="20" baseline="30000">
                <a:solidFill>
                  <a:schemeClr val="bg1"/>
                </a:solidFill>
                <a:latin typeface="Roboto" panose="02000000000000000000" pitchFamily="2" charset="0"/>
                <a:ea typeface="Roboto" panose="02000000000000000000" pitchFamily="2" charset="0"/>
                <a:cs typeface="+mj-cs"/>
              </a:rPr>
            </a:br>
            <a:r>
              <a:rPr lang="en-GB" altLang="en-US" sz="1800" b="0" i="0" kern="0" spc="20" baseline="30000">
                <a:solidFill>
                  <a:schemeClr val="bg1"/>
                </a:solidFill>
                <a:latin typeface="Roboto" panose="02000000000000000000" pitchFamily="2" charset="0"/>
                <a:ea typeface="Roboto" panose="02000000000000000000" pitchFamily="2" charset="0"/>
                <a:cs typeface="+mj-cs"/>
              </a:rPr>
              <a:t>www.landmarkchambers.co.uk</a:t>
            </a:r>
          </a:p>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800" b="1" i="0" kern="0" spc="20" baseline="30000">
                <a:solidFill>
                  <a:schemeClr val="bg1"/>
                </a:solidFill>
                <a:latin typeface="Roboto" panose="02000000000000000000" pitchFamily="2" charset="0"/>
                <a:ea typeface="Roboto" panose="02000000000000000000" pitchFamily="2" charset="0"/>
                <a:cs typeface="+mj-cs"/>
              </a:rPr>
              <a:t>+44 (0)20 7430 1221</a:t>
            </a:r>
          </a:p>
        </p:txBody>
      </p:sp>
      <p:sp>
        <p:nvSpPr>
          <p:cNvPr id="21" name="TextBox 20">
            <a:extLst>
              <a:ext uri="{FF2B5EF4-FFF2-40B4-BE49-F238E27FC236}">
                <a16:creationId xmlns:a16="http://schemas.microsoft.com/office/drawing/2014/main" id="{C524D80D-2E12-7A8E-A0C5-CBD87BB3D38E}"/>
              </a:ext>
            </a:extLst>
          </p:cNvPr>
          <p:cNvSpPr txBox="1"/>
          <p:nvPr userDrawn="1"/>
        </p:nvSpPr>
        <p:spPr>
          <a:xfrm>
            <a:off x="5787829" y="4482170"/>
            <a:ext cx="2616073" cy="827919"/>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800" b="0" i="0" kern="0" spc="20" baseline="30000">
                <a:solidFill>
                  <a:schemeClr val="bg1"/>
                </a:solidFill>
                <a:latin typeface="Roboto" panose="02000000000000000000" pitchFamily="2" charset="0"/>
                <a:ea typeface="Roboto" panose="02000000000000000000" pitchFamily="2" charset="0"/>
                <a:cs typeface="+mj-cs"/>
              </a:rPr>
              <a:t>Landmark Chambers</a:t>
            </a:r>
          </a:p>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800" b="0" i="0" kern="0" spc="20" baseline="30000">
                <a:solidFill>
                  <a:schemeClr val="bg1"/>
                </a:solidFill>
                <a:latin typeface="Roboto" panose="02000000000000000000" pitchFamily="2" charset="0"/>
                <a:ea typeface="Roboto" panose="02000000000000000000" pitchFamily="2" charset="0"/>
                <a:cs typeface="+mj-cs"/>
              </a:rPr>
              <a:t>@</a:t>
            </a:r>
            <a:r>
              <a:rPr lang="en-GB" altLang="en-US" sz="1800" b="0" i="0" kern="0" spc="20" baseline="30000" err="1">
                <a:solidFill>
                  <a:schemeClr val="bg1"/>
                </a:solidFill>
                <a:latin typeface="Roboto" panose="02000000000000000000" pitchFamily="2" charset="0"/>
                <a:ea typeface="Roboto" panose="02000000000000000000" pitchFamily="2" charset="0"/>
                <a:cs typeface="+mj-cs"/>
              </a:rPr>
              <a:t>Landmark_LC</a:t>
            </a:r>
            <a:endParaRPr lang="en-GB" altLang="en-US" sz="1800" b="0" i="0" kern="0" spc="20" baseline="30000">
              <a:solidFill>
                <a:schemeClr val="bg1"/>
              </a:solidFill>
              <a:latin typeface="Roboto" panose="02000000000000000000" pitchFamily="2" charset="0"/>
              <a:ea typeface="Roboto" panose="02000000000000000000" pitchFamily="2" charset="0"/>
              <a:cs typeface="+mj-cs"/>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800" b="0" i="0" kern="0" spc="20" baseline="30000" err="1">
                <a:solidFill>
                  <a:schemeClr val="bg1"/>
                </a:solidFill>
                <a:latin typeface="Roboto" panose="02000000000000000000" pitchFamily="2" charset="0"/>
                <a:ea typeface="Roboto" panose="02000000000000000000" pitchFamily="2" charset="0"/>
                <a:cs typeface="+mj-cs"/>
              </a:rPr>
              <a:t>Landmark.Chambers</a:t>
            </a:r>
            <a:endParaRPr lang="en-GB" altLang="en-US" sz="1800" b="0" i="0" kern="0" spc="20" baseline="30000">
              <a:solidFill>
                <a:schemeClr val="bg1"/>
              </a:solidFill>
              <a:latin typeface="Roboto" panose="02000000000000000000" pitchFamily="2" charset="0"/>
              <a:ea typeface="Roboto" panose="02000000000000000000" pitchFamily="2" charset="0"/>
              <a:cs typeface="+mj-cs"/>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GB" altLang="en-US" sz="1800" b="0" i="0" kern="0" spc="20" baseline="30000">
                <a:solidFill>
                  <a:schemeClr val="bg1"/>
                </a:solidFill>
                <a:latin typeface="Roboto" panose="02000000000000000000" pitchFamily="2" charset="0"/>
                <a:ea typeface="Roboto" panose="02000000000000000000" pitchFamily="2" charset="0"/>
                <a:cs typeface="+mj-cs"/>
              </a:rPr>
              <a:t>Landmark Chambers</a:t>
            </a:r>
          </a:p>
        </p:txBody>
      </p:sp>
      <p:cxnSp>
        <p:nvCxnSpPr>
          <p:cNvPr id="23" name="Straight Connector 22">
            <a:extLst>
              <a:ext uri="{FF2B5EF4-FFF2-40B4-BE49-F238E27FC236}">
                <a16:creationId xmlns:a16="http://schemas.microsoft.com/office/drawing/2014/main" id="{CD423497-F7DA-C811-FAFD-2DB1F2FC0F88}"/>
              </a:ext>
            </a:extLst>
          </p:cNvPr>
          <p:cNvCxnSpPr>
            <a:cxnSpLocks/>
          </p:cNvCxnSpPr>
          <p:nvPr userDrawn="1"/>
        </p:nvCxnSpPr>
        <p:spPr>
          <a:xfrm>
            <a:off x="624839" y="5463250"/>
            <a:ext cx="85770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26C1092D-0B20-5877-0451-A5C1A78316C8}"/>
              </a:ext>
            </a:extLst>
          </p:cNvPr>
          <p:cNvPicPr>
            <a:picLocks noChangeAspect="1"/>
          </p:cNvPicPr>
          <p:nvPr userDrawn="1"/>
        </p:nvPicPr>
        <p:blipFill>
          <a:blip r:embed="rId2"/>
          <a:stretch>
            <a:fillRect/>
          </a:stretch>
        </p:blipFill>
        <p:spPr>
          <a:xfrm rot="10800000">
            <a:off x="8068234" y="4041150"/>
            <a:ext cx="4123763" cy="2816847"/>
          </a:xfrm>
          <a:prstGeom prst="rect">
            <a:avLst/>
          </a:prstGeom>
        </p:spPr>
      </p:pic>
      <p:pic>
        <p:nvPicPr>
          <p:cNvPr id="2" name="Picture 1" descr="A picture containing font, text, screenshot, graphics&#10;&#10;Description automatically generated">
            <a:extLst>
              <a:ext uri="{FF2B5EF4-FFF2-40B4-BE49-F238E27FC236}">
                <a16:creationId xmlns:a16="http://schemas.microsoft.com/office/drawing/2014/main" id="{6D39AB67-5CE7-7A13-5C9B-1F022D02D672}"/>
              </a:ext>
            </a:extLst>
          </p:cNvPr>
          <p:cNvPicPr>
            <a:picLocks noChangeAspect="1"/>
          </p:cNvPicPr>
          <p:nvPr userDrawn="1"/>
        </p:nvPicPr>
        <p:blipFill>
          <a:blip r:embed="rId3"/>
          <a:stretch>
            <a:fillRect/>
          </a:stretch>
        </p:blipFill>
        <p:spPr>
          <a:xfrm>
            <a:off x="8068234" y="0"/>
            <a:ext cx="4232569" cy="1953931"/>
          </a:xfrm>
          <a:prstGeom prst="rect">
            <a:avLst/>
          </a:prstGeom>
        </p:spPr>
      </p:pic>
      <p:pic>
        <p:nvPicPr>
          <p:cNvPr id="3" name="Graphic 2">
            <a:extLst>
              <a:ext uri="{FF2B5EF4-FFF2-40B4-BE49-F238E27FC236}">
                <a16:creationId xmlns:a16="http://schemas.microsoft.com/office/drawing/2014/main" id="{EEA5A451-2BFF-AA5D-44E5-330607F6FB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94269" y="4458224"/>
            <a:ext cx="108461" cy="112201"/>
          </a:xfrm>
          <a:prstGeom prst="rect">
            <a:avLst/>
          </a:prstGeom>
        </p:spPr>
      </p:pic>
      <p:pic>
        <p:nvPicPr>
          <p:cNvPr id="9" name="Graphic 8">
            <a:extLst>
              <a:ext uri="{FF2B5EF4-FFF2-40B4-BE49-F238E27FC236}">
                <a16:creationId xmlns:a16="http://schemas.microsoft.com/office/drawing/2014/main" id="{629171EE-143F-D1C5-7164-7AFAE06677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74630" y="4875212"/>
            <a:ext cx="147739" cy="107230"/>
          </a:xfrm>
          <a:prstGeom prst="rect">
            <a:avLst/>
          </a:prstGeom>
        </p:spPr>
      </p:pic>
      <p:pic>
        <p:nvPicPr>
          <p:cNvPr id="11" name="Graphic 10">
            <a:extLst>
              <a:ext uri="{FF2B5EF4-FFF2-40B4-BE49-F238E27FC236}">
                <a16:creationId xmlns:a16="http://schemas.microsoft.com/office/drawing/2014/main" id="{D4F175DD-C65C-C0DC-F84A-EE1B2D03C25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flipV="1">
            <a:off x="5585264" y="5078734"/>
            <a:ext cx="126470" cy="126470"/>
          </a:xfrm>
          <a:prstGeom prst="rect">
            <a:avLst/>
          </a:prstGeom>
        </p:spPr>
      </p:pic>
      <p:pic>
        <p:nvPicPr>
          <p:cNvPr id="4" name="Picture 3">
            <a:extLst>
              <a:ext uri="{FF2B5EF4-FFF2-40B4-BE49-F238E27FC236}">
                <a16:creationId xmlns:a16="http://schemas.microsoft.com/office/drawing/2014/main" id="{261FE72C-F337-0921-FD93-EC222D1BD4EF}"/>
              </a:ext>
            </a:extLst>
          </p:cNvPr>
          <p:cNvPicPr>
            <a:picLocks noChangeAspect="1"/>
          </p:cNvPicPr>
          <p:nvPr userDrawn="1"/>
        </p:nvPicPr>
        <p:blipFill>
          <a:blip r:embed="rId10"/>
          <a:stretch>
            <a:fillRect/>
          </a:stretch>
        </p:blipFill>
        <p:spPr>
          <a:xfrm>
            <a:off x="5599533" y="4677431"/>
            <a:ext cx="112201" cy="112201"/>
          </a:xfrm>
          <a:prstGeom prst="rect">
            <a:avLst/>
          </a:prstGeom>
        </p:spPr>
      </p:pic>
    </p:spTree>
    <p:extLst>
      <p:ext uri="{BB962C8B-B14F-4D97-AF65-F5344CB8AC3E}">
        <p14:creationId xmlns:p14="http://schemas.microsoft.com/office/powerpoint/2010/main" val="407343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2.1">
    <p:bg>
      <p:bgPr>
        <a:solidFill>
          <a:schemeClr val="tx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900DD177-2033-5E0A-4BA3-1CE3DA46B2BD}"/>
              </a:ext>
            </a:extLst>
          </p:cNvPr>
          <p:cNvPicPr>
            <a:picLocks noChangeAspect="1"/>
          </p:cNvPicPr>
          <p:nvPr userDrawn="1"/>
        </p:nvPicPr>
        <p:blipFill>
          <a:blip r:embed="rId2"/>
          <a:stretch>
            <a:fillRect/>
          </a:stretch>
        </p:blipFill>
        <p:spPr>
          <a:xfrm>
            <a:off x="0" y="3205655"/>
            <a:ext cx="5992986" cy="3652343"/>
          </a:xfrm>
          <a:prstGeom prst="rect">
            <a:avLst/>
          </a:prstGeom>
        </p:spPr>
      </p:pic>
      <p:sp>
        <p:nvSpPr>
          <p:cNvPr id="14" name="Title 1">
            <a:extLst>
              <a:ext uri="{FF2B5EF4-FFF2-40B4-BE49-F238E27FC236}">
                <a16:creationId xmlns:a16="http://schemas.microsoft.com/office/drawing/2014/main" id="{134C118D-CF12-6A23-9DB1-6D601C446208}"/>
              </a:ext>
            </a:extLst>
          </p:cNvPr>
          <p:cNvSpPr>
            <a:spLocks noGrp="1"/>
          </p:cNvSpPr>
          <p:nvPr>
            <p:ph type="ctrTitle"/>
          </p:nvPr>
        </p:nvSpPr>
        <p:spPr>
          <a:xfrm>
            <a:off x="4259263" y="1297751"/>
            <a:ext cx="7308850" cy="415498"/>
          </a:xfrm>
        </p:spPr>
        <p:txBody>
          <a:bodyPr anchor="b"/>
          <a:lstStyle>
            <a:lvl1pPr algn="l">
              <a:defRPr sz="3000" b="0" i="0">
                <a:solidFill>
                  <a:schemeClr val="accent6"/>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15" name="Subtitle 2">
            <a:extLst>
              <a:ext uri="{FF2B5EF4-FFF2-40B4-BE49-F238E27FC236}">
                <a16:creationId xmlns:a16="http://schemas.microsoft.com/office/drawing/2014/main" id="{F6DECA93-770F-2648-C0C3-0F3F3D2F1312}"/>
              </a:ext>
            </a:extLst>
          </p:cNvPr>
          <p:cNvSpPr>
            <a:spLocks noGrp="1"/>
          </p:cNvSpPr>
          <p:nvPr>
            <p:ph type="subTitle" idx="1"/>
          </p:nvPr>
        </p:nvSpPr>
        <p:spPr>
          <a:xfrm>
            <a:off x="4259263" y="1817850"/>
            <a:ext cx="5992986" cy="1246495"/>
          </a:xfrm>
        </p:spPr>
        <p:txBody>
          <a:bodyPr/>
          <a:lstStyle>
            <a:lvl1pPr marL="0" indent="0" algn="l">
              <a:buNone/>
              <a:defRPr sz="4500" b="1" i="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Text Placeholder 15">
            <a:extLst>
              <a:ext uri="{FF2B5EF4-FFF2-40B4-BE49-F238E27FC236}">
                <a16:creationId xmlns:a16="http://schemas.microsoft.com/office/drawing/2014/main" id="{380D020B-B1FF-54B5-368F-DBBCBB08B898}"/>
              </a:ext>
            </a:extLst>
          </p:cNvPr>
          <p:cNvSpPr>
            <a:spLocks noGrp="1"/>
          </p:cNvSpPr>
          <p:nvPr>
            <p:ph type="body" sz="quarter" idx="10"/>
          </p:nvPr>
        </p:nvSpPr>
        <p:spPr>
          <a:xfrm>
            <a:off x="4259263" y="3443817"/>
            <a:ext cx="5992812" cy="349839"/>
          </a:xfrm>
        </p:spPr>
        <p:txBody>
          <a:bodyPr/>
          <a:lstStyle>
            <a:lvl1pPr>
              <a:lnSpc>
                <a:spcPct val="110000"/>
              </a:lnSpc>
              <a:spcBef>
                <a:spcPts val="0"/>
              </a:spcBef>
              <a:defRPr sz="2200" b="0" i="0">
                <a:solidFill>
                  <a:schemeClr val="accent3"/>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6" name="Picture 5" descr="A picture containing font, text, screenshot, graphics&#10;&#10;Description automatically generated">
            <a:extLst>
              <a:ext uri="{FF2B5EF4-FFF2-40B4-BE49-F238E27FC236}">
                <a16:creationId xmlns:a16="http://schemas.microsoft.com/office/drawing/2014/main" id="{4F85E2FF-B54F-5949-F510-28ACA79892DD}"/>
              </a:ext>
            </a:extLst>
          </p:cNvPr>
          <p:cNvPicPr>
            <a:picLocks noChangeAspect="1"/>
          </p:cNvPicPr>
          <p:nvPr userDrawn="1"/>
        </p:nvPicPr>
        <p:blipFill>
          <a:blip r:embed="rId3"/>
          <a:stretch>
            <a:fillRect/>
          </a:stretch>
        </p:blipFill>
        <p:spPr>
          <a:xfrm>
            <a:off x="8055105" y="4886137"/>
            <a:ext cx="4232569" cy="1953931"/>
          </a:xfrm>
          <a:prstGeom prst="rect">
            <a:avLst/>
          </a:prstGeom>
        </p:spPr>
      </p:pic>
    </p:spTree>
    <p:extLst>
      <p:ext uri="{BB962C8B-B14F-4D97-AF65-F5344CB8AC3E}">
        <p14:creationId xmlns:p14="http://schemas.microsoft.com/office/powerpoint/2010/main" val="17812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2.2">
    <p:bg>
      <p:bgPr>
        <a:solidFill>
          <a:schemeClr val="accent2"/>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900DD177-2033-5E0A-4BA3-1CE3DA46B2BD}"/>
              </a:ext>
            </a:extLst>
          </p:cNvPr>
          <p:cNvPicPr>
            <a:picLocks noChangeAspect="1"/>
          </p:cNvPicPr>
          <p:nvPr userDrawn="1"/>
        </p:nvPicPr>
        <p:blipFill>
          <a:blip r:embed="rId2"/>
          <a:stretch>
            <a:fillRect/>
          </a:stretch>
        </p:blipFill>
        <p:spPr>
          <a:xfrm>
            <a:off x="0" y="3205655"/>
            <a:ext cx="5992986" cy="3652343"/>
          </a:xfrm>
          <a:prstGeom prst="rect">
            <a:avLst/>
          </a:prstGeom>
        </p:spPr>
      </p:pic>
      <p:sp>
        <p:nvSpPr>
          <p:cNvPr id="10" name="Title 1">
            <a:extLst>
              <a:ext uri="{FF2B5EF4-FFF2-40B4-BE49-F238E27FC236}">
                <a16:creationId xmlns:a16="http://schemas.microsoft.com/office/drawing/2014/main" id="{FBA0E87F-8CF4-FE8B-A101-955D33C332AB}"/>
              </a:ext>
            </a:extLst>
          </p:cNvPr>
          <p:cNvSpPr>
            <a:spLocks noGrp="1"/>
          </p:cNvSpPr>
          <p:nvPr>
            <p:ph type="ctrTitle"/>
          </p:nvPr>
        </p:nvSpPr>
        <p:spPr>
          <a:xfrm>
            <a:off x="4259263" y="1297751"/>
            <a:ext cx="7308850" cy="415498"/>
          </a:xfrm>
        </p:spPr>
        <p:txBody>
          <a:bodyPr anchor="b"/>
          <a:lstStyle>
            <a:lvl1pPr algn="l">
              <a:defRPr sz="3000" b="0" i="0">
                <a:solidFill>
                  <a:schemeClr val="tx1"/>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11" name="Subtitle 2">
            <a:extLst>
              <a:ext uri="{FF2B5EF4-FFF2-40B4-BE49-F238E27FC236}">
                <a16:creationId xmlns:a16="http://schemas.microsoft.com/office/drawing/2014/main" id="{5D5CECD7-DC10-2BCC-58BE-F7C777F87C7F}"/>
              </a:ext>
            </a:extLst>
          </p:cNvPr>
          <p:cNvSpPr>
            <a:spLocks noGrp="1"/>
          </p:cNvSpPr>
          <p:nvPr>
            <p:ph type="subTitle" idx="1"/>
          </p:nvPr>
        </p:nvSpPr>
        <p:spPr>
          <a:xfrm>
            <a:off x="4259263" y="1817850"/>
            <a:ext cx="5992986" cy="1246495"/>
          </a:xfrm>
        </p:spPr>
        <p:txBody>
          <a:bodyPr/>
          <a:lstStyle>
            <a:lvl1pPr marL="0" indent="0" algn="l">
              <a:buNone/>
              <a:defRPr sz="4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Text Placeholder 15">
            <a:extLst>
              <a:ext uri="{FF2B5EF4-FFF2-40B4-BE49-F238E27FC236}">
                <a16:creationId xmlns:a16="http://schemas.microsoft.com/office/drawing/2014/main" id="{FB2C0F45-8E13-D0CC-D513-5ABE841F2A1E}"/>
              </a:ext>
            </a:extLst>
          </p:cNvPr>
          <p:cNvSpPr>
            <a:spLocks noGrp="1"/>
          </p:cNvSpPr>
          <p:nvPr>
            <p:ph type="body" sz="quarter" idx="10"/>
          </p:nvPr>
        </p:nvSpPr>
        <p:spPr>
          <a:xfrm>
            <a:off x="4259263" y="3443817"/>
            <a:ext cx="5992812" cy="349839"/>
          </a:xfrm>
        </p:spPr>
        <p:txBody>
          <a:bodyPr/>
          <a:lstStyle>
            <a:lvl1pPr>
              <a:lnSpc>
                <a:spcPct val="110000"/>
              </a:lnSpc>
              <a:spcBef>
                <a:spcPts val="0"/>
              </a:spcBef>
              <a:defRPr sz="2200" b="0" i="0">
                <a:solidFill>
                  <a:schemeClr val="accent3">
                    <a:lumMod val="50000"/>
                  </a:schemeClr>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4" name="Picture 3">
            <a:extLst>
              <a:ext uri="{FF2B5EF4-FFF2-40B4-BE49-F238E27FC236}">
                <a16:creationId xmlns:a16="http://schemas.microsoft.com/office/drawing/2014/main" id="{D710A9DE-0DED-AEA6-B4EB-C6849094830F}"/>
              </a:ext>
            </a:extLst>
          </p:cNvPr>
          <p:cNvPicPr>
            <a:picLocks noChangeAspect="1"/>
          </p:cNvPicPr>
          <p:nvPr userDrawn="1"/>
        </p:nvPicPr>
        <p:blipFill>
          <a:blip r:embed="rId3"/>
          <a:stretch>
            <a:fillRect/>
          </a:stretch>
        </p:blipFill>
        <p:spPr>
          <a:xfrm>
            <a:off x="8516468" y="5256403"/>
            <a:ext cx="3322357" cy="1207149"/>
          </a:xfrm>
          <a:prstGeom prst="rect">
            <a:avLst/>
          </a:prstGeom>
        </p:spPr>
      </p:pic>
    </p:spTree>
    <p:extLst>
      <p:ext uri="{BB962C8B-B14F-4D97-AF65-F5344CB8AC3E}">
        <p14:creationId xmlns:p14="http://schemas.microsoft.com/office/powerpoint/2010/main" val="122015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2.3">
    <p:bg>
      <p:bgPr>
        <a:solidFill>
          <a:schemeClr val="bg2"/>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900DD177-2033-5E0A-4BA3-1CE3DA46B2BD}"/>
              </a:ext>
            </a:extLst>
          </p:cNvPr>
          <p:cNvPicPr>
            <a:picLocks noChangeAspect="1"/>
          </p:cNvPicPr>
          <p:nvPr userDrawn="1"/>
        </p:nvPicPr>
        <p:blipFill>
          <a:blip r:embed="rId2"/>
          <a:stretch>
            <a:fillRect/>
          </a:stretch>
        </p:blipFill>
        <p:spPr>
          <a:xfrm>
            <a:off x="0" y="3205655"/>
            <a:ext cx="5992986" cy="3652343"/>
          </a:xfrm>
          <a:prstGeom prst="rect">
            <a:avLst/>
          </a:prstGeom>
        </p:spPr>
      </p:pic>
      <p:sp>
        <p:nvSpPr>
          <p:cNvPr id="13" name="Title 1">
            <a:extLst>
              <a:ext uri="{FF2B5EF4-FFF2-40B4-BE49-F238E27FC236}">
                <a16:creationId xmlns:a16="http://schemas.microsoft.com/office/drawing/2014/main" id="{AF7E8F6F-3802-9CEE-A5B8-5E5AA5F95938}"/>
              </a:ext>
            </a:extLst>
          </p:cNvPr>
          <p:cNvSpPr>
            <a:spLocks noGrp="1"/>
          </p:cNvSpPr>
          <p:nvPr>
            <p:ph type="ctrTitle"/>
          </p:nvPr>
        </p:nvSpPr>
        <p:spPr>
          <a:xfrm>
            <a:off x="4259263" y="1297751"/>
            <a:ext cx="7308850" cy="415498"/>
          </a:xfrm>
        </p:spPr>
        <p:txBody>
          <a:bodyPr anchor="b"/>
          <a:lstStyle>
            <a:lvl1pPr algn="l">
              <a:defRPr sz="3000" b="0" i="0">
                <a:solidFill>
                  <a:schemeClr val="accent4"/>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14" name="Subtitle 2">
            <a:extLst>
              <a:ext uri="{FF2B5EF4-FFF2-40B4-BE49-F238E27FC236}">
                <a16:creationId xmlns:a16="http://schemas.microsoft.com/office/drawing/2014/main" id="{E89F2DFE-BDEE-7610-5602-5C7E5B191A74}"/>
              </a:ext>
            </a:extLst>
          </p:cNvPr>
          <p:cNvSpPr>
            <a:spLocks noGrp="1"/>
          </p:cNvSpPr>
          <p:nvPr>
            <p:ph type="subTitle" idx="1"/>
          </p:nvPr>
        </p:nvSpPr>
        <p:spPr>
          <a:xfrm>
            <a:off x="4259263" y="1817850"/>
            <a:ext cx="5992986" cy="1246495"/>
          </a:xfrm>
        </p:spPr>
        <p:txBody>
          <a:bodyPr/>
          <a:lstStyle>
            <a:lvl1pPr marL="0" indent="0" algn="l">
              <a:buNone/>
              <a:defRPr sz="4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5" name="Text Placeholder 15">
            <a:extLst>
              <a:ext uri="{FF2B5EF4-FFF2-40B4-BE49-F238E27FC236}">
                <a16:creationId xmlns:a16="http://schemas.microsoft.com/office/drawing/2014/main" id="{141988D6-12FA-D9E5-E938-7066E05C27A9}"/>
              </a:ext>
            </a:extLst>
          </p:cNvPr>
          <p:cNvSpPr>
            <a:spLocks noGrp="1"/>
          </p:cNvSpPr>
          <p:nvPr>
            <p:ph type="body" sz="quarter" idx="10"/>
          </p:nvPr>
        </p:nvSpPr>
        <p:spPr>
          <a:xfrm>
            <a:off x="4259263" y="3443817"/>
            <a:ext cx="5992812" cy="349839"/>
          </a:xfrm>
        </p:spPr>
        <p:txBody>
          <a:bodyPr/>
          <a:lstStyle>
            <a:lvl1pPr>
              <a:lnSpc>
                <a:spcPct val="110000"/>
              </a:lnSpc>
              <a:spcBef>
                <a:spcPts val="0"/>
              </a:spcBef>
              <a:defRPr sz="2200" b="0" i="0">
                <a:solidFill>
                  <a:schemeClr val="tx1"/>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8" name="Picture 7">
            <a:extLst>
              <a:ext uri="{FF2B5EF4-FFF2-40B4-BE49-F238E27FC236}">
                <a16:creationId xmlns:a16="http://schemas.microsoft.com/office/drawing/2014/main" id="{C848189F-3342-A805-E60B-2A97D24CF6DB}"/>
              </a:ext>
            </a:extLst>
          </p:cNvPr>
          <p:cNvPicPr>
            <a:picLocks noChangeAspect="1"/>
          </p:cNvPicPr>
          <p:nvPr userDrawn="1"/>
        </p:nvPicPr>
        <p:blipFill>
          <a:blip r:embed="rId3"/>
          <a:srcRect/>
          <a:stretch/>
        </p:blipFill>
        <p:spPr>
          <a:xfrm>
            <a:off x="8059269" y="4883011"/>
            <a:ext cx="4232567" cy="1953931"/>
          </a:xfrm>
          <a:prstGeom prst="rect">
            <a:avLst/>
          </a:prstGeom>
        </p:spPr>
      </p:pic>
    </p:spTree>
    <p:extLst>
      <p:ext uri="{BB962C8B-B14F-4D97-AF65-F5344CB8AC3E}">
        <p14:creationId xmlns:p14="http://schemas.microsoft.com/office/powerpoint/2010/main" val="93837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2.4">
    <p:bg>
      <p:bgPr>
        <a:solidFill>
          <a:schemeClr val="accent3"/>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900DD177-2033-5E0A-4BA3-1CE3DA46B2BD}"/>
              </a:ext>
            </a:extLst>
          </p:cNvPr>
          <p:cNvPicPr>
            <a:picLocks noChangeAspect="1"/>
          </p:cNvPicPr>
          <p:nvPr userDrawn="1"/>
        </p:nvPicPr>
        <p:blipFill>
          <a:blip r:embed="rId2"/>
          <a:stretch>
            <a:fillRect/>
          </a:stretch>
        </p:blipFill>
        <p:spPr>
          <a:xfrm>
            <a:off x="0" y="3205655"/>
            <a:ext cx="5992986" cy="3652343"/>
          </a:xfrm>
          <a:prstGeom prst="rect">
            <a:avLst/>
          </a:prstGeom>
        </p:spPr>
      </p:pic>
      <p:sp>
        <p:nvSpPr>
          <p:cNvPr id="11" name="Title 1">
            <a:extLst>
              <a:ext uri="{FF2B5EF4-FFF2-40B4-BE49-F238E27FC236}">
                <a16:creationId xmlns:a16="http://schemas.microsoft.com/office/drawing/2014/main" id="{CE10FF63-812A-1314-BB6D-473DFE1E3A35}"/>
              </a:ext>
            </a:extLst>
          </p:cNvPr>
          <p:cNvSpPr>
            <a:spLocks noGrp="1"/>
          </p:cNvSpPr>
          <p:nvPr>
            <p:ph type="ctrTitle"/>
          </p:nvPr>
        </p:nvSpPr>
        <p:spPr>
          <a:xfrm>
            <a:off x="4259263" y="1297751"/>
            <a:ext cx="7308850" cy="415498"/>
          </a:xfrm>
        </p:spPr>
        <p:txBody>
          <a:bodyPr anchor="b"/>
          <a:lstStyle>
            <a:lvl1pPr algn="l">
              <a:defRPr sz="3000" b="0" i="0">
                <a:solidFill>
                  <a:schemeClr val="accent1"/>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12" name="Subtitle 2">
            <a:extLst>
              <a:ext uri="{FF2B5EF4-FFF2-40B4-BE49-F238E27FC236}">
                <a16:creationId xmlns:a16="http://schemas.microsoft.com/office/drawing/2014/main" id="{CB3847F9-4829-D6DC-0090-92615CD9967D}"/>
              </a:ext>
            </a:extLst>
          </p:cNvPr>
          <p:cNvSpPr>
            <a:spLocks noGrp="1"/>
          </p:cNvSpPr>
          <p:nvPr>
            <p:ph type="subTitle" idx="1"/>
          </p:nvPr>
        </p:nvSpPr>
        <p:spPr>
          <a:xfrm>
            <a:off x="4259263" y="1817850"/>
            <a:ext cx="5992986" cy="1246495"/>
          </a:xfrm>
        </p:spPr>
        <p:txBody>
          <a:bodyPr/>
          <a:lstStyle>
            <a:lvl1pPr marL="0" indent="0" algn="l">
              <a:buNone/>
              <a:defRPr sz="4500" b="1"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3" name="Text Placeholder 15">
            <a:extLst>
              <a:ext uri="{FF2B5EF4-FFF2-40B4-BE49-F238E27FC236}">
                <a16:creationId xmlns:a16="http://schemas.microsoft.com/office/drawing/2014/main" id="{F9977660-874F-B092-4AF1-320B4758E323}"/>
              </a:ext>
            </a:extLst>
          </p:cNvPr>
          <p:cNvSpPr>
            <a:spLocks noGrp="1"/>
          </p:cNvSpPr>
          <p:nvPr>
            <p:ph type="body" sz="quarter" idx="10"/>
          </p:nvPr>
        </p:nvSpPr>
        <p:spPr>
          <a:xfrm>
            <a:off x="4259263" y="3443817"/>
            <a:ext cx="5992812" cy="349839"/>
          </a:xfrm>
        </p:spPr>
        <p:txBody>
          <a:bodyPr/>
          <a:lstStyle>
            <a:lvl1pPr>
              <a:lnSpc>
                <a:spcPct val="110000"/>
              </a:lnSpc>
              <a:spcBef>
                <a:spcPts val="0"/>
              </a:spcBef>
              <a:defRPr sz="2200" b="0" i="0">
                <a:solidFill>
                  <a:schemeClr val="accent3">
                    <a:lumMod val="50000"/>
                  </a:schemeClr>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7" name="Picture 6">
            <a:extLst>
              <a:ext uri="{FF2B5EF4-FFF2-40B4-BE49-F238E27FC236}">
                <a16:creationId xmlns:a16="http://schemas.microsoft.com/office/drawing/2014/main" id="{96D7A5B3-1928-E527-33FE-CBB9813A229B}"/>
              </a:ext>
            </a:extLst>
          </p:cNvPr>
          <p:cNvPicPr>
            <a:picLocks noChangeAspect="1"/>
          </p:cNvPicPr>
          <p:nvPr userDrawn="1"/>
        </p:nvPicPr>
        <p:blipFill>
          <a:blip r:embed="rId3"/>
          <a:stretch>
            <a:fillRect/>
          </a:stretch>
        </p:blipFill>
        <p:spPr>
          <a:xfrm>
            <a:off x="8516468" y="5256403"/>
            <a:ext cx="3322357" cy="1207149"/>
          </a:xfrm>
          <a:prstGeom prst="rect">
            <a:avLst/>
          </a:prstGeom>
        </p:spPr>
      </p:pic>
    </p:spTree>
    <p:extLst>
      <p:ext uri="{BB962C8B-B14F-4D97-AF65-F5344CB8AC3E}">
        <p14:creationId xmlns:p14="http://schemas.microsoft.com/office/powerpoint/2010/main" val="53519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3.1">
    <p:bg>
      <p:bgPr>
        <a:solidFill>
          <a:schemeClr val="tx1"/>
        </a:solidFill>
        <a:effectLst/>
      </p:bgPr>
    </p:bg>
    <p:spTree>
      <p:nvGrpSpPr>
        <p:cNvPr id="1" name=""/>
        <p:cNvGrpSpPr/>
        <p:nvPr/>
      </p:nvGrpSpPr>
      <p:grpSpPr>
        <a:xfrm>
          <a:off x="0" y="0"/>
          <a:ext cx="0" cy="0"/>
          <a:chOff x="0" y="0"/>
          <a:chExt cx="0" cy="0"/>
        </a:xfrm>
      </p:grpSpPr>
      <p:pic>
        <p:nvPicPr>
          <p:cNvPr id="12" name="Picture 11" descr="A picture containing toy, vector graphics&#10;&#10;Description automatically generated">
            <a:extLst>
              <a:ext uri="{FF2B5EF4-FFF2-40B4-BE49-F238E27FC236}">
                <a16:creationId xmlns:a16="http://schemas.microsoft.com/office/drawing/2014/main" id="{2B58A2B9-D57B-E28B-A4DB-FC56AE6CB81E}"/>
              </a:ext>
            </a:extLst>
          </p:cNvPr>
          <p:cNvPicPr>
            <a:picLocks noChangeAspect="1"/>
          </p:cNvPicPr>
          <p:nvPr userDrawn="1"/>
        </p:nvPicPr>
        <p:blipFill rotWithShape="1">
          <a:blip r:embed="rId2"/>
          <a:srcRect l="35823" b="1730"/>
          <a:stretch/>
        </p:blipFill>
        <p:spPr>
          <a:xfrm>
            <a:off x="0" y="3018342"/>
            <a:ext cx="3562591" cy="3839658"/>
          </a:xfrm>
          <a:prstGeom prst="rect">
            <a:avLst/>
          </a:prstGeom>
        </p:spPr>
      </p:pic>
      <p:sp>
        <p:nvSpPr>
          <p:cNvPr id="17" name="Title 1">
            <a:extLst>
              <a:ext uri="{FF2B5EF4-FFF2-40B4-BE49-F238E27FC236}">
                <a16:creationId xmlns:a16="http://schemas.microsoft.com/office/drawing/2014/main" id="{73D6873C-B6A1-44D6-8278-B0108ED85CFC}"/>
              </a:ext>
            </a:extLst>
          </p:cNvPr>
          <p:cNvSpPr>
            <a:spLocks noGrp="1"/>
          </p:cNvSpPr>
          <p:nvPr>
            <p:ph type="ctrTitle"/>
          </p:nvPr>
        </p:nvSpPr>
        <p:spPr>
          <a:xfrm>
            <a:off x="4259263" y="2810593"/>
            <a:ext cx="7308850" cy="415498"/>
          </a:xfrm>
        </p:spPr>
        <p:txBody>
          <a:bodyPr anchor="b"/>
          <a:lstStyle>
            <a:lvl1pPr algn="l">
              <a:defRPr sz="3000" b="0" i="0">
                <a:solidFill>
                  <a:schemeClr val="bg2"/>
                </a:solidFill>
                <a:latin typeface="Roboto" panose="02000000000000000000" pitchFamily="2" charset="0"/>
                <a:ea typeface="Roboto" panose="02000000000000000000" pitchFamily="2" charset="0"/>
              </a:defRPr>
            </a:lvl1pPr>
          </a:lstStyle>
          <a:p>
            <a:r>
              <a:rPr lang="en-GB"/>
              <a:t>Click to edit Master title style</a:t>
            </a:r>
            <a:endParaRPr lang="en-US"/>
          </a:p>
        </p:txBody>
      </p:sp>
      <p:sp>
        <p:nvSpPr>
          <p:cNvPr id="18" name="Subtitle 2">
            <a:extLst>
              <a:ext uri="{FF2B5EF4-FFF2-40B4-BE49-F238E27FC236}">
                <a16:creationId xmlns:a16="http://schemas.microsoft.com/office/drawing/2014/main" id="{6C35DDBE-68A8-8FB1-7C4B-EB31339CC208}"/>
              </a:ext>
            </a:extLst>
          </p:cNvPr>
          <p:cNvSpPr>
            <a:spLocks noGrp="1"/>
          </p:cNvSpPr>
          <p:nvPr>
            <p:ph type="subTitle" idx="1"/>
          </p:nvPr>
        </p:nvSpPr>
        <p:spPr>
          <a:xfrm>
            <a:off x="4259263" y="3330692"/>
            <a:ext cx="7308850" cy="1246495"/>
          </a:xfrm>
        </p:spPr>
        <p:txBody>
          <a:bodyPr/>
          <a:lstStyle>
            <a:lvl1pPr marL="0" indent="0" algn="l">
              <a:buNone/>
              <a:defRPr sz="4500" b="1" i="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9" name="Text Placeholder 15">
            <a:extLst>
              <a:ext uri="{FF2B5EF4-FFF2-40B4-BE49-F238E27FC236}">
                <a16:creationId xmlns:a16="http://schemas.microsoft.com/office/drawing/2014/main" id="{FA06B753-F40B-E534-24F4-1963BD6355E8}"/>
              </a:ext>
            </a:extLst>
          </p:cNvPr>
          <p:cNvSpPr>
            <a:spLocks noGrp="1"/>
          </p:cNvSpPr>
          <p:nvPr>
            <p:ph type="body" sz="quarter" idx="10"/>
          </p:nvPr>
        </p:nvSpPr>
        <p:spPr>
          <a:xfrm>
            <a:off x="4259263" y="4956659"/>
            <a:ext cx="5992812" cy="349839"/>
          </a:xfrm>
        </p:spPr>
        <p:txBody>
          <a:bodyPr/>
          <a:lstStyle>
            <a:lvl1pPr>
              <a:lnSpc>
                <a:spcPct val="110000"/>
              </a:lnSpc>
              <a:spcBef>
                <a:spcPts val="0"/>
              </a:spcBef>
              <a:defRPr sz="2200" b="0" i="0">
                <a:solidFill>
                  <a:schemeClr val="accent3"/>
                </a:solidFill>
                <a:latin typeface="Roboto" panose="02000000000000000000" pitchFamily="2" charset="0"/>
                <a:ea typeface="Roboto"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a:p>
        </p:txBody>
      </p:sp>
      <p:pic>
        <p:nvPicPr>
          <p:cNvPr id="2" name="Picture 1" descr="A picture containing font, text, screenshot, graphics&#10;&#10;Description automatically generated">
            <a:extLst>
              <a:ext uri="{FF2B5EF4-FFF2-40B4-BE49-F238E27FC236}">
                <a16:creationId xmlns:a16="http://schemas.microsoft.com/office/drawing/2014/main" id="{09DDC3D4-F972-BD6A-C675-5A53ADB1F4E0}"/>
              </a:ext>
            </a:extLst>
          </p:cNvPr>
          <p:cNvPicPr>
            <a:picLocks noChangeAspect="1"/>
          </p:cNvPicPr>
          <p:nvPr userDrawn="1"/>
        </p:nvPicPr>
        <p:blipFill>
          <a:blip r:embed="rId3"/>
          <a:stretch>
            <a:fillRect/>
          </a:stretch>
        </p:blipFill>
        <p:spPr>
          <a:xfrm>
            <a:off x="8068234" y="0"/>
            <a:ext cx="4232569" cy="1953931"/>
          </a:xfrm>
          <a:prstGeom prst="rect">
            <a:avLst/>
          </a:prstGeom>
        </p:spPr>
      </p:pic>
    </p:spTree>
    <p:extLst>
      <p:ext uri="{BB962C8B-B14F-4D97-AF65-F5344CB8AC3E}">
        <p14:creationId xmlns:p14="http://schemas.microsoft.com/office/powerpoint/2010/main" val="8409635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D8BA2F-5362-2C6C-60BA-62CABD712011}"/>
              </a:ext>
            </a:extLst>
          </p:cNvPr>
          <p:cNvSpPr>
            <a:spLocks noGrp="1"/>
          </p:cNvSpPr>
          <p:nvPr>
            <p:ph type="title"/>
          </p:nvPr>
        </p:nvSpPr>
        <p:spPr>
          <a:xfrm>
            <a:off x="636414" y="657319"/>
            <a:ext cx="10503074" cy="415498"/>
          </a:xfrm>
          <a:prstGeom prst="rect">
            <a:avLst/>
          </a:prstGeom>
        </p:spPr>
        <p:txBody>
          <a:bodyPr vert="horz" wrap="square" lIns="0" tIns="0" rIns="0" bIns="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B9677C-87FC-D393-3B98-E43CA52A111F}"/>
              </a:ext>
            </a:extLst>
          </p:cNvPr>
          <p:cNvSpPr>
            <a:spLocks noGrp="1"/>
          </p:cNvSpPr>
          <p:nvPr>
            <p:ph type="body" idx="1"/>
          </p:nvPr>
        </p:nvSpPr>
        <p:spPr>
          <a:xfrm>
            <a:off x="623888" y="1825625"/>
            <a:ext cx="10515600" cy="1986185"/>
          </a:xfrm>
          <a:prstGeom prst="rect">
            <a:avLst/>
          </a:prstGeom>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B510A1BB-C6CE-0A1E-C0A8-319FCA0444B8}"/>
              </a:ext>
            </a:extLst>
          </p:cNvPr>
          <p:cNvSpPr>
            <a:spLocks noGrp="1"/>
          </p:cNvSpPr>
          <p:nvPr>
            <p:ph type="sldNum" sz="quarter" idx="4"/>
          </p:nvPr>
        </p:nvSpPr>
        <p:spPr>
          <a:xfrm>
            <a:off x="11568113" y="6467174"/>
            <a:ext cx="319740" cy="153888"/>
          </a:xfrm>
          <a:prstGeom prst="rect">
            <a:avLst/>
          </a:prstGeom>
        </p:spPr>
        <p:txBody>
          <a:bodyPr vert="horz" wrap="square" lIns="0" tIns="0" rIns="0" bIns="0" rtlCol="0" anchor="ctr">
            <a:spAutoFit/>
          </a:bodyPr>
          <a:lstStyle>
            <a:lvl1pPr algn="r">
              <a:defRPr sz="1000">
                <a:solidFill>
                  <a:schemeClr val="accent3">
                    <a:lumMod val="75000"/>
                  </a:schemeClr>
                </a:solidFill>
                <a:latin typeface="Roboto" panose="02000000000000000000" pitchFamily="2" charset="0"/>
                <a:ea typeface="Roboto" panose="02000000000000000000" pitchFamily="2" charset="0"/>
              </a:defRPr>
            </a:lvl1pPr>
          </a:lstStyle>
          <a:p>
            <a:fld id="{D61E13BA-069A-7E4F-9699-989E87DD4907}" type="slidenum">
              <a:rPr lang="en-US" smtClean="0"/>
              <a:pPr/>
              <a:t>‹#›</a:t>
            </a:fld>
            <a:endParaRPr lang="en-US"/>
          </a:p>
        </p:txBody>
      </p:sp>
    </p:spTree>
    <p:extLst>
      <p:ext uri="{BB962C8B-B14F-4D97-AF65-F5344CB8AC3E}">
        <p14:creationId xmlns:p14="http://schemas.microsoft.com/office/powerpoint/2010/main" val="21558015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5" r:id="rId15"/>
    <p:sldLayoutId id="2147483706" r:id="rId16"/>
    <p:sldLayoutId id="2147483707" r:id="rId17"/>
    <p:sldLayoutId id="2147483708" r:id="rId18"/>
    <p:sldLayoutId id="2147483709" r:id="rId19"/>
    <p:sldLayoutId id="2147483710" r:id="rId20"/>
    <p:sldLayoutId id="2147483650" r:id="rId21"/>
    <p:sldLayoutId id="2147483673" r:id="rId22"/>
    <p:sldLayoutId id="2147483674" r:id="rId23"/>
    <p:sldLayoutId id="2147483675" r:id="rId24"/>
    <p:sldLayoutId id="2147483676" r:id="rId25"/>
    <p:sldLayoutId id="2147483677" r:id="rId26"/>
    <p:sldLayoutId id="2147483678" r:id="rId27"/>
    <p:sldLayoutId id="2147483679" r:id="rId28"/>
    <p:sldLayoutId id="2147483685" r:id="rId29"/>
    <p:sldLayoutId id="2147483686" r:id="rId30"/>
    <p:sldLayoutId id="2147483687" r:id="rId31"/>
    <p:sldLayoutId id="2147483688" r:id="rId32"/>
    <p:sldLayoutId id="2147483713" r:id="rId33"/>
    <p:sldLayoutId id="2147483711" r:id="rId34"/>
    <p:sldLayoutId id="2147483712" r:id="rId35"/>
    <p:sldLayoutId id="2147483651" r:id="rId36"/>
    <p:sldLayoutId id="2147483683" r:id="rId37"/>
    <p:sldLayoutId id="2147483681" r:id="rId38"/>
    <p:sldLayoutId id="2147483682" r:id="rId39"/>
    <p:sldLayoutId id="2147483652" r:id="rId40"/>
    <p:sldLayoutId id="2147483684" r:id="rId41"/>
    <p:sldLayoutId id="2147483704" r:id="rId42"/>
  </p:sldLayoutIdLst>
  <p:txStyles>
    <p:titleStyle>
      <a:lvl1pPr algn="l" defTabSz="914400" rtl="0" eaLnBrk="1" latinLnBrk="0" hangingPunct="1">
        <a:lnSpc>
          <a:spcPct val="90000"/>
        </a:lnSpc>
        <a:spcBef>
          <a:spcPct val="0"/>
        </a:spcBef>
        <a:buNone/>
        <a:defRPr sz="3000" b="1" i="0" kern="1200" spc="20" baseline="0">
          <a:solidFill>
            <a:schemeClr val="tx1"/>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114000"/>
        </a:lnSpc>
        <a:spcBef>
          <a:spcPts val="0"/>
        </a:spcBef>
        <a:spcAft>
          <a:spcPts val="1600"/>
        </a:spcAft>
        <a:buFont typeface="Arial" panose="020B0604020202020204" pitchFamily="34" charset="0"/>
        <a:buNone/>
        <a:defRPr sz="2000" b="0" i="0" kern="1200" spc="20" baseline="0">
          <a:solidFill>
            <a:schemeClr val="tx1">
              <a:lumMod val="60000"/>
              <a:lumOff val="40000"/>
            </a:schemeClr>
          </a:solidFill>
          <a:latin typeface="Roboto Medium" panose="02000000000000000000" pitchFamily="2" charset="0"/>
          <a:ea typeface="Roboto Medium" panose="02000000000000000000" pitchFamily="2" charset="0"/>
          <a:cs typeface="+mn-cs"/>
        </a:defRPr>
      </a:lvl1pPr>
      <a:lvl2pPr marL="11113" indent="0" algn="l" defTabSz="914400" rtl="0" eaLnBrk="1" latinLnBrk="0" hangingPunct="1">
        <a:lnSpc>
          <a:spcPct val="114000"/>
        </a:lnSpc>
        <a:spcBef>
          <a:spcPts val="0"/>
        </a:spcBef>
        <a:spcAft>
          <a:spcPts val="800"/>
        </a:spcAft>
        <a:buFont typeface="Arial" panose="020B0604020202020204" pitchFamily="34" charset="0"/>
        <a:buNone/>
        <a:tabLst/>
        <a:defRPr sz="1800" b="1" i="0" kern="1200" spc="20" baseline="0">
          <a:solidFill>
            <a:schemeClr val="tx1"/>
          </a:solidFill>
          <a:latin typeface="Roboto" panose="02000000000000000000" pitchFamily="2" charset="0"/>
          <a:ea typeface="Roboto" panose="02000000000000000000" pitchFamily="2" charset="0"/>
          <a:cs typeface="+mn-cs"/>
        </a:defRPr>
      </a:lvl2pPr>
      <a:lvl3pPr marL="11113" indent="0" algn="l" defTabSz="914400" rtl="0" eaLnBrk="1" latinLnBrk="0" hangingPunct="1">
        <a:lnSpc>
          <a:spcPct val="114000"/>
        </a:lnSpc>
        <a:spcBef>
          <a:spcPts val="0"/>
        </a:spcBef>
        <a:spcAft>
          <a:spcPts val="800"/>
        </a:spcAft>
        <a:buFont typeface="Arial" panose="020B0604020202020204" pitchFamily="34" charset="0"/>
        <a:buNone/>
        <a:tabLst/>
        <a:defRPr sz="1600" b="0" i="0" kern="1200" spc="20" baseline="0">
          <a:solidFill>
            <a:schemeClr val="tx1"/>
          </a:solidFill>
          <a:latin typeface="Roboto Medium" panose="02000000000000000000" pitchFamily="2" charset="0"/>
          <a:ea typeface="Roboto Medium" panose="02000000000000000000" pitchFamily="2" charset="0"/>
          <a:cs typeface="+mn-cs"/>
        </a:defRPr>
      </a:lvl3pPr>
      <a:lvl4pPr marL="11113" indent="0" algn="l" defTabSz="914400" rtl="0" eaLnBrk="1" latinLnBrk="0" hangingPunct="1">
        <a:lnSpc>
          <a:spcPct val="114000"/>
        </a:lnSpc>
        <a:spcBef>
          <a:spcPts val="0"/>
        </a:spcBef>
        <a:spcAft>
          <a:spcPts val="800"/>
        </a:spcAft>
        <a:buFont typeface="Arial" panose="020B0604020202020204" pitchFamily="34" charset="0"/>
        <a:buNone/>
        <a:tabLst/>
        <a:defRPr sz="1600" kern="1200" spc="20" baseline="0">
          <a:solidFill>
            <a:schemeClr val="tx1"/>
          </a:solidFill>
          <a:latin typeface="Roboto" panose="02000000000000000000" pitchFamily="2" charset="0"/>
          <a:ea typeface="Roboto" panose="02000000000000000000" pitchFamily="2" charset="0"/>
          <a:cs typeface="+mn-cs"/>
        </a:defRPr>
      </a:lvl4pPr>
      <a:lvl5pPr marL="296863" indent="-285750" algn="l" defTabSz="914400" rtl="0" eaLnBrk="1" latinLnBrk="0" hangingPunct="1">
        <a:lnSpc>
          <a:spcPct val="114000"/>
        </a:lnSpc>
        <a:spcBef>
          <a:spcPts val="0"/>
        </a:spcBef>
        <a:spcAft>
          <a:spcPts val="600"/>
        </a:spcAft>
        <a:buClr>
          <a:schemeClr val="tx2"/>
        </a:buClr>
        <a:buFont typeface="Arial" panose="020B0604020202020204" pitchFamily="34" charset="0"/>
        <a:buChar char="•"/>
        <a:tabLst/>
        <a:defRPr sz="1600" kern="1200" spc="20" baseline="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393" userDrawn="1">
          <p15:clr>
            <a:srgbClr val="F26B43"/>
          </p15:clr>
        </p15:guide>
        <p15:guide id="3" pos="7287" userDrawn="1">
          <p15:clr>
            <a:srgbClr val="F26B43"/>
          </p15:clr>
        </p15:guide>
        <p15:guide id="4" pos="2683" userDrawn="1">
          <p15:clr>
            <a:srgbClr val="F26B43"/>
          </p15:clr>
        </p15:guide>
        <p15:guide id="5" pos="4997" userDrawn="1">
          <p15:clr>
            <a:srgbClr val="F26B43"/>
          </p15:clr>
        </p15:guide>
        <p15:guide id="6" pos="2525" userDrawn="1">
          <p15:clr>
            <a:srgbClr val="F26B43"/>
          </p15:clr>
        </p15:guide>
        <p15:guide id="7" pos="5155" userDrawn="1">
          <p15:clr>
            <a:srgbClr val="F26B43"/>
          </p15:clr>
        </p15:guide>
        <p15:guide id="9" pos="3908" userDrawn="1">
          <p15:clr>
            <a:srgbClr val="5ACBF0"/>
          </p15:clr>
        </p15:guide>
        <p15:guide id="10" pos="3772" userDrawn="1">
          <p15:clr>
            <a:srgbClr val="5ACBF0"/>
          </p15:clr>
        </p15:guide>
        <p15:guide id="11" orient="horz" pos="414" userDrawn="1">
          <p15:clr>
            <a:srgbClr val="F26B43"/>
          </p15:clr>
        </p15:guide>
        <p15:guide id="12" orient="horz" pos="4065" userDrawn="1">
          <p15:clr>
            <a:srgbClr val="F26B43"/>
          </p15:clr>
        </p15:guide>
        <p15:guide id="13" pos="7514" userDrawn="1">
          <p15:clr>
            <a:srgbClr val="F26B43"/>
          </p15:clr>
        </p15:guide>
        <p15:guide id="14" pos="5496" userDrawn="1">
          <p15:clr>
            <a:srgbClr val="5ACBF0"/>
          </p15:clr>
        </p15:guide>
        <p15:guide id="15" pos="5654" userDrawn="1">
          <p15:clr>
            <a:srgbClr val="5ACBF0"/>
          </p15:clr>
        </p15:guide>
        <p15:guide id="16" pos="2184" userDrawn="1">
          <p15:clr>
            <a:srgbClr val="5ACBF0"/>
          </p15:clr>
        </p15:guide>
        <p15:guide id="17" pos="2026"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3A7928-323C-76EF-45D3-504709E57E06}"/>
              </a:ext>
            </a:extLst>
          </p:cNvPr>
          <p:cNvSpPr>
            <a:spLocks noGrp="1"/>
          </p:cNvSpPr>
          <p:nvPr>
            <p:ph type="subTitle" idx="1"/>
          </p:nvPr>
        </p:nvSpPr>
        <p:spPr>
          <a:xfrm>
            <a:off x="682342" y="2048648"/>
            <a:ext cx="10827316" cy="1526380"/>
          </a:xfrm>
        </p:spPr>
        <p:txBody>
          <a:bodyPr/>
          <a:lstStyle/>
          <a:p>
            <a:r>
              <a:rPr lang="en-GB" sz="3800" dirty="0">
                <a:solidFill>
                  <a:schemeClr val="tx1"/>
                </a:solidFill>
              </a:rPr>
              <a:t>Judicial Review for environmental campaigners</a:t>
            </a:r>
          </a:p>
          <a:p>
            <a:pPr marL="457200" indent="-457200">
              <a:buFontTx/>
              <a:buChar char="-"/>
            </a:pPr>
            <a:endParaRPr lang="en-GB" sz="4000" dirty="0">
              <a:solidFill>
                <a:schemeClr val="tx1"/>
              </a:solidFill>
            </a:endParaRPr>
          </a:p>
        </p:txBody>
      </p:sp>
      <p:sp>
        <p:nvSpPr>
          <p:cNvPr id="5" name="Text Placeholder 4">
            <a:extLst>
              <a:ext uri="{FF2B5EF4-FFF2-40B4-BE49-F238E27FC236}">
                <a16:creationId xmlns:a16="http://schemas.microsoft.com/office/drawing/2014/main" id="{EBDAA328-7833-5793-9D0B-AE2477CCA987}"/>
              </a:ext>
            </a:extLst>
          </p:cNvPr>
          <p:cNvSpPr>
            <a:spLocks noGrp="1"/>
          </p:cNvSpPr>
          <p:nvPr>
            <p:ph type="body" sz="quarter" idx="30"/>
          </p:nvPr>
        </p:nvSpPr>
        <p:spPr>
          <a:xfrm>
            <a:off x="682342" y="5575124"/>
            <a:ext cx="3216470" cy="261867"/>
          </a:xfrm>
        </p:spPr>
        <p:txBody>
          <a:bodyPr/>
          <a:lstStyle/>
          <a:p>
            <a:r>
              <a:rPr lang="en-GB">
                <a:solidFill>
                  <a:schemeClr val="tx1"/>
                </a:solidFill>
              </a:rPr>
              <a:t>Natasha Jackson</a:t>
            </a:r>
          </a:p>
        </p:txBody>
      </p:sp>
      <p:pic>
        <p:nvPicPr>
          <p:cNvPr id="6" name="Picture Placeholder 46" descr="A person smiling at camera&#10;&#10;Description automatically generated">
            <a:extLst>
              <a:ext uri="{FF2B5EF4-FFF2-40B4-BE49-F238E27FC236}">
                <a16:creationId xmlns:a16="http://schemas.microsoft.com/office/drawing/2014/main" id="{BB6980FB-AF12-1045-96D9-B408AD73389C}"/>
              </a:ext>
            </a:extLst>
          </p:cNvPr>
          <p:cNvPicPr>
            <a:picLocks noGrp="1" noChangeAspect="1"/>
          </p:cNvPicPr>
          <p:nvPr>
            <p:ph type="pic" sz="quarter" idx="29"/>
          </p:nvPr>
        </p:nvPicPr>
        <p:blipFill>
          <a:blip r:embed="rId2"/>
          <a:srcRect l="47" r="47"/>
          <a:stretch>
            <a:fillRect/>
          </a:stretch>
        </p:blipFill>
        <p:spPr/>
      </p:pic>
    </p:spTree>
    <p:extLst>
      <p:ext uri="{BB962C8B-B14F-4D97-AF65-F5344CB8AC3E}">
        <p14:creationId xmlns:p14="http://schemas.microsoft.com/office/powerpoint/2010/main" val="32458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24056" y="1825601"/>
            <a:ext cx="10519242" cy="4643581"/>
          </a:xfrm>
        </p:spPr>
        <p:txBody>
          <a:bodyPr>
            <a:noAutofit/>
          </a:bodyPr>
          <a:lstStyle/>
          <a:p>
            <a:pPr algn="just"/>
            <a:endParaRPr lang="en-GB" sz="3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just"/>
            <a:endParaRPr lang="en-GB" sz="3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764910" y="683566"/>
            <a:ext cx="10237533" cy="498598"/>
          </a:xfrm>
        </p:spPr>
        <p:txBody>
          <a:bodyPr/>
          <a:lstStyle/>
          <a:p>
            <a:r>
              <a:rPr lang="en-US" sz="3600" dirty="0"/>
              <a:t>Remedies</a:t>
            </a:r>
          </a:p>
        </p:txBody>
      </p:sp>
      <p:sp>
        <p:nvSpPr>
          <p:cNvPr id="3" name="TextBox 2">
            <a:extLst>
              <a:ext uri="{FF2B5EF4-FFF2-40B4-BE49-F238E27FC236}">
                <a16:creationId xmlns:a16="http://schemas.microsoft.com/office/drawing/2014/main" id="{8CEB1648-6414-1249-91B4-993EB2EE9BB3}"/>
              </a:ext>
            </a:extLst>
          </p:cNvPr>
          <p:cNvSpPr txBox="1"/>
          <p:nvPr/>
        </p:nvSpPr>
        <p:spPr>
          <a:xfrm>
            <a:off x="624056" y="1562842"/>
            <a:ext cx="10519242" cy="4893647"/>
          </a:xfrm>
          <a:prstGeom prst="rect">
            <a:avLst/>
          </a:prstGeom>
          <a:noFill/>
        </p:spPr>
        <p:txBody>
          <a:bodyPr wrap="square" rtlCol="0">
            <a:spAutoFit/>
          </a:bodyPr>
          <a:lstStyle/>
          <a:p>
            <a:pPr marL="285750" indent="-285750" algn="jus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Quashing order:</a:t>
            </a:r>
            <a:r>
              <a:rPr lang="en-US" sz="2400" dirty="0">
                <a:latin typeface="Roboto" panose="02000000000000000000" pitchFamily="2" charset="0"/>
                <a:ea typeface="Roboto" panose="02000000000000000000" pitchFamily="2" charset="0"/>
                <a:cs typeface="Roboto" panose="02000000000000000000" pitchFamily="2" charset="0"/>
              </a:rPr>
              <a:t> i.e. the decision no longer stands</a:t>
            </a:r>
          </a:p>
          <a:p>
            <a:pPr algn="just"/>
            <a:endParaRPr lang="en-US" sz="240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Mandatory order: </a:t>
            </a:r>
            <a:r>
              <a:rPr lang="en-US" sz="2400" dirty="0">
                <a:latin typeface="Roboto" panose="02000000000000000000" pitchFamily="2" charset="0"/>
                <a:ea typeface="Roboto" panose="02000000000000000000" pitchFamily="2" charset="0"/>
                <a:cs typeface="Roboto" panose="02000000000000000000" pitchFamily="2" charset="0"/>
              </a:rPr>
              <a:t>the public authority is required to do something</a:t>
            </a:r>
          </a:p>
          <a:p>
            <a:pPr algn="just"/>
            <a:endParaRPr lang="en-US" sz="240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Declaratory relief</a:t>
            </a:r>
            <a:r>
              <a:rPr lang="en-US" sz="2400" dirty="0">
                <a:latin typeface="Roboto" panose="02000000000000000000" pitchFamily="2" charset="0"/>
                <a:ea typeface="Roboto" panose="02000000000000000000" pitchFamily="2" charset="0"/>
                <a:cs typeface="Roboto" panose="02000000000000000000" pitchFamily="2" charset="0"/>
              </a:rPr>
              <a:t>: the court declares on the legality of a decision</a:t>
            </a:r>
          </a:p>
          <a:p>
            <a:pPr algn="just"/>
            <a:endParaRPr lang="en-US" sz="240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Damages: </a:t>
            </a:r>
            <a:r>
              <a:rPr lang="en-US" sz="2400" dirty="0">
                <a:latin typeface="Roboto" panose="02000000000000000000" pitchFamily="2" charset="0"/>
                <a:ea typeface="Roboto" panose="02000000000000000000" pitchFamily="2" charset="0"/>
                <a:cs typeface="Roboto" panose="02000000000000000000" pitchFamily="2" charset="0"/>
              </a:rPr>
              <a:t>very rare, but can be appropriate in some human rights claims</a:t>
            </a:r>
          </a:p>
          <a:p>
            <a:pPr algn="just"/>
            <a:endParaRPr lang="en-US" sz="2400" b="1"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Interim relief: </a:t>
            </a:r>
            <a:r>
              <a:rPr lang="en-US" sz="2400" dirty="0">
                <a:latin typeface="Roboto" panose="02000000000000000000" pitchFamily="2" charset="0"/>
                <a:ea typeface="Roboto" panose="02000000000000000000" pitchFamily="2" charset="0"/>
                <a:cs typeface="Roboto" panose="02000000000000000000" pitchFamily="2" charset="0"/>
              </a:rPr>
              <a:t>temporary relief pending final determination of the claim</a:t>
            </a:r>
          </a:p>
          <a:p>
            <a:pPr marL="285750" indent="-285750" algn="just">
              <a:buFont typeface="Arial" panose="020B0604020202020204" pitchFamily="34" charset="0"/>
              <a:buChar char="•"/>
            </a:pPr>
            <a:endParaRPr lang="en-US" sz="2400" b="1" dirty="0">
              <a:latin typeface="Roboto" panose="02000000000000000000" pitchFamily="2" charset="0"/>
              <a:ea typeface="Roboto" panose="02000000000000000000" pitchFamily="2" charset="0"/>
              <a:cs typeface="Roboto" panose="02000000000000000000" pitchFamily="2" charset="0"/>
            </a:endParaRPr>
          </a:p>
          <a:p>
            <a:pPr algn="ctr"/>
            <a:r>
              <a:rPr lang="en-US" sz="2400" b="1" u="sng" dirty="0">
                <a:latin typeface="Roboto" panose="02000000000000000000" pitchFamily="2" charset="0"/>
                <a:ea typeface="Roboto" panose="02000000000000000000" pitchFamily="2" charset="0"/>
                <a:cs typeface="Roboto" panose="02000000000000000000" pitchFamily="2" charset="0"/>
              </a:rPr>
              <a:t>NOT</a:t>
            </a:r>
            <a:r>
              <a:rPr lang="en-US" sz="2400" b="1" dirty="0">
                <a:latin typeface="Roboto" panose="02000000000000000000" pitchFamily="2" charset="0"/>
                <a:ea typeface="Roboto" panose="02000000000000000000" pitchFamily="2" charset="0"/>
                <a:cs typeface="Roboto" panose="02000000000000000000" pitchFamily="2" charset="0"/>
              </a:rPr>
              <a:t> replacing the public body’s decision with a better decision!!</a:t>
            </a:r>
            <a:endParaRPr lang="en-US" sz="2400" b="1" u="sng" dirty="0">
              <a:latin typeface="Roboto" panose="02000000000000000000" pitchFamily="2" charset="0"/>
              <a:ea typeface="Roboto" panose="02000000000000000000" pitchFamily="2" charset="0"/>
              <a:cs typeface="Roboto" panose="02000000000000000000" pitchFamily="2" charset="0"/>
            </a:endParaRPr>
          </a:p>
          <a:p>
            <a:pPr algn="just"/>
            <a:endParaRPr lang="en-US" sz="240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endParaRPr lang="en-US"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8051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24055" y="1269242"/>
            <a:ext cx="10519242" cy="4643581"/>
          </a:xfrm>
        </p:spPr>
        <p:txBody>
          <a:bodyPr>
            <a:noAutofit/>
          </a:bodyPr>
          <a:lstStyle/>
          <a:p>
            <a:pPr marL="457200" indent="-457200" algn="just">
              <a:buAutoNum type="arabicPeriod"/>
            </a:pPr>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rPr>
              <a:t>Pre-action</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rPr>
              <a:t>: start with a letter setting out the factual and legal basis your claim; the Defendant should reply within 14d, or sooner if there is urgency.</a:t>
            </a:r>
          </a:p>
          <a:p>
            <a:pPr marL="457200" indent="-457200" algn="just">
              <a:buAutoNum type="arabicPeriod"/>
            </a:pPr>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rPr>
              <a:t>Issue proceedings</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rPr>
              <a:t>: file a claim with the Administrative Court, with evidence. You may seek interim relief pending the determination of your claim. NB 3 month (or less) time-limit!</a:t>
            </a:r>
          </a:p>
          <a:p>
            <a:pPr marL="457200" indent="-457200" algn="just">
              <a:buAutoNum type="arabicPeriod"/>
            </a:pPr>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rPr>
              <a:t>Acknowledgment of Service</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rPr>
              <a:t>: the Defendant sets out whether they resist permission and, if so, why.</a:t>
            </a:r>
            <a:endParaRPr lang="en-GB" sz="18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457200" indent="-457200" algn="just">
              <a:buAutoNum type="arabicPeriod"/>
            </a:pPr>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rPr>
              <a:t>Permission</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rPr>
              <a:t>: permission decisions will usually be made on the papers, but a refusal can be ‘renewed’ to an oral hearing before a judge. </a:t>
            </a:r>
          </a:p>
          <a:p>
            <a:pPr marL="457200" indent="-457200" algn="just">
              <a:buAutoNum type="arabicPeriod"/>
            </a:pPr>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rPr>
              <a:t>Detailed Grounds:</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rPr>
              <a:t> if permission is granted, the Defendant files a full ‘detailed’ response to the claim.</a:t>
            </a:r>
          </a:p>
          <a:p>
            <a:pPr marL="457200" indent="-457200" algn="just">
              <a:buAutoNum type="arabicPeriod"/>
            </a:pPr>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rPr>
              <a:t>Substantive hearing:</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rPr>
              <a:t> a full hearing of the JR claim will take place before a High Court Judge</a:t>
            </a:r>
          </a:p>
          <a:p>
            <a:pPr marL="457200" indent="-457200" algn="just">
              <a:buAutoNum type="arabicPeriod"/>
            </a:pPr>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rPr>
              <a:t>Decision </a:t>
            </a:r>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rPr>
              <a:t>(possibly) </a:t>
            </a:r>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rPr>
              <a:t>appeal</a:t>
            </a:r>
          </a:p>
          <a:p>
            <a:pPr algn="just"/>
            <a:endParaRPr lang="en-GB" sz="18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just"/>
            <a:endParaRPr lang="en-GB" sz="18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512844" y="458113"/>
            <a:ext cx="8779437" cy="553998"/>
          </a:xfrm>
        </p:spPr>
        <p:txBody>
          <a:bodyPr/>
          <a:lstStyle/>
          <a:p>
            <a:r>
              <a:rPr lang="en-US" sz="4000" dirty="0"/>
              <a:t>How it works: the life-cycle of a JR</a:t>
            </a:r>
          </a:p>
        </p:txBody>
      </p:sp>
    </p:spTree>
    <p:extLst>
      <p:ext uri="{BB962C8B-B14F-4D97-AF65-F5344CB8AC3E}">
        <p14:creationId xmlns:p14="http://schemas.microsoft.com/office/powerpoint/2010/main" val="293424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994758" y="1256886"/>
            <a:ext cx="9829761" cy="4643581"/>
          </a:xfrm>
        </p:spPr>
        <p:txBody>
          <a:bodyPr>
            <a:noAutofit/>
          </a:bodyPr>
          <a:lstStyle/>
          <a:p>
            <a:pPr lvl="0" algn="just">
              <a:lnSpc>
                <a:spcPct val="150000"/>
              </a:lnSpc>
            </a:pPr>
            <a:r>
              <a:rPr lang="en-GB"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In </a:t>
            </a:r>
            <a:r>
              <a:rPr lang="en-GB" sz="1800" b="1" i="1" dirty="0">
                <a:solidFill>
                  <a:schemeClr val="tx1"/>
                </a:solidFill>
                <a:effectLst/>
                <a:latin typeface="Roboto" panose="02000000000000000000" pitchFamily="2" charset="0"/>
                <a:ea typeface="Roboto" panose="02000000000000000000" pitchFamily="2" charset="0"/>
                <a:cs typeface="Roboto" panose="02000000000000000000" pitchFamily="2" charset="0"/>
              </a:rPr>
              <a:t>Re Northern Ireland Human Rights Commission</a:t>
            </a:r>
            <a:r>
              <a:rPr lang="en-GB"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 [2002] 6 WLUK 366</a:t>
            </a:r>
            <a:r>
              <a:rPr lang="en-GB"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per Lord Woolf:</a:t>
            </a:r>
          </a:p>
          <a:p>
            <a:pPr algn="just"/>
            <a:r>
              <a:rPr lang="en-GB"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"32. The practice of allowing third persons to intervene in proceedings brought by and against other persons which do not directly involve the person seeking to intervene has become more common in recent years but it is still a relatively a rare event. The intervention is always subject to the control of the court and </a:t>
            </a:r>
            <a:r>
              <a:rPr lang="en-GB" sz="1800" i="1" dirty="0">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rPr>
              <a:t>whether the third person is allowed by the court to intervene is usually dependent upon the court's judgment as to whether the interests of justice will be promoted by allowing the intervention. Frequently the answer will depend upon whether the intervention will assist the court itself to perform the role upon which it is engaged</a:t>
            </a:r>
            <a:r>
              <a:rPr lang="en-GB" sz="1800" i="1" dirty="0">
                <a:solidFill>
                  <a:schemeClr val="tx1"/>
                </a:solidFill>
                <a:effectLst/>
                <a:latin typeface="Roboto" panose="02000000000000000000" pitchFamily="2" charset="0"/>
                <a:ea typeface="Roboto" panose="02000000000000000000" pitchFamily="2" charset="0"/>
                <a:cs typeface="Roboto" panose="02000000000000000000" pitchFamily="2" charset="0"/>
              </a:rPr>
              <a:t>. The court has always to balance the benefits which are to be derived from the intervention as against the inconvenience, delay and expense which an intervention by a third person can cause to the existing parties." </a:t>
            </a:r>
          </a:p>
          <a:p>
            <a:pPr algn="just"/>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rPr>
              <a:t>The C</a:t>
            </a:r>
            <a:r>
              <a:rPr lang="en-GB"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ourt will have regard to the overriding objective of dealing with cases justly and at proportionate cost, with specific reference to the factors listed at CPR r.1.1(2): CPR r.1.3; </a:t>
            </a:r>
            <a:r>
              <a:rPr lang="en-GB" sz="1800" b="1" i="1" dirty="0">
                <a:solidFill>
                  <a:schemeClr val="tx1"/>
                </a:solidFill>
                <a:effectLst/>
                <a:latin typeface="Roboto" panose="02000000000000000000" pitchFamily="2" charset="0"/>
                <a:ea typeface="Roboto" panose="02000000000000000000" pitchFamily="2" charset="0"/>
                <a:cs typeface="Roboto" panose="02000000000000000000" pitchFamily="2" charset="0"/>
              </a:rPr>
              <a:t>R (British American Tobacco) v Secretary of State for Health </a:t>
            </a:r>
            <a:r>
              <a:rPr lang="en-GB"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[2015] 1 CMLR 35 at §18. </a:t>
            </a:r>
            <a:endParaRPr lang="en-GB" sz="1800" i="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512844" y="458113"/>
            <a:ext cx="8779437" cy="553998"/>
          </a:xfrm>
        </p:spPr>
        <p:txBody>
          <a:bodyPr/>
          <a:lstStyle/>
          <a:p>
            <a:r>
              <a:rPr lang="en-US" sz="4000" dirty="0"/>
              <a:t>Intervening in JRs</a:t>
            </a:r>
          </a:p>
        </p:txBody>
      </p:sp>
    </p:spTree>
    <p:extLst>
      <p:ext uri="{BB962C8B-B14F-4D97-AF65-F5344CB8AC3E}">
        <p14:creationId xmlns:p14="http://schemas.microsoft.com/office/powerpoint/2010/main" val="2943002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512844" y="1269243"/>
            <a:ext cx="10422885" cy="4643581"/>
          </a:xfrm>
        </p:spPr>
        <p:txBody>
          <a:bodyPr>
            <a:noAutofit/>
          </a:bodyPr>
          <a:lstStyle/>
          <a:p>
            <a:pPr lvl="0" algn="just">
              <a:lnSpc>
                <a:spcPct val="150000"/>
              </a:lnSpc>
            </a:pPr>
            <a:r>
              <a:rPr lang="en-GB" sz="1600" b="1" i="1" dirty="0">
                <a:solidFill>
                  <a:schemeClr val="tx1"/>
                </a:solidFill>
                <a:effectLst/>
                <a:latin typeface="Roboto" panose="02000000000000000000" pitchFamily="2" charset="0"/>
                <a:ea typeface="Roboto" panose="02000000000000000000" pitchFamily="2" charset="0"/>
                <a:cs typeface="Roboto" panose="02000000000000000000" pitchFamily="2" charset="0"/>
              </a:rPr>
              <a:t>E v Chief Constable of the Royal Ulster Constabulary (Northern Ireland Human Rights Commission intervening) </a:t>
            </a:r>
            <a:r>
              <a:rPr lang="en-GB" sz="1600" dirty="0">
                <a:solidFill>
                  <a:schemeClr val="tx1"/>
                </a:solidFill>
                <a:effectLst/>
                <a:latin typeface="Roboto" panose="02000000000000000000" pitchFamily="2" charset="0"/>
                <a:ea typeface="Roboto" panose="02000000000000000000" pitchFamily="2" charset="0"/>
                <a:cs typeface="Roboto" panose="02000000000000000000" pitchFamily="2" charset="0"/>
              </a:rPr>
              <a:t>[2009] 1 AC 536:</a:t>
            </a:r>
          </a:p>
          <a:p>
            <a:pPr marL="914400" algn="just" fontAlgn="base"/>
            <a:r>
              <a:rPr lang="en-GB" sz="1600" i="1" dirty="0">
                <a:solidFill>
                  <a:schemeClr val="tx1"/>
                </a:solidFill>
                <a:effectLst/>
                <a:latin typeface="Roboto" panose="02000000000000000000" pitchFamily="2" charset="0"/>
                <a:ea typeface="Roboto" panose="02000000000000000000" pitchFamily="2" charset="0"/>
                <a:cs typeface="Roboto" panose="02000000000000000000" pitchFamily="2" charset="0"/>
              </a:rPr>
              <a:t>“2.  It may however be of some assistance in future cases if I comment on the intervention by the Northern Ireland Human Rights Commission (“NIHRC”). </a:t>
            </a:r>
            <a:r>
              <a:rPr lang="en-GB" sz="1600" i="1" dirty="0">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rPr>
              <a:t>In recent years the House has frequently been assisted by the submissions of statutory bodies and non-governmental organisations on questions of general public importance</a:t>
            </a:r>
            <a:r>
              <a:rPr lang="en-GB" sz="1600" i="1" dirty="0">
                <a:solidFill>
                  <a:schemeClr val="tx1"/>
                </a:solidFill>
                <a:effectLst/>
                <a:latin typeface="Roboto" panose="02000000000000000000" pitchFamily="2" charset="0"/>
                <a:ea typeface="Roboto" panose="02000000000000000000" pitchFamily="2" charset="0"/>
                <a:cs typeface="Roboto" panose="02000000000000000000" pitchFamily="2" charset="0"/>
              </a:rPr>
              <a:t>. Leave is given to such bodies to intervene and make submissions, usually in writing but sometimes orally from the bar, in the expectation that their </a:t>
            </a:r>
            <a:r>
              <a:rPr lang="en-GB" sz="1600" i="1" dirty="0">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rPr>
              <a:t>fund of knowledge or particular point of view will enable them to provide the House with a more rounded picture </a:t>
            </a:r>
            <a:r>
              <a:rPr lang="en-GB" sz="1600" i="1" dirty="0">
                <a:solidFill>
                  <a:schemeClr val="tx1"/>
                </a:solidFill>
                <a:effectLst/>
                <a:latin typeface="Roboto" panose="02000000000000000000" pitchFamily="2" charset="0"/>
                <a:ea typeface="Roboto" panose="02000000000000000000" pitchFamily="2" charset="0"/>
                <a:cs typeface="Roboto" panose="02000000000000000000" pitchFamily="2" charset="0"/>
              </a:rPr>
              <a:t>than it would otherwise obtain. The House is grateful to such bodies for their help.</a:t>
            </a:r>
            <a:endParaRPr lang="en-GB" sz="16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914400" algn="just" fontAlgn="base"/>
            <a:r>
              <a:rPr lang="en-GB" sz="1600" i="1" dirty="0">
                <a:solidFill>
                  <a:schemeClr val="tx1"/>
                </a:solidFill>
                <a:effectLst/>
                <a:latin typeface="Roboto" panose="02000000000000000000" pitchFamily="2" charset="0"/>
                <a:ea typeface="Roboto" panose="02000000000000000000" pitchFamily="2" charset="0"/>
                <a:cs typeface="Roboto" panose="02000000000000000000" pitchFamily="2" charset="0"/>
              </a:rPr>
              <a:t> 3.  </a:t>
            </a:r>
            <a:r>
              <a:rPr lang="en-GB" sz="1600" i="1" dirty="0">
                <a:solidFill>
                  <a:schemeClr val="tx1"/>
                </a:solidFill>
                <a:effectLst/>
                <a:highlight>
                  <a:srgbClr val="FFFF00"/>
                </a:highlight>
                <a:latin typeface="Roboto" panose="02000000000000000000" pitchFamily="2" charset="0"/>
                <a:ea typeface="Roboto" panose="02000000000000000000" pitchFamily="2" charset="0"/>
                <a:cs typeface="Roboto" panose="02000000000000000000" pitchFamily="2" charset="0"/>
              </a:rPr>
              <a:t>An intervention is however of no assistance if it merely repeats points which the appellant or respondent has already made</a:t>
            </a:r>
            <a:r>
              <a:rPr lang="en-GB" sz="1600" i="1" dirty="0">
                <a:solidFill>
                  <a:schemeClr val="tx1"/>
                </a:solidFill>
                <a:effectLst/>
                <a:latin typeface="Roboto" panose="02000000000000000000" pitchFamily="2" charset="0"/>
                <a:ea typeface="Roboto" panose="02000000000000000000" pitchFamily="2" charset="0"/>
                <a:cs typeface="Roboto" panose="02000000000000000000" pitchFamily="2" charset="0"/>
              </a:rPr>
              <a:t>. An intervener will have had sight of their printed cases and, if it has nothing to add, should not add anything. It is not the role of an intervener to be an additional counsel for one of the parties. This is particularly important in the case of an oral intervention. I am bound to say that in this appeal the oral submissions on behalf of the NIHRC only repeated in rather more emphatic terms the points which had already been quite adequately argued by counsel for the appellant. In future, I hope that interveners will avoid unnecessarily taking up the time of the House in this way.”</a:t>
            </a:r>
            <a:r>
              <a:rPr lang="en-GB" sz="16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en-GB" sz="1600" i="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512844" y="458113"/>
            <a:ext cx="8779437" cy="553998"/>
          </a:xfrm>
        </p:spPr>
        <p:txBody>
          <a:bodyPr/>
          <a:lstStyle/>
          <a:p>
            <a:r>
              <a:rPr lang="en-US" sz="4000" dirty="0"/>
              <a:t>Intervening in JRs</a:t>
            </a:r>
          </a:p>
        </p:txBody>
      </p:sp>
    </p:spTree>
    <p:extLst>
      <p:ext uri="{BB962C8B-B14F-4D97-AF65-F5344CB8AC3E}">
        <p14:creationId xmlns:p14="http://schemas.microsoft.com/office/powerpoint/2010/main" val="220307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24055" y="1731593"/>
            <a:ext cx="10519242" cy="3952516"/>
          </a:xfrm>
        </p:spPr>
        <p:txBody>
          <a:bodyPr>
            <a:noAutofit/>
          </a:bodyPr>
          <a:lstStyle/>
          <a:p>
            <a:pPr marL="342900" indent="-342900" algn="just">
              <a:buFontTx/>
              <a:buChar char="-"/>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Apply under CPR r 54.17</a:t>
            </a:r>
          </a:p>
          <a:p>
            <a:pPr marL="342900" indent="-342900" algn="just">
              <a:buFontTx/>
              <a:buChar char="-"/>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Apply ‘promptly’; intervention is unlikely to be permitted if it would cause delay: CPR 54A para 13.2</a:t>
            </a:r>
          </a:p>
          <a:p>
            <a:pPr marL="342900" indent="-342900" algn="just">
              <a:buFontTx/>
              <a:buChar char="-"/>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Procedural requirements at PD 54A para 13</a:t>
            </a:r>
          </a:p>
          <a:p>
            <a:pPr marL="342900" indent="-342900" algn="just">
              <a:buFontTx/>
              <a:buChar char="-"/>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Can seek to intervene in writing and / or through oral submissions</a:t>
            </a:r>
          </a:p>
          <a:p>
            <a:pPr marL="342900" indent="-342900" algn="just">
              <a:buFontTx/>
              <a:buChar char="-"/>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Generally, intervenors bear their own costs: s.87 Criminal Justice and Courts Act 2015</a:t>
            </a:r>
          </a:p>
          <a:p>
            <a:pPr algn="just"/>
            <a:endParaRPr lang="en-GB" sz="2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624055" y="729962"/>
            <a:ext cx="8779437" cy="553998"/>
          </a:xfrm>
        </p:spPr>
        <p:txBody>
          <a:bodyPr/>
          <a:lstStyle/>
          <a:p>
            <a:r>
              <a:rPr lang="en-US" sz="4000" dirty="0"/>
              <a:t>Intervening in JRs: procedure</a:t>
            </a:r>
          </a:p>
        </p:txBody>
      </p:sp>
    </p:spTree>
    <p:extLst>
      <p:ext uri="{BB962C8B-B14F-4D97-AF65-F5344CB8AC3E}">
        <p14:creationId xmlns:p14="http://schemas.microsoft.com/office/powerpoint/2010/main" val="14852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24055" y="1826186"/>
            <a:ext cx="10519242" cy="3952516"/>
          </a:xfrm>
        </p:spPr>
        <p:txBody>
          <a:bodyPr>
            <a:noAutofit/>
          </a:bodyPr>
          <a:lstStyle/>
          <a:p>
            <a:pPr marL="457200" indent="-457200" algn="just">
              <a:buFont typeface="+mj-lt"/>
              <a:buAutoNum type="arabicPeriod"/>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What does your intervention offer to the proceedings? i.e. will the Court be assisted?</a:t>
            </a:r>
          </a:p>
          <a:p>
            <a:pPr marL="457200" indent="-457200" algn="just">
              <a:buFont typeface="+mj-lt"/>
              <a:buAutoNum type="arabicPeriod"/>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Timing: when do you want to intervene? In the High Court? On wait until an appeal?</a:t>
            </a:r>
          </a:p>
          <a:p>
            <a:pPr marL="457200" indent="-457200" algn="just">
              <a:buFont typeface="+mj-lt"/>
              <a:buAutoNum type="arabicPeriod"/>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Have you considered alternatives? E.g. provide a supportive ‘impact’ statement as evidence in the proceedings; providing campaign / comms support for the challenge</a:t>
            </a:r>
          </a:p>
          <a:p>
            <a:pPr algn="just"/>
            <a:endParaRPr lang="en-GB" sz="2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624055" y="729962"/>
            <a:ext cx="8779437" cy="553998"/>
          </a:xfrm>
        </p:spPr>
        <p:txBody>
          <a:bodyPr/>
          <a:lstStyle/>
          <a:p>
            <a:r>
              <a:rPr lang="en-US" sz="4000" dirty="0"/>
              <a:t>Considering intervention?</a:t>
            </a:r>
          </a:p>
        </p:txBody>
      </p:sp>
    </p:spTree>
    <p:extLst>
      <p:ext uri="{BB962C8B-B14F-4D97-AF65-F5344CB8AC3E}">
        <p14:creationId xmlns:p14="http://schemas.microsoft.com/office/powerpoint/2010/main" val="272498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702316" y="1586924"/>
            <a:ext cx="10519242" cy="4643581"/>
          </a:xfrm>
        </p:spPr>
        <p:txBody>
          <a:bodyPr>
            <a:noAutofit/>
          </a:bodyPr>
          <a:lstStyle/>
          <a:p>
            <a:pPr algn="just"/>
            <a:endParaRPr lang="en-GB" sz="36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just"/>
            <a:endParaRPr lang="en-GB" sz="36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605481" y="489326"/>
            <a:ext cx="6518149" cy="553998"/>
          </a:xfrm>
        </p:spPr>
        <p:txBody>
          <a:bodyPr/>
          <a:lstStyle/>
          <a:p>
            <a:r>
              <a:rPr lang="en-US" sz="4000" dirty="0"/>
              <a:t>Costs</a:t>
            </a:r>
          </a:p>
        </p:txBody>
      </p:sp>
      <p:sp>
        <p:nvSpPr>
          <p:cNvPr id="3" name="TextBox 2">
            <a:extLst>
              <a:ext uri="{FF2B5EF4-FFF2-40B4-BE49-F238E27FC236}">
                <a16:creationId xmlns:a16="http://schemas.microsoft.com/office/drawing/2014/main" id="{871DCD49-BF0F-A848-B480-914C3ACF4E5B}"/>
              </a:ext>
            </a:extLst>
          </p:cNvPr>
          <p:cNvSpPr txBox="1"/>
          <p:nvPr/>
        </p:nvSpPr>
        <p:spPr>
          <a:xfrm>
            <a:off x="605481" y="1290361"/>
            <a:ext cx="10884203" cy="4401205"/>
          </a:xfrm>
          <a:prstGeom prst="rect">
            <a:avLst/>
          </a:prstGeom>
          <a:noFill/>
        </p:spPr>
        <p:txBody>
          <a:bodyPr wrap="square" rtlCol="0">
            <a:spAutoFit/>
          </a:bodyPr>
          <a:lstStyle/>
          <a:p>
            <a:r>
              <a:rPr lang="en-US" sz="2000" dirty="0">
                <a:latin typeface="Roboto" panose="02000000000000000000" pitchFamily="2" charset="0"/>
                <a:ea typeface="Roboto" panose="02000000000000000000" pitchFamily="2" charset="0"/>
                <a:cs typeface="Roboto" panose="02000000000000000000" pitchFamily="2" charset="0"/>
              </a:rPr>
              <a:t>Environmental cases come under the Aarhus Convention, which cap the costs a losing claimant can be ordered to pay</a:t>
            </a:r>
          </a:p>
          <a:p>
            <a:endParaRPr lang="en-US" sz="2000" dirty="0">
              <a:latin typeface="Roboto" panose="02000000000000000000" pitchFamily="2" charset="0"/>
              <a:ea typeface="Roboto" panose="02000000000000000000" pitchFamily="2" charset="0"/>
              <a:cs typeface="Roboto" panose="02000000000000000000" pitchFamily="2" charset="0"/>
            </a:endParaRPr>
          </a:p>
          <a:p>
            <a:r>
              <a:rPr lang="en-US" sz="2000" dirty="0">
                <a:latin typeface="Roboto" panose="02000000000000000000" pitchFamily="2" charset="0"/>
                <a:ea typeface="Roboto" panose="02000000000000000000" pitchFamily="2" charset="0"/>
                <a:cs typeface="Roboto" panose="02000000000000000000" pitchFamily="2" charset="0"/>
              </a:rPr>
              <a:t>£5k for individuals and £10k for </a:t>
            </a:r>
            <a:r>
              <a:rPr lang="en-US" sz="2000" dirty="0" err="1">
                <a:latin typeface="Roboto" panose="02000000000000000000" pitchFamily="2" charset="0"/>
                <a:ea typeface="Roboto" panose="02000000000000000000" pitchFamily="2" charset="0"/>
                <a:cs typeface="Roboto" panose="02000000000000000000" pitchFamily="2" charset="0"/>
              </a:rPr>
              <a:t>organisations</a:t>
            </a:r>
            <a:r>
              <a:rPr lang="en-US" sz="2000" dirty="0">
                <a:latin typeface="Roboto" panose="02000000000000000000" pitchFamily="2" charset="0"/>
                <a:ea typeface="Roboto" panose="02000000000000000000" pitchFamily="2" charset="0"/>
                <a:cs typeface="Roboto" panose="02000000000000000000" pitchFamily="2" charset="0"/>
              </a:rPr>
              <a:t> (although applications can be made to amend / lift the cap): CPR r 46.26 - 46.27</a:t>
            </a:r>
          </a:p>
          <a:p>
            <a:endParaRPr lang="en-US" sz="2000" dirty="0">
              <a:latin typeface="Roboto" panose="02000000000000000000" pitchFamily="2" charset="0"/>
              <a:ea typeface="Roboto" panose="02000000000000000000" pitchFamily="2" charset="0"/>
              <a:cs typeface="Roboto" panose="02000000000000000000" pitchFamily="2" charset="0"/>
            </a:endParaRPr>
          </a:p>
          <a:p>
            <a:r>
              <a:rPr lang="en-US" sz="2000" dirty="0">
                <a:latin typeface="Roboto" panose="02000000000000000000" pitchFamily="2" charset="0"/>
                <a:ea typeface="Roboto" panose="02000000000000000000" pitchFamily="2" charset="0"/>
                <a:cs typeface="Roboto" panose="02000000000000000000" pitchFamily="2" charset="0"/>
              </a:rPr>
              <a:t>Procedure: </a:t>
            </a:r>
          </a:p>
          <a:p>
            <a:pPr marL="342900" indent="-342900">
              <a:buFontTx/>
              <a:buChar char="-"/>
            </a:pPr>
            <a:r>
              <a:rPr lang="en-US" sz="2000" dirty="0">
                <a:latin typeface="Roboto" panose="02000000000000000000" pitchFamily="2" charset="0"/>
                <a:ea typeface="Roboto" panose="02000000000000000000" pitchFamily="2" charset="0"/>
                <a:cs typeface="Roboto" panose="02000000000000000000" pitchFamily="2" charset="0"/>
              </a:rPr>
              <a:t>Register that Aarhus applies in pre-action correspondence</a:t>
            </a:r>
          </a:p>
          <a:p>
            <a:pPr marL="342900" indent="-342900">
              <a:buFontTx/>
              <a:buChar char="-"/>
            </a:pPr>
            <a:r>
              <a:rPr lang="en-US" sz="2000" dirty="0">
                <a:latin typeface="Roboto" panose="02000000000000000000" pitchFamily="2" charset="0"/>
                <a:ea typeface="Roboto" panose="02000000000000000000" pitchFamily="2" charset="0"/>
                <a:cs typeface="Roboto" panose="02000000000000000000" pitchFamily="2" charset="0"/>
              </a:rPr>
              <a:t>Request protection when issuing in Grounds and claim form</a:t>
            </a:r>
          </a:p>
          <a:p>
            <a:pPr marL="342900" indent="-342900">
              <a:buFontTx/>
              <a:buChar char="-"/>
            </a:pPr>
            <a:r>
              <a:rPr lang="en-US" sz="2000" u="sng" dirty="0">
                <a:latin typeface="Roboto" panose="02000000000000000000" pitchFamily="2" charset="0"/>
                <a:ea typeface="Roboto" panose="02000000000000000000" pitchFamily="2" charset="0"/>
                <a:cs typeface="Roboto" panose="02000000000000000000" pitchFamily="2" charset="0"/>
              </a:rPr>
              <a:t>Must</a:t>
            </a:r>
            <a:r>
              <a:rPr lang="en-US" sz="2000" dirty="0">
                <a:latin typeface="Roboto" panose="02000000000000000000" pitchFamily="2" charset="0"/>
                <a:ea typeface="Roboto" panose="02000000000000000000" pitchFamily="2" charset="0"/>
                <a:cs typeface="Roboto" panose="02000000000000000000" pitchFamily="2" charset="0"/>
              </a:rPr>
              <a:t> provide a statement of the claimant’s financial resources, verified by a statement of truth in support</a:t>
            </a:r>
          </a:p>
          <a:p>
            <a:pPr marL="342900" indent="-342900">
              <a:buFontTx/>
              <a:buChar char="-"/>
            </a:pPr>
            <a:r>
              <a:rPr lang="en-US" sz="2000" dirty="0">
                <a:latin typeface="Roboto" panose="02000000000000000000" pitchFamily="2" charset="0"/>
                <a:ea typeface="Roboto" panose="02000000000000000000" pitchFamily="2" charset="0"/>
                <a:cs typeface="Roboto" panose="02000000000000000000" pitchFamily="2" charset="0"/>
              </a:rPr>
              <a:t>Often sensible to also provide a full witness statement addressing why proceedings would be “prohibitively expensive”</a:t>
            </a:r>
          </a:p>
          <a:p>
            <a:pPr marL="342900" indent="-342900">
              <a:buFontTx/>
              <a:buChar char="-"/>
            </a:pPr>
            <a:r>
              <a:rPr lang="en-US" sz="2000" dirty="0">
                <a:latin typeface="Roboto" panose="02000000000000000000" pitchFamily="2" charset="0"/>
                <a:ea typeface="Roboto" panose="02000000000000000000" pitchFamily="2" charset="0"/>
                <a:cs typeface="Roboto" panose="02000000000000000000" pitchFamily="2" charset="0"/>
              </a:rPr>
              <a:t>Check CPR</a:t>
            </a:r>
          </a:p>
        </p:txBody>
      </p:sp>
    </p:spTree>
    <p:extLst>
      <p:ext uri="{BB962C8B-B14F-4D97-AF65-F5344CB8AC3E}">
        <p14:creationId xmlns:p14="http://schemas.microsoft.com/office/powerpoint/2010/main" val="343095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745777" y="1355979"/>
            <a:ext cx="10519242" cy="4643581"/>
          </a:xfrm>
        </p:spPr>
        <p:txBody>
          <a:bodyPr>
            <a:noAutofit/>
          </a:bodyPr>
          <a:lstStyle/>
          <a:p>
            <a:pPr marL="457200" indent="-457200" algn="just">
              <a:buAutoNum type="arabicPeriod"/>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Think hard about what you want to achieve</a:t>
            </a:r>
          </a:p>
          <a:p>
            <a:pPr marL="457200" indent="-457200" algn="just">
              <a:buAutoNum type="arabicPeriod"/>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Be realistic about the remedies available through JR</a:t>
            </a:r>
          </a:p>
          <a:p>
            <a:pPr marL="457200" indent="-457200" algn="just">
              <a:buAutoNum type="arabicPeriod"/>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Who is your ‘claimant’? NB considerations of NGO standing in JR / victim status for human rights claims</a:t>
            </a:r>
          </a:p>
          <a:p>
            <a:pPr marL="457200" indent="-457200" algn="just">
              <a:buAutoNum type="arabicPeriod"/>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Be conscious of timing</a:t>
            </a:r>
          </a:p>
          <a:p>
            <a:pPr marL="457200" indent="-457200" algn="just">
              <a:buAutoNum type="arabicPeriod"/>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Get ready to front-load a claim</a:t>
            </a:r>
          </a:p>
          <a:p>
            <a:pPr marL="457200" indent="-457200" algn="just">
              <a:buAutoNum type="arabicPeriod"/>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Litigate smart: use JR as part of a toolkit involving e.g. Environmental Information Requests; OED Complaints; letters to regulators etc</a:t>
            </a:r>
          </a:p>
          <a:p>
            <a:pPr marL="457200" indent="-457200" algn="just">
              <a:buAutoNum type="arabicPeriod"/>
            </a:pP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Engage costs protection early on</a:t>
            </a:r>
          </a:p>
          <a:p>
            <a:pPr algn="just"/>
            <a:endParaRPr lang="en-GB" sz="2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504039" y="521638"/>
            <a:ext cx="6518149" cy="553998"/>
          </a:xfrm>
        </p:spPr>
        <p:txBody>
          <a:bodyPr/>
          <a:lstStyle/>
          <a:p>
            <a:r>
              <a:rPr lang="en-US" sz="4000" dirty="0"/>
              <a:t>Practical tips</a:t>
            </a:r>
          </a:p>
        </p:txBody>
      </p:sp>
    </p:spTree>
    <p:extLst>
      <p:ext uri="{BB962C8B-B14F-4D97-AF65-F5344CB8AC3E}">
        <p14:creationId xmlns:p14="http://schemas.microsoft.com/office/powerpoint/2010/main" val="90426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3604590" y="2214419"/>
            <a:ext cx="10519242" cy="4643581"/>
          </a:xfrm>
        </p:spPr>
        <p:txBody>
          <a:bodyPr>
            <a:noAutofit/>
          </a:bodyPr>
          <a:lstStyle/>
          <a:p>
            <a:pPr algn="just"/>
            <a:r>
              <a:rPr lang="en-GB" sz="5000" b="1" dirty="0">
                <a:solidFill>
                  <a:schemeClr val="tx1"/>
                </a:solidFill>
                <a:latin typeface="Roboto" panose="02000000000000000000" pitchFamily="2" charset="0"/>
                <a:ea typeface="Roboto" panose="02000000000000000000" pitchFamily="2" charset="0"/>
                <a:cs typeface="Roboto" panose="02000000000000000000" pitchFamily="2" charset="0"/>
              </a:rPr>
              <a:t>THANK YOU!</a:t>
            </a:r>
          </a:p>
          <a:p>
            <a:pPr algn="just"/>
            <a:endParaRPr lang="en-GB" sz="50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just"/>
            <a:endParaRPr lang="en-GB" sz="50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3462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3A7928-323C-76EF-45D3-504709E57E06}"/>
              </a:ext>
            </a:extLst>
          </p:cNvPr>
          <p:cNvSpPr>
            <a:spLocks noGrp="1"/>
          </p:cNvSpPr>
          <p:nvPr>
            <p:ph type="subTitle" idx="1"/>
          </p:nvPr>
        </p:nvSpPr>
        <p:spPr>
          <a:xfrm>
            <a:off x="611005" y="871041"/>
            <a:ext cx="8476570" cy="2211118"/>
          </a:xfrm>
        </p:spPr>
        <p:txBody>
          <a:bodyPr/>
          <a:lstStyle/>
          <a:p>
            <a:pPr marL="457200" indent="-457200">
              <a:buFontTx/>
              <a:buChar char="-"/>
            </a:pPr>
            <a:r>
              <a:rPr lang="en-GB" dirty="0">
                <a:solidFill>
                  <a:schemeClr val="tx1"/>
                </a:solidFill>
              </a:rPr>
              <a:t>What is JR?</a:t>
            </a:r>
          </a:p>
          <a:p>
            <a:pPr marL="457200" indent="-457200">
              <a:buFontTx/>
              <a:buChar char="-"/>
            </a:pPr>
            <a:r>
              <a:rPr lang="en-GB" dirty="0">
                <a:solidFill>
                  <a:schemeClr val="tx1"/>
                </a:solidFill>
              </a:rPr>
              <a:t>How does it work?</a:t>
            </a:r>
          </a:p>
          <a:p>
            <a:pPr marL="457200" indent="-457200">
              <a:buFontTx/>
              <a:buChar char="-"/>
            </a:pPr>
            <a:r>
              <a:rPr lang="en-GB" dirty="0">
                <a:solidFill>
                  <a:schemeClr val="tx1"/>
                </a:solidFill>
              </a:rPr>
              <a:t>How can it work for you?</a:t>
            </a:r>
          </a:p>
        </p:txBody>
      </p:sp>
    </p:spTree>
    <p:extLst>
      <p:ext uri="{BB962C8B-B14F-4D97-AF65-F5344CB8AC3E}">
        <p14:creationId xmlns:p14="http://schemas.microsoft.com/office/powerpoint/2010/main" val="70604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402318" y="1267777"/>
            <a:ext cx="11379779" cy="4643581"/>
          </a:xfrm>
        </p:spPr>
        <p:txBody>
          <a:bodyPr>
            <a:noAutofit/>
          </a:bodyPr>
          <a:lstStyle/>
          <a:p>
            <a:pPr algn="ct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JR is a type of legal claim that challenges the </a:t>
            </a:r>
            <a:r>
              <a:rPr lang="en-GB" sz="2400" u="sng" dirty="0">
                <a:solidFill>
                  <a:schemeClr val="tx1"/>
                </a:solidFill>
                <a:latin typeface="Roboto" panose="02000000000000000000" pitchFamily="2" charset="0"/>
                <a:ea typeface="Roboto" panose="02000000000000000000" pitchFamily="2" charset="0"/>
                <a:cs typeface="Roboto" panose="02000000000000000000" pitchFamily="2" charset="0"/>
              </a:rPr>
              <a:t>legality</a:t>
            </a: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 of a </a:t>
            </a:r>
            <a:r>
              <a:rPr lang="en-GB" sz="2400" u="sng" dirty="0">
                <a:solidFill>
                  <a:schemeClr val="tx1"/>
                </a:solidFill>
                <a:latin typeface="Roboto" panose="02000000000000000000" pitchFamily="2" charset="0"/>
                <a:ea typeface="Roboto" panose="02000000000000000000" pitchFamily="2" charset="0"/>
                <a:cs typeface="Roboto" panose="02000000000000000000" pitchFamily="2" charset="0"/>
              </a:rPr>
              <a:t>public body</a:t>
            </a:r>
            <a:r>
              <a:rPr lang="en-GB" sz="2400" dirty="0">
                <a:solidFill>
                  <a:schemeClr val="tx1"/>
                </a:solidFill>
                <a:latin typeface="Roboto" panose="02000000000000000000" pitchFamily="2" charset="0"/>
                <a:ea typeface="Roboto" panose="02000000000000000000" pitchFamily="2" charset="0"/>
                <a:cs typeface="Roboto" panose="02000000000000000000" pitchFamily="2" charset="0"/>
              </a:rPr>
              <a:t>’s decision.</a:t>
            </a:r>
          </a:p>
        </p:txBody>
      </p:sp>
      <p:sp>
        <p:nvSpPr>
          <p:cNvPr id="3" name="Title 2">
            <a:extLst>
              <a:ext uri="{FF2B5EF4-FFF2-40B4-BE49-F238E27FC236}">
                <a16:creationId xmlns:a16="http://schemas.microsoft.com/office/drawing/2014/main" id="{8C059DB6-2CCB-64A4-0150-6DA96FEA1ECB}"/>
              </a:ext>
            </a:extLst>
          </p:cNvPr>
          <p:cNvSpPr>
            <a:spLocks noGrp="1"/>
          </p:cNvSpPr>
          <p:nvPr>
            <p:ph type="title"/>
          </p:nvPr>
        </p:nvSpPr>
        <p:spPr>
          <a:xfrm>
            <a:off x="402318" y="559130"/>
            <a:ext cx="7647754" cy="415498"/>
          </a:xfrm>
        </p:spPr>
        <p:txBody>
          <a:bodyPr wrap="square" anchor="ctr">
            <a:noAutofit/>
          </a:bodyPr>
          <a:lstStyle/>
          <a:p>
            <a:r>
              <a:rPr lang="en-GB" sz="4400" dirty="0"/>
              <a:t>What is JR?</a:t>
            </a:r>
          </a:p>
        </p:txBody>
      </p:sp>
      <p:pic>
        <p:nvPicPr>
          <p:cNvPr id="5" name="Picture 4" descr="A close-up of a white background&#10;&#10;Description automatically generated">
            <a:extLst>
              <a:ext uri="{FF2B5EF4-FFF2-40B4-BE49-F238E27FC236}">
                <a16:creationId xmlns:a16="http://schemas.microsoft.com/office/drawing/2014/main" id="{487DFEF5-CB35-4F4D-B36A-9101158A62BF}"/>
              </a:ext>
            </a:extLst>
          </p:cNvPr>
          <p:cNvPicPr>
            <a:picLocks noChangeAspect="1"/>
          </p:cNvPicPr>
          <p:nvPr/>
        </p:nvPicPr>
        <p:blipFill>
          <a:blip r:embed="rId2"/>
          <a:stretch>
            <a:fillRect/>
          </a:stretch>
        </p:blipFill>
        <p:spPr>
          <a:xfrm>
            <a:off x="672661" y="1945537"/>
            <a:ext cx="5951177" cy="1521227"/>
          </a:xfrm>
          <a:prstGeom prst="rect">
            <a:avLst/>
          </a:prstGeom>
        </p:spPr>
      </p:pic>
      <p:pic>
        <p:nvPicPr>
          <p:cNvPr id="7" name="Picture 6" descr="A close up of black text&#10;&#10;Description automatically generated">
            <a:extLst>
              <a:ext uri="{FF2B5EF4-FFF2-40B4-BE49-F238E27FC236}">
                <a16:creationId xmlns:a16="http://schemas.microsoft.com/office/drawing/2014/main" id="{F2F2800A-BB01-774A-AA99-766B6DB3FEBE}"/>
              </a:ext>
            </a:extLst>
          </p:cNvPr>
          <p:cNvPicPr>
            <a:picLocks noChangeAspect="1"/>
          </p:cNvPicPr>
          <p:nvPr/>
        </p:nvPicPr>
        <p:blipFill>
          <a:blip r:embed="rId3"/>
          <a:stretch>
            <a:fillRect/>
          </a:stretch>
        </p:blipFill>
        <p:spPr>
          <a:xfrm>
            <a:off x="578366" y="5079960"/>
            <a:ext cx="5673609" cy="1485945"/>
          </a:xfrm>
          <a:prstGeom prst="rect">
            <a:avLst/>
          </a:prstGeom>
        </p:spPr>
      </p:pic>
      <p:pic>
        <p:nvPicPr>
          <p:cNvPr id="9" name="Picture 8" descr="A white background with black text&#10;&#10;Description automatically generated">
            <a:extLst>
              <a:ext uri="{FF2B5EF4-FFF2-40B4-BE49-F238E27FC236}">
                <a16:creationId xmlns:a16="http://schemas.microsoft.com/office/drawing/2014/main" id="{7FDA5008-185D-7545-A253-97274015C06F}"/>
              </a:ext>
            </a:extLst>
          </p:cNvPr>
          <p:cNvPicPr>
            <a:picLocks noChangeAspect="1"/>
          </p:cNvPicPr>
          <p:nvPr/>
        </p:nvPicPr>
        <p:blipFill>
          <a:blip r:embed="rId4"/>
          <a:stretch>
            <a:fillRect/>
          </a:stretch>
        </p:blipFill>
        <p:spPr>
          <a:xfrm>
            <a:off x="6392957" y="2375200"/>
            <a:ext cx="5504755" cy="1771843"/>
          </a:xfrm>
          <a:prstGeom prst="rect">
            <a:avLst/>
          </a:prstGeom>
        </p:spPr>
      </p:pic>
      <p:pic>
        <p:nvPicPr>
          <p:cNvPr id="11" name="Picture 10" descr="A close-up of a sign&#10;&#10;Description automatically generated">
            <a:extLst>
              <a:ext uri="{FF2B5EF4-FFF2-40B4-BE49-F238E27FC236}">
                <a16:creationId xmlns:a16="http://schemas.microsoft.com/office/drawing/2014/main" id="{016CEAE1-5BF2-9741-ABD1-264DFBEC4FA2}"/>
              </a:ext>
            </a:extLst>
          </p:cNvPr>
          <p:cNvPicPr>
            <a:picLocks noChangeAspect="1"/>
          </p:cNvPicPr>
          <p:nvPr/>
        </p:nvPicPr>
        <p:blipFill>
          <a:blip r:embed="rId5"/>
          <a:stretch>
            <a:fillRect/>
          </a:stretch>
        </p:blipFill>
        <p:spPr>
          <a:xfrm>
            <a:off x="828974" y="3729606"/>
            <a:ext cx="4849156" cy="1114952"/>
          </a:xfrm>
          <a:prstGeom prst="rect">
            <a:avLst/>
          </a:prstGeom>
        </p:spPr>
      </p:pic>
      <p:pic>
        <p:nvPicPr>
          <p:cNvPr id="13" name="Picture 12" descr="A black text on a white background&#10;&#10;Description automatically generated">
            <a:extLst>
              <a:ext uri="{FF2B5EF4-FFF2-40B4-BE49-F238E27FC236}">
                <a16:creationId xmlns:a16="http://schemas.microsoft.com/office/drawing/2014/main" id="{6B36C801-6E68-D147-BA92-93BF47957989}"/>
              </a:ext>
            </a:extLst>
          </p:cNvPr>
          <p:cNvPicPr>
            <a:picLocks noChangeAspect="1"/>
          </p:cNvPicPr>
          <p:nvPr/>
        </p:nvPicPr>
        <p:blipFill>
          <a:blip r:embed="rId6"/>
          <a:stretch>
            <a:fillRect/>
          </a:stretch>
        </p:blipFill>
        <p:spPr>
          <a:xfrm>
            <a:off x="6513871" y="4844558"/>
            <a:ext cx="5444274" cy="906131"/>
          </a:xfrm>
          <a:prstGeom prst="rect">
            <a:avLst/>
          </a:prstGeom>
        </p:spPr>
      </p:pic>
    </p:spTree>
    <p:extLst>
      <p:ext uri="{BB962C8B-B14F-4D97-AF65-F5344CB8AC3E}">
        <p14:creationId xmlns:p14="http://schemas.microsoft.com/office/powerpoint/2010/main" val="173735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836379" y="1583373"/>
            <a:ext cx="10519242" cy="4643581"/>
          </a:xfrm>
        </p:spPr>
        <p:txBody>
          <a:bodyPr>
            <a:noAutofit/>
          </a:bodyPr>
          <a:lstStyle/>
          <a:p>
            <a:pPr algn="ct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rPr>
              <a:t>Must have ‘standing’ i.e.</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 “sufficient interest” in the outcome of the litigation</a:t>
            </a:r>
          </a:p>
          <a:p>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This is </a:t>
            </a:r>
            <a:r>
              <a:rPr lang="en-GB" sz="1800" u="sng"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context-specific</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n-GB" sz="1800" i="1"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AXA General Insurance Ltd v Lord Advocate</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 [2011] UKSC 46.</a:t>
            </a:r>
          </a:p>
          <a:p>
            <a:pPr algn="just"/>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Individuals</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 will have standing if they are a “person aggrieved” (widely interpreted)</a:t>
            </a:r>
          </a:p>
          <a:p>
            <a:pPr algn="just"/>
            <a:r>
              <a:rPr lang="en-GB" sz="1800" b="1"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NGOs</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 can have standing, and often do:</a:t>
            </a:r>
          </a:p>
          <a:p>
            <a:pPr marL="342900" indent="-342900" algn="just">
              <a:buFontTx/>
              <a:buChar char="-"/>
            </a:pP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Associational standing i.e. a portion of the membership is affected, e.g. a local interest campaign group</a:t>
            </a:r>
          </a:p>
          <a:p>
            <a:pPr marL="342900" indent="-342900" algn="just">
              <a:buFontTx/>
              <a:buChar char="-"/>
            </a:pP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Public interest standing: </a:t>
            </a:r>
            <a:r>
              <a:rPr lang="en-GB" sz="1800" b="0" i="1" u="none" strike="noStrike" dirty="0">
                <a:solidFill>
                  <a:srgbClr val="2A2A2A"/>
                </a:solidFill>
                <a:effectLst/>
                <a:latin typeface="Roboto" panose="02000000000000000000" pitchFamily="2" charset="0"/>
                <a:ea typeface="Roboto" panose="02000000000000000000" pitchFamily="2" charset="0"/>
                <a:cs typeface="Roboto" panose="02000000000000000000" pitchFamily="2" charset="0"/>
              </a:rPr>
              <a:t>R v Inspectorate of Pollution, ex </a:t>
            </a:r>
            <a:r>
              <a:rPr lang="en-GB" sz="1800" b="0" i="1" u="none" strike="noStrike" dirty="0" err="1">
                <a:solidFill>
                  <a:srgbClr val="2A2A2A"/>
                </a:solidFill>
                <a:effectLst/>
                <a:latin typeface="Roboto" panose="02000000000000000000" pitchFamily="2" charset="0"/>
                <a:ea typeface="Roboto" panose="02000000000000000000" pitchFamily="2" charset="0"/>
                <a:cs typeface="Roboto" panose="02000000000000000000" pitchFamily="2" charset="0"/>
              </a:rPr>
              <a:t>parte</a:t>
            </a:r>
            <a:r>
              <a:rPr lang="en-GB" sz="1800" b="0" i="1" u="none" strike="noStrike" dirty="0">
                <a:solidFill>
                  <a:srgbClr val="2A2A2A"/>
                </a:solidFill>
                <a:effectLst/>
                <a:latin typeface="Roboto" panose="02000000000000000000" pitchFamily="2" charset="0"/>
                <a:ea typeface="Roboto" panose="02000000000000000000" pitchFamily="2" charset="0"/>
                <a:cs typeface="Roboto" panose="02000000000000000000" pitchFamily="2" charset="0"/>
              </a:rPr>
              <a:t> Greenpeace Ltd (No 2)</a:t>
            </a:r>
            <a:r>
              <a:rPr lang="en-GB" sz="1800" b="0" i="0" u="none" strike="noStrike" dirty="0">
                <a:solidFill>
                  <a:srgbClr val="2A2A2A"/>
                </a:solidFill>
                <a:effectLst/>
                <a:latin typeface="Roboto" panose="02000000000000000000" pitchFamily="2" charset="0"/>
                <a:ea typeface="Roboto" panose="02000000000000000000" pitchFamily="2" charset="0"/>
                <a:cs typeface="Roboto" panose="02000000000000000000" pitchFamily="2" charset="0"/>
              </a:rPr>
              <a:t> [1994] 4 All ER 329</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 </a:t>
            </a:r>
            <a:r>
              <a:rPr lang="en-GB" sz="1800" b="0" i="1" u="none" strike="noStrike" dirty="0">
                <a:solidFill>
                  <a:srgbClr val="2A2A2A"/>
                </a:solidFill>
                <a:effectLst/>
                <a:latin typeface="Roboto" panose="02000000000000000000" pitchFamily="2" charset="0"/>
                <a:ea typeface="Roboto" panose="02000000000000000000" pitchFamily="2" charset="0"/>
                <a:cs typeface="Roboto" panose="02000000000000000000" pitchFamily="2" charset="0"/>
              </a:rPr>
              <a:t>R v Secretary of State for Foreign and Commonwealth Affairs, ex </a:t>
            </a:r>
            <a:r>
              <a:rPr lang="en-GB" sz="1800" b="0" i="1" u="none" strike="noStrike" dirty="0" err="1">
                <a:solidFill>
                  <a:srgbClr val="2A2A2A"/>
                </a:solidFill>
                <a:effectLst/>
                <a:latin typeface="Roboto" panose="02000000000000000000" pitchFamily="2" charset="0"/>
                <a:ea typeface="Roboto" panose="02000000000000000000" pitchFamily="2" charset="0"/>
                <a:cs typeface="Roboto" panose="02000000000000000000" pitchFamily="2" charset="0"/>
              </a:rPr>
              <a:t>parte</a:t>
            </a:r>
            <a:r>
              <a:rPr lang="en-GB" sz="1800" b="0" i="1" u="none" strike="noStrike" dirty="0">
                <a:solidFill>
                  <a:srgbClr val="2A2A2A"/>
                </a:solidFill>
                <a:effectLst/>
                <a:latin typeface="Roboto" panose="02000000000000000000" pitchFamily="2" charset="0"/>
                <a:ea typeface="Roboto" panose="02000000000000000000" pitchFamily="2" charset="0"/>
                <a:cs typeface="Roboto" panose="02000000000000000000" pitchFamily="2" charset="0"/>
              </a:rPr>
              <a:t> World Development Movement Ltd</a:t>
            </a:r>
            <a:r>
              <a:rPr lang="en-GB" sz="1800" b="0" i="0" u="none" strike="noStrike" dirty="0">
                <a:solidFill>
                  <a:srgbClr val="2A2A2A"/>
                </a:solidFill>
                <a:effectLst/>
                <a:latin typeface="Roboto" panose="02000000000000000000" pitchFamily="2" charset="0"/>
                <a:ea typeface="Roboto" panose="02000000000000000000" pitchFamily="2" charset="0"/>
                <a:cs typeface="Roboto" panose="02000000000000000000" pitchFamily="2" charset="0"/>
              </a:rPr>
              <a:t> [1995] 1 WLR 386 (QB)</a:t>
            </a:r>
            <a:endPar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endParaRPr>
          </a:p>
          <a:p>
            <a:pPr algn="just"/>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BUT NB NGOs rarely have ‘victim status’ for the purposes of the Human Rights Act 1998 (c.f. </a:t>
            </a:r>
            <a:r>
              <a:rPr lang="en-GB" sz="1800" i="1" dirty="0" err="1">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Klimaseniorinnen</a:t>
            </a:r>
            <a:r>
              <a:rPr lang="en-GB" sz="18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itchFamily="2" charset="2"/>
              </a:rPr>
              <a:t>)</a:t>
            </a: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752296" y="744061"/>
            <a:ext cx="6518149" cy="553998"/>
          </a:xfrm>
        </p:spPr>
        <p:txBody>
          <a:bodyPr/>
          <a:lstStyle/>
          <a:p>
            <a:r>
              <a:rPr lang="en-US" sz="4000" dirty="0"/>
              <a:t>Who can bring a JR?</a:t>
            </a:r>
          </a:p>
        </p:txBody>
      </p:sp>
    </p:spTree>
    <p:extLst>
      <p:ext uri="{BB962C8B-B14F-4D97-AF65-F5344CB8AC3E}">
        <p14:creationId xmlns:p14="http://schemas.microsoft.com/office/powerpoint/2010/main" val="18666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836379" y="2377756"/>
            <a:ext cx="10519242" cy="4643581"/>
          </a:xfrm>
        </p:spPr>
        <p:txBody>
          <a:bodyPr>
            <a:noAutofit/>
          </a:bodyPr>
          <a:lstStyle/>
          <a:p>
            <a:pPr algn="just"/>
            <a:r>
              <a:rPr lang="en-GB" sz="3600" dirty="0">
                <a:solidFill>
                  <a:schemeClr val="tx1"/>
                </a:solidFill>
                <a:latin typeface="Roboto" panose="02000000000000000000" pitchFamily="2" charset="0"/>
                <a:ea typeface="Roboto" panose="02000000000000000000" pitchFamily="2" charset="0"/>
                <a:cs typeface="Roboto" panose="02000000000000000000" pitchFamily="2" charset="0"/>
              </a:rPr>
              <a:t>Any entity of body “exercising a public function”: </a:t>
            </a:r>
          </a:p>
          <a:p>
            <a:pPr algn="just"/>
            <a:r>
              <a:rPr lang="en-GB" sz="3600" b="0" i="1" dirty="0">
                <a:solidFill>
                  <a:schemeClr val="tx1"/>
                </a:solidFill>
                <a:latin typeface="Roboto" panose="02000000000000000000" pitchFamily="2" charset="0"/>
                <a:ea typeface="Roboto" panose="02000000000000000000" pitchFamily="2" charset="0"/>
                <a:cs typeface="Roboto" panose="02000000000000000000" pitchFamily="2" charset="0"/>
              </a:rPr>
              <a:t>R v Panel on Take-overs and Mergers ex p </a:t>
            </a:r>
            <a:r>
              <a:rPr lang="en-GB" sz="3600" b="0" i="1" dirty="0" err="1">
                <a:solidFill>
                  <a:schemeClr val="tx1"/>
                </a:solidFill>
                <a:latin typeface="Roboto" panose="02000000000000000000" pitchFamily="2" charset="0"/>
                <a:ea typeface="Roboto" panose="02000000000000000000" pitchFamily="2" charset="0"/>
                <a:cs typeface="Roboto" panose="02000000000000000000" pitchFamily="2" charset="0"/>
              </a:rPr>
              <a:t>Datafin</a:t>
            </a:r>
            <a:r>
              <a:rPr lang="en-GB" sz="3600" b="0" i="1" dirty="0">
                <a:solidFill>
                  <a:schemeClr val="tx1"/>
                </a:solidFill>
                <a:latin typeface="Roboto" panose="02000000000000000000" pitchFamily="2" charset="0"/>
                <a:ea typeface="Roboto" panose="02000000000000000000" pitchFamily="2" charset="0"/>
                <a:cs typeface="Roboto" panose="02000000000000000000" pitchFamily="2" charset="0"/>
              </a:rPr>
              <a:t> plc</a:t>
            </a:r>
            <a:r>
              <a:rPr lang="en-GB" sz="3600" b="0" dirty="0">
                <a:solidFill>
                  <a:schemeClr val="tx1"/>
                </a:solidFill>
                <a:latin typeface="Roboto" panose="02000000000000000000" pitchFamily="2" charset="0"/>
                <a:ea typeface="Roboto" panose="02000000000000000000" pitchFamily="2" charset="0"/>
                <a:cs typeface="Roboto" panose="02000000000000000000" pitchFamily="2" charset="0"/>
              </a:rPr>
              <a:t> [1987] QB 815</a:t>
            </a:r>
          </a:p>
          <a:p>
            <a:pPr algn="just"/>
            <a:endParaRPr lang="en-GB" sz="36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just"/>
            <a:endParaRPr lang="en-GB" sz="36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836379" y="940027"/>
            <a:ext cx="6518149" cy="1107996"/>
          </a:xfrm>
        </p:spPr>
        <p:txBody>
          <a:bodyPr/>
          <a:lstStyle/>
          <a:p>
            <a:r>
              <a:rPr lang="en-US" sz="4000" dirty="0"/>
              <a:t>What is a public body?</a:t>
            </a:r>
          </a:p>
        </p:txBody>
      </p:sp>
    </p:spTree>
    <p:extLst>
      <p:ext uri="{BB962C8B-B14F-4D97-AF65-F5344CB8AC3E}">
        <p14:creationId xmlns:p14="http://schemas.microsoft.com/office/powerpoint/2010/main" val="416912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059DB6-2CCB-64A4-0150-6DA96FEA1ECB}"/>
              </a:ext>
            </a:extLst>
          </p:cNvPr>
          <p:cNvSpPr>
            <a:spLocks noGrp="1"/>
          </p:cNvSpPr>
          <p:nvPr>
            <p:ph type="title"/>
          </p:nvPr>
        </p:nvSpPr>
        <p:spPr>
          <a:xfrm>
            <a:off x="1081087" y="783107"/>
            <a:ext cx="7647754" cy="415498"/>
          </a:xfrm>
        </p:spPr>
        <p:txBody>
          <a:bodyPr wrap="square" anchor="ctr">
            <a:noAutofit/>
          </a:bodyPr>
          <a:lstStyle/>
          <a:p>
            <a:r>
              <a:rPr lang="en-GB" sz="3800" dirty="0"/>
              <a:t>E.g. central govt</a:t>
            </a:r>
          </a:p>
        </p:txBody>
      </p:sp>
      <p:pic>
        <p:nvPicPr>
          <p:cNvPr id="6" name="Picture 5" descr="A person in a suit and tie&#10;&#10;Description automatically generated">
            <a:extLst>
              <a:ext uri="{FF2B5EF4-FFF2-40B4-BE49-F238E27FC236}">
                <a16:creationId xmlns:a16="http://schemas.microsoft.com/office/drawing/2014/main" id="{93ED2B46-1325-534E-ABAE-61B96B5681B0}"/>
              </a:ext>
            </a:extLst>
          </p:cNvPr>
          <p:cNvPicPr>
            <a:picLocks noChangeAspect="1"/>
          </p:cNvPicPr>
          <p:nvPr/>
        </p:nvPicPr>
        <p:blipFill>
          <a:blip r:embed="rId2"/>
          <a:stretch>
            <a:fillRect/>
          </a:stretch>
        </p:blipFill>
        <p:spPr>
          <a:xfrm>
            <a:off x="809238" y="1962715"/>
            <a:ext cx="4953782" cy="3436040"/>
          </a:xfrm>
          <a:prstGeom prst="rect">
            <a:avLst/>
          </a:prstGeom>
        </p:spPr>
      </p:pic>
      <p:pic>
        <p:nvPicPr>
          <p:cNvPr id="7" name="Picture 6" descr="A person in a red suit&#10;&#10;Description automatically generated">
            <a:extLst>
              <a:ext uri="{FF2B5EF4-FFF2-40B4-BE49-F238E27FC236}">
                <a16:creationId xmlns:a16="http://schemas.microsoft.com/office/drawing/2014/main" id="{C4BEB471-FB9D-5E4D-ABF6-452FD55E04ED}"/>
              </a:ext>
            </a:extLst>
          </p:cNvPr>
          <p:cNvPicPr>
            <a:picLocks noChangeAspect="1"/>
          </p:cNvPicPr>
          <p:nvPr/>
        </p:nvPicPr>
        <p:blipFill>
          <a:blip r:embed="rId3"/>
          <a:stretch>
            <a:fillRect/>
          </a:stretch>
        </p:blipFill>
        <p:spPr>
          <a:xfrm>
            <a:off x="7505992" y="1869984"/>
            <a:ext cx="4062121" cy="4020243"/>
          </a:xfrm>
          <a:prstGeom prst="rect">
            <a:avLst/>
          </a:prstGeom>
        </p:spPr>
      </p:pic>
      <p:sp>
        <p:nvSpPr>
          <p:cNvPr id="8" name="TextBox 7">
            <a:extLst>
              <a:ext uri="{FF2B5EF4-FFF2-40B4-BE49-F238E27FC236}">
                <a16:creationId xmlns:a16="http://schemas.microsoft.com/office/drawing/2014/main" id="{A899AE11-01B8-D843-9584-1543891C82FC}"/>
              </a:ext>
            </a:extLst>
          </p:cNvPr>
          <p:cNvSpPr txBox="1"/>
          <p:nvPr/>
        </p:nvSpPr>
        <p:spPr>
          <a:xfrm>
            <a:off x="623887" y="5728644"/>
            <a:ext cx="5732660" cy="323165"/>
          </a:xfrm>
          <a:prstGeom prst="rect">
            <a:avLst/>
          </a:prstGeom>
          <a:noFill/>
        </p:spPr>
        <p:txBody>
          <a:bodyPr wrap="none" rtlCol="0">
            <a:spAutoFit/>
          </a:bodyPr>
          <a:lstStyle/>
          <a:p>
            <a:r>
              <a:rPr lang="en-US" sz="1500" i="1" dirty="0">
                <a:latin typeface="Roboto" panose="02000000000000000000" pitchFamily="2" charset="0"/>
                <a:ea typeface="Roboto" panose="02000000000000000000" pitchFamily="2" charset="0"/>
                <a:cs typeface="Roboto" panose="02000000000000000000" pitchFamily="2" charset="0"/>
              </a:rPr>
              <a:t>R (Friends of the Earth &amp; </a:t>
            </a:r>
            <a:r>
              <a:rPr lang="en-US" sz="1500" i="1" dirty="0" err="1">
                <a:latin typeface="Roboto" panose="02000000000000000000" pitchFamily="2" charset="0"/>
                <a:ea typeface="Roboto" panose="02000000000000000000" pitchFamily="2" charset="0"/>
                <a:cs typeface="Roboto" panose="02000000000000000000" pitchFamily="2" charset="0"/>
              </a:rPr>
              <a:t>Ors</a:t>
            </a:r>
            <a:r>
              <a:rPr lang="en-US" sz="1500" i="1" dirty="0">
                <a:latin typeface="Roboto" panose="02000000000000000000" pitchFamily="2" charset="0"/>
                <a:ea typeface="Roboto" panose="02000000000000000000" pitchFamily="2" charset="0"/>
                <a:cs typeface="Roboto" panose="02000000000000000000" pitchFamily="2" charset="0"/>
              </a:rPr>
              <a:t>) v SSESNZ</a:t>
            </a:r>
            <a:r>
              <a:rPr lang="en-US" sz="1500" dirty="0">
                <a:latin typeface="Roboto" panose="02000000000000000000" pitchFamily="2" charset="0"/>
                <a:ea typeface="Roboto" panose="02000000000000000000" pitchFamily="2" charset="0"/>
                <a:cs typeface="Roboto" panose="02000000000000000000" pitchFamily="2" charset="0"/>
              </a:rPr>
              <a:t> [2024] EWHC 995 (Admin)</a:t>
            </a:r>
            <a:endParaRPr lang="en-US" sz="1500" i="1"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B05BBA0D-5CF4-4442-AA27-8E6D9037D559}"/>
              </a:ext>
            </a:extLst>
          </p:cNvPr>
          <p:cNvSpPr txBox="1"/>
          <p:nvPr/>
        </p:nvSpPr>
        <p:spPr>
          <a:xfrm>
            <a:off x="5949844" y="1220292"/>
            <a:ext cx="5618269" cy="323165"/>
          </a:xfrm>
          <a:prstGeom prst="rect">
            <a:avLst/>
          </a:prstGeom>
          <a:noFill/>
        </p:spPr>
        <p:txBody>
          <a:bodyPr wrap="none" rtlCol="0">
            <a:spAutoFit/>
          </a:bodyPr>
          <a:lstStyle/>
          <a:p>
            <a:r>
              <a:rPr lang="en-US" sz="1500" i="1" dirty="0"/>
              <a:t>R (Pickering Fishery Association) v SSEFRA </a:t>
            </a:r>
            <a:r>
              <a:rPr lang="en-US" sz="1500" dirty="0"/>
              <a:t>[2023] EWHC 2918 (Admin)</a:t>
            </a:r>
            <a:endParaRPr lang="en-US" sz="1500" i="1" dirty="0"/>
          </a:p>
        </p:txBody>
      </p:sp>
    </p:spTree>
    <p:extLst>
      <p:ext uri="{BB962C8B-B14F-4D97-AF65-F5344CB8AC3E}">
        <p14:creationId xmlns:p14="http://schemas.microsoft.com/office/powerpoint/2010/main" val="297890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059DB6-2CCB-64A4-0150-6DA96FEA1ECB}"/>
              </a:ext>
            </a:extLst>
          </p:cNvPr>
          <p:cNvSpPr>
            <a:spLocks noGrp="1"/>
          </p:cNvSpPr>
          <p:nvPr>
            <p:ph type="title"/>
          </p:nvPr>
        </p:nvSpPr>
        <p:spPr>
          <a:xfrm>
            <a:off x="759812" y="877707"/>
            <a:ext cx="7647754" cy="415498"/>
          </a:xfrm>
        </p:spPr>
        <p:txBody>
          <a:bodyPr wrap="square" anchor="ctr">
            <a:noAutofit/>
          </a:bodyPr>
          <a:lstStyle/>
          <a:p>
            <a:r>
              <a:rPr lang="en-GB" sz="3800" dirty="0"/>
              <a:t>E.g. local councils</a:t>
            </a:r>
          </a:p>
        </p:txBody>
      </p:sp>
      <p:pic>
        <p:nvPicPr>
          <p:cNvPr id="5" name="Picture 4" descr="A person speaking into a microphone&#10;&#10;Description automatically generated">
            <a:extLst>
              <a:ext uri="{FF2B5EF4-FFF2-40B4-BE49-F238E27FC236}">
                <a16:creationId xmlns:a16="http://schemas.microsoft.com/office/drawing/2014/main" id="{072532F4-CCFF-874E-A8FD-E9B6FD57A49E}"/>
              </a:ext>
            </a:extLst>
          </p:cNvPr>
          <p:cNvPicPr>
            <a:picLocks noChangeAspect="1"/>
          </p:cNvPicPr>
          <p:nvPr/>
        </p:nvPicPr>
        <p:blipFill>
          <a:blip r:embed="rId2"/>
          <a:stretch>
            <a:fillRect/>
          </a:stretch>
        </p:blipFill>
        <p:spPr>
          <a:xfrm>
            <a:off x="2889937" y="1612214"/>
            <a:ext cx="6073667" cy="3837116"/>
          </a:xfrm>
          <a:prstGeom prst="rect">
            <a:avLst/>
          </a:prstGeom>
        </p:spPr>
      </p:pic>
      <p:sp>
        <p:nvSpPr>
          <p:cNvPr id="6" name="TextBox 5">
            <a:extLst>
              <a:ext uri="{FF2B5EF4-FFF2-40B4-BE49-F238E27FC236}">
                <a16:creationId xmlns:a16="http://schemas.microsoft.com/office/drawing/2014/main" id="{EBC288A8-5202-114E-AA85-B2330D54C87C}"/>
              </a:ext>
            </a:extLst>
          </p:cNvPr>
          <p:cNvSpPr txBox="1"/>
          <p:nvPr/>
        </p:nvSpPr>
        <p:spPr>
          <a:xfrm>
            <a:off x="3373396" y="5829746"/>
            <a:ext cx="5142755" cy="369332"/>
          </a:xfrm>
          <a:prstGeom prst="rect">
            <a:avLst/>
          </a:prstGeom>
          <a:noFill/>
        </p:spPr>
        <p:txBody>
          <a:bodyPr wrap="none" rtlCol="0">
            <a:spAutoFit/>
          </a:bodyPr>
          <a:lstStyle/>
          <a:p>
            <a:r>
              <a:rPr lang="en-US" i="1" dirty="0">
                <a:latin typeface="Roboto" panose="02000000000000000000" pitchFamily="2" charset="0"/>
                <a:ea typeface="Roboto" panose="02000000000000000000" pitchFamily="2" charset="0"/>
                <a:cs typeface="Roboto" panose="02000000000000000000" pitchFamily="2" charset="0"/>
              </a:rPr>
              <a:t>R (Finch) v Surrey County Council </a:t>
            </a:r>
            <a:r>
              <a:rPr lang="en-US" dirty="0">
                <a:latin typeface="Roboto" panose="02000000000000000000" pitchFamily="2" charset="0"/>
                <a:ea typeface="Roboto" panose="02000000000000000000" pitchFamily="2" charset="0"/>
                <a:cs typeface="Roboto" panose="02000000000000000000" pitchFamily="2" charset="0"/>
              </a:rPr>
              <a:t>[2024] UKSC 20</a:t>
            </a:r>
            <a:endParaRPr lang="en-US" i="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7991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059DB6-2CCB-64A4-0150-6DA96FEA1ECB}"/>
              </a:ext>
            </a:extLst>
          </p:cNvPr>
          <p:cNvSpPr>
            <a:spLocks noGrp="1"/>
          </p:cNvSpPr>
          <p:nvPr>
            <p:ph type="title"/>
          </p:nvPr>
        </p:nvSpPr>
        <p:spPr>
          <a:xfrm>
            <a:off x="623887" y="1038345"/>
            <a:ext cx="7647754" cy="415498"/>
          </a:xfrm>
        </p:spPr>
        <p:txBody>
          <a:bodyPr wrap="square" anchor="ctr">
            <a:noAutofit/>
          </a:bodyPr>
          <a:lstStyle/>
          <a:p>
            <a:r>
              <a:rPr lang="en-GB" sz="3800" dirty="0"/>
              <a:t>E.g. regulators</a:t>
            </a:r>
          </a:p>
        </p:txBody>
      </p:sp>
      <p:pic>
        <p:nvPicPr>
          <p:cNvPr id="7" name="Picture 6" descr="A logo for a company&#10;&#10;Description automatically generated">
            <a:extLst>
              <a:ext uri="{FF2B5EF4-FFF2-40B4-BE49-F238E27FC236}">
                <a16:creationId xmlns:a16="http://schemas.microsoft.com/office/drawing/2014/main" id="{83EC7D06-EDAF-F241-B850-BD84F92D14B6}"/>
              </a:ext>
            </a:extLst>
          </p:cNvPr>
          <p:cNvPicPr>
            <a:picLocks noChangeAspect="1"/>
          </p:cNvPicPr>
          <p:nvPr/>
        </p:nvPicPr>
        <p:blipFill>
          <a:blip r:embed="rId2"/>
          <a:stretch>
            <a:fillRect/>
          </a:stretch>
        </p:blipFill>
        <p:spPr>
          <a:xfrm>
            <a:off x="0" y="2216176"/>
            <a:ext cx="5993024" cy="2241889"/>
          </a:xfrm>
          <a:prstGeom prst="rect">
            <a:avLst/>
          </a:prstGeom>
        </p:spPr>
      </p:pic>
      <p:pic>
        <p:nvPicPr>
          <p:cNvPr id="9" name="Picture 8" descr="A close-up of a logo&#10;&#10;Description automatically generated">
            <a:extLst>
              <a:ext uri="{FF2B5EF4-FFF2-40B4-BE49-F238E27FC236}">
                <a16:creationId xmlns:a16="http://schemas.microsoft.com/office/drawing/2014/main" id="{21888218-BA21-4445-9406-122D9EC49D06}"/>
              </a:ext>
            </a:extLst>
          </p:cNvPr>
          <p:cNvPicPr>
            <a:picLocks noChangeAspect="1"/>
          </p:cNvPicPr>
          <p:nvPr/>
        </p:nvPicPr>
        <p:blipFill>
          <a:blip r:embed="rId3"/>
          <a:stretch>
            <a:fillRect/>
          </a:stretch>
        </p:blipFill>
        <p:spPr>
          <a:xfrm>
            <a:off x="5575090" y="1317222"/>
            <a:ext cx="5993023" cy="1797907"/>
          </a:xfrm>
          <a:prstGeom prst="rect">
            <a:avLst/>
          </a:prstGeom>
        </p:spPr>
      </p:pic>
      <p:pic>
        <p:nvPicPr>
          <p:cNvPr id="11" name="Picture 10" descr="A close up of a logo&#10;&#10;Description automatically generated">
            <a:extLst>
              <a:ext uri="{FF2B5EF4-FFF2-40B4-BE49-F238E27FC236}">
                <a16:creationId xmlns:a16="http://schemas.microsoft.com/office/drawing/2014/main" id="{637C77F5-CF36-B94C-8E4E-EB6D5C50042C}"/>
              </a:ext>
            </a:extLst>
          </p:cNvPr>
          <p:cNvPicPr>
            <a:picLocks noChangeAspect="1"/>
          </p:cNvPicPr>
          <p:nvPr/>
        </p:nvPicPr>
        <p:blipFill>
          <a:blip r:embed="rId4"/>
          <a:stretch>
            <a:fillRect/>
          </a:stretch>
        </p:blipFill>
        <p:spPr>
          <a:xfrm>
            <a:off x="5681270" y="3712153"/>
            <a:ext cx="4118061" cy="2101243"/>
          </a:xfrm>
          <a:prstGeom prst="rect">
            <a:avLst/>
          </a:prstGeom>
        </p:spPr>
      </p:pic>
    </p:spTree>
    <p:extLst>
      <p:ext uri="{BB962C8B-B14F-4D97-AF65-F5344CB8AC3E}">
        <p14:creationId xmlns:p14="http://schemas.microsoft.com/office/powerpoint/2010/main" val="38801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5E22-8DDD-6F7F-A1CE-E85E0BB80F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6BFC2-11C8-6C20-4BC5-005F73D851E5}"/>
              </a:ext>
            </a:extLst>
          </p:cNvPr>
          <p:cNvSpPr>
            <a:spLocks noGrp="1"/>
          </p:cNvSpPr>
          <p:nvPr>
            <p:ph type="body" sz="quarter" idx="13"/>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24056" y="1825601"/>
            <a:ext cx="10519242" cy="4643581"/>
          </a:xfrm>
        </p:spPr>
        <p:txBody>
          <a:bodyPr>
            <a:noAutofit/>
          </a:bodyPr>
          <a:lstStyle/>
          <a:p>
            <a:pPr algn="just"/>
            <a:endParaRPr lang="en-GB" sz="3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just"/>
            <a:endParaRPr lang="en-GB" sz="3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Title 4">
            <a:extLst>
              <a:ext uri="{FF2B5EF4-FFF2-40B4-BE49-F238E27FC236}">
                <a16:creationId xmlns:a16="http://schemas.microsoft.com/office/drawing/2014/main" id="{A66C459D-40AC-FF4B-BD85-60B613433DFF}"/>
              </a:ext>
            </a:extLst>
          </p:cNvPr>
          <p:cNvSpPr>
            <a:spLocks noGrp="1"/>
          </p:cNvSpPr>
          <p:nvPr>
            <p:ph type="title"/>
          </p:nvPr>
        </p:nvSpPr>
        <p:spPr>
          <a:xfrm>
            <a:off x="537559" y="562940"/>
            <a:ext cx="10237533" cy="997196"/>
          </a:xfrm>
        </p:spPr>
        <p:txBody>
          <a:bodyPr/>
          <a:lstStyle/>
          <a:p>
            <a:r>
              <a:rPr lang="en-US" sz="3600" dirty="0"/>
              <a:t>What is an “unlawful” decision? – Ground for JR</a:t>
            </a:r>
          </a:p>
        </p:txBody>
      </p:sp>
      <p:sp>
        <p:nvSpPr>
          <p:cNvPr id="3" name="TextBox 2">
            <a:extLst>
              <a:ext uri="{FF2B5EF4-FFF2-40B4-BE49-F238E27FC236}">
                <a16:creationId xmlns:a16="http://schemas.microsoft.com/office/drawing/2014/main" id="{8CEB1648-6414-1249-91B4-993EB2EE9BB3}"/>
              </a:ext>
            </a:extLst>
          </p:cNvPr>
          <p:cNvSpPr txBox="1"/>
          <p:nvPr/>
        </p:nvSpPr>
        <p:spPr>
          <a:xfrm>
            <a:off x="624056" y="1825600"/>
            <a:ext cx="10519242" cy="4154984"/>
          </a:xfrm>
          <a:prstGeom prst="rect">
            <a:avLst/>
          </a:prstGeom>
          <a:noFill/>
        </p:spPr>
        <p:txBody>
          <a:bodyPr wrap="square" rtlCol="0">
            <a:spAutoFit/>
          </a:bodyPr>
          <a:lstStyle/>
          <a:p>
            <a:pPr marL="285750" indent="-285750" algn="jus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Illegality:</a:t>
            </a:r>
            <a:r>
              <a:rPr lang="en-US" sz="2400" dirty="0">
                <a:latin typeface="Roboto" panose="02000000000000000000" pitchFamily="2" charset="0"/>
                <a:ea typeface="Roboto" panose="02000000000000000000" pitchFamily="2" charset="0"/>
                <a:cs typeface="Roboto" panose="02000000000000000000" pitchFamily="2" charset="0"/>
              </a:rPr>
              <a:t> decision-maker did not have the legal power to make the decision</a:t>
            </a:r>
            <a:endParaRPr lang="en-US" sz="2400" b="1" dirty="0">
              <a:latin typeface="Roboto" panose="02000000000000000000" pitchFamily="2" charset="0"/>
              <a:ea typeface="Roboto" panose="02000000000000000000" pitchFamily="2" charset="0"/>
              <a:cs typeface="Roboto" panose="02000000000000000000" pitchFamily="2" charset="0"/>
            </a:endParaRPr>
          </a:p>
          <a:p>
            <a:pPr algn="just"/>
            <a:endParaRPr lang="en-US" sz="2400" b="1"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Irrationality: </a:t>
            </a:r>
            <a:r>
              <a:rPr lang="en-US" sz="2400" i="1" dirty="0" err="1">
                <a:latin typeface="Roboto" panose="02000000000000000000" pitchFamily="2" charset="0"/>
                <a:ea typeface="Roboto" panose="02000000000000000000" pitchFamily="2" charset="0"/>
                <a:cs typeface="Roboto" panose="02000000000000000000" pitchFamily="2" charset="0"/>
              </a:rPr>
              <a:t>Wednesbury</a:t>
            </a:r>
            <a:r>
              <a:rPr lang="en-US" sz="2400" i="1" dirty="0">
                <a:latin typeface="Roboto" panose="02000000000000000000" pitchFamily="2" charset="0"/>
                <a:ea typeface="Roboto" panose="02000000000000000000" pitchFamily="2" charset="0"/>
                <a:cs typeface="Roboto" panose="02000000000000000000" pitchFamily="2" charset="0"/>
              </a:rPr>
              <a:t> </a:t>
            </a:r>
            <a:r>
              <a:rPr lang="en-US" sz="2400" dirty="0">
                <a:latin typeface="Roboto" panose="02000000000000000000" pitchFamily="2" charset="0"/>
                <a:ea typeface="Roboto" panose="02000000000000000000" pitchFamily="2" charset="0"/>
                <a:cs typeface="Roboto" panose="02000000000000000000" pitchFamily="2" charset="0"/>
              </a:rPr>
              <a:t>standard of unreasonableness (high threshold); the decision was outside the range of reasonable responses</a:t>
            </a:r>
            <a:endParaRPr lang="en-US" sz="2400" b="1" dirty="0">
              <a:latin typeface="Roboto" panose="02000000000000000000" pitchFamily="2" charset="0"/>
              <a:ea typeface="Roboto" panose="02000000000000000000" pitchFamily="2" charset="0"/>
              <a:cs typeface="Roboto" panose="02000000000000000000" pitchFamily="2" charset="0"/>
            </a:endParaRPr>
          </a:p>
          <a:p>
            <a:pPr algn="just"/>
            <a:endParaRPr lang="en-US" sz="2400" b="1"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Procedural impropriety: </a:t>
            </a:r>
            <a:r>
              <a:rPr lang="en-US" sz="2400" dirty="0">
                <a:latin typeface="Roboto" panose="02000000000000000000" pitchFamily="2" charset="0"/>
                <a:ea typeface="Roboto" panose="02000000000000000000" pitchFamily="2" charset="0"/>
                <a:cs typeface="Roboto" panose="02000000000000000000" pitchFamily="2" charset="0"/>
              </a:rPr>
              <a:t>e.g. failure to properly consult, non-compliance with environmental impact requirements, failure to give proper reasons</a:t>
            </a:r>
            <a:endParaRPr lang="en-US" sz="2400" b="1" dirty="0">
              <a:latin typeface="Roboto" panose="02000000000000000000" pitchFamily="2" charset="0"/>
              <a:ea typeface="Roboto" panose="02000000000000000000" pitchFamily="2" charset="0"/>
              <a:cs typeface="Roboto" panose="02000000000000000000" pitchFamily="2" charset="0"/>
            </a:endParaRPr>
          </a:p>
          <a:p>
            <a:pPr algn="just"/>
            <a:endParaRPr lang="en-US" sz="2400" b="1"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Human rights?: </a:t>
            </a:r>
            <a:r>
              <a:rPr lang="en-US" sz="2400" dirty="0">
                <a:latin typeface="Roboto" panose="02000000000000000000" pitchFamily="2" charset="0"/>
                <a:ea typeface="Roboto" panose="02000000000000000000" pitchFamily="2" charset="0"/>
                <a:cs typeface="Roboto" panose="02000000000000000000" pitchFamily="2" charset="0"/>
              </a:rPr>
              <a:t>Art 8 right to private life; Art 2 right to life; A1P1 right to the peaceful enjoyment of property</a:t>
            </a:r>
            <a:endParaRPr lang="en-US" sz="24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12885823"/>
      </p:ext>
    </p:extLst>
  </p:cSld>
  <p:clrMapOvr>
    <a:masterClrMapping/>
  </p:clrMapOvr>
</p:sld>
</file>

<file path=ppt/theme/theme1.xml><?xml version="1.0" encoding="utf-8"?>
<a:theme xmlns:a="http://schemas.openxmlformats.org/drawingml/2006/main" name="Office Theme">
  <a:themeElements>
    <a:clrScheme name="Landmark Chambers 2023">
      <a:dk1>
        <a:srgbClr val="333333"/>
      </a:dk1>
      <a:lt1>
        <a:srgbClr val="FFFFFF"/>
      </a:lt1>
      <a:dk2>
        <a:srgbClr val="D3511A"/>
      </a:dk2>
      <a:lt2>
        <a:srgbClr val="CEBACF"/>
      </a:lt2>
      <a:accent1>
        <a:srgbClr val="697165"/>
      </a:accent1>
      <a:accent2>
        <a:srgbClr val="DED2BC"/>
      </a:accent2>
      <a:accent3>
        <a:srgbClr val="E2E2E2"/>
      </a:accent3>
      <a:accent4>
        <a:srgbClr val="7E6682"/>
      </a:accent4>
      <a:accent5>
        <a:srgbClr val="AA9877"/>
      </a:accent5>
      <a:accent6>
        <a:srgbClr val="F8F1E2"/>
      </a:accent6>
      <a:hlink>
        <a:srgbClr val="707070"/>
      </a:hlink>
      <a:folHlink>
        <a:srgbClr val="A9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B8A3CE8907714BBB194076AB3FD268" ma:contentTypeVersion="18" ma:contentTypeDescription="Create a new document." ma:contentTypeScope="" ma:versionID="b45d3880006f40118093506a0f154bd5">
  <xsd:schema xmlns:xsd="http://www.w3.org/2001/XMLSchema" xmlns:xs="http://www.w3.org/2001/XMLSchema" xmlns:p="http://schemas.microsoft.com/office/2006/metadata/properties" xmlns:ns2="a8d48ee6-4267-4483-b8f3-2b03294167ae" xmlns:ns3="0cc03489-a227-41be-9bd8-5a43408c96db" targetNamespace="http://schemas.microsoft.com/office/2006/metadata/properties" ma:root="true" ma:fieldsID="e1b4e6103ce49ff2cdab585bc84990e4" ns2:_="" ns3:_="">
    <xsd:import namespace="a8d48ee6-4267-4483-b8f3-2b03294167ae"/>
    <xsd:import namespace="0cc03489-a227-41be-9bd8-5a43408c96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d48ee6-4267-4483-b8f3-2b03294167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9fae4b-e3c3-4900-84d2-320e708703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c03489-a227-41be-9bd8-5a43408c96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6bb781a-9e03-4757-8ce0-ffdbaad4bd67}" ma:internalName="TaxCatchAll" ma:showField="CatchAllData" ma:web="0cc03489-a227-41be-9bd8-5a43408c96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c03489-a227-41be-9bd8-5a43408c96db" xsi:nil="true"/>
    <lcf76f155ced4ddcb4097134ff3c332f xmlns="a8d48ee6-4267-4483-b8f3-2b03294167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C5DB2E-96FD-4903-B354-5D9E6F0DA29E}">
  <ds:schemaRefs>
    <ds:schemaRef ds:uri="0cc03489-a227-41be-9bd8-5a43408c96db"/>
    <ds:schemaRef ds:uri="a8d48ee6-4267-4483-b8f3-2b03294167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D501BC-332F-46B2-ADF8-83EB0FC665E5}">
  <ds:schemaRefs>
    <ds:schemaRef ds:uri="http://schemas.microsoft.com/sharepoint/v3/contenttype/forms"/>
  </ds:schemaRefs>
</ds:datastoreItem>
</file>

<file path=customXml/itemProps3.xml><?xml version="1.0" encoding="utf-8"?>
<ds:datastoreItem xmlns:ds="http://schemas.openxmlformats.org/officeDocument/2006/customXml" ds:itemID="{3D330866-F52E-4AFA-BAC9-73309CCCF764}">
  <ds:schemaRefs>
    <ds:schemaRef ds:uri="http://purl.org/dc/elements/1.1/"/>
    <ds:schemaRef ds:uri="http://schemas.openxmlformats.org/package/2006/metadata/core-properties"/>
    <ds:schemaRef ds:uri="a8d48ee6-4267-4483-b8f3-2b03294167ae"/>
    <ds:schemaRef ds:uri="http://purl.org/dc/dcmitype/"/>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0cc03489-a227-41be-9bd8-5a43408c96db"/>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153</TotalTime>
  <Words>1478</Words>
  <Application>Microsoft Macintosh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Roboto</vt:lpstr>
      <vt:lpstr>Roboto Medium</vt:lpstr>
      <vt:lpstr>Office Theme</vt:lpstr>
      <vt:lpstr>PowerPoint Presentation</vt:lpstr>
      <vt:lpstr>PowerPoint Presentation</vt:lpstr>
      <vt:lpstr>What is JR?</vt:lpstr>
      <vt:lpstr>Who can bring a JR?</vt:lpstr>
      <vt:lpstr>What is a public body?</vt:lpstr>
      <vt:lpstr>E.g. central govt</vt:lpstr>
      <vt:lpstr>E.g. local councils</vt:lpstr>
      <vt:lpstr>E.g. regulators</vt:lpstr>
      <vt:lpstr>What is an “unlawful” decision? – Ground for JR</vt:lpstr>
      <vt:lpstr>Remedies</vt:lpstr>
      <vt:lpstr>How it works: the life-cycle of a JR</vt:lpstr>
      <vt:lpstr>Intervening in JRs</vt:lpstr>
      <vt:lpstr>Intervening in JRs</vt:lpstr>
      <vt:lpstr>Intervening in JRs: procedure</vt:lpstr>
      <vt:lpstr>Considering intervention?</vt:lpstr>
      <vt:lpstr>Costs</vt:lpstr>
      <vt:lpstr>Practical tips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Sian Mullarkey</dc:creator>
  <cp:lastModifiedBy>Natasha Jackson</cp:lastModifiedBy>
  <cp:revision>1</cp:revision>
  <dcterms:created xsi:type="dcterms:W3CDTF">2023-04-20T10:13:02Z</dcterms:created>
  <dcterms:modified xsi:type="dcterms:W3CDTF">2026-02-20T15:53:23Z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0x010100BAB8A3CE8907714BBB194076AB3FD268</vt:lpwstr>
  </property>
  <property fmtid="{D5CDD505-2E9C-101B-9397-08002B2CF9AE}" pid="3" name="MediaServiceImageTags">
    <vt:lpwstr/>
  </property>
</Properties>
</file>