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af8e741eb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af8e741eb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af8e741eb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af8e741eb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af8e741eb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af8e741eb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 title="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 title="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20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6" title="RIVER ACTION VS ENIVONMENT AGENCY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