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56" r:id="rId5"/>
    <p:sldId id="258" r:id="rId6"/>
    <p:sldId id="263" r:id="rId7"/>
    <p:sldId id="259" r:id="rId8"/>
    <p:sldId id="260" r:id="rId9"/>
    <p:sldId id="261" r:id="rId10"/>
    <p:sldId id="262"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howGuides="1">
      <p:cViewPr>
        <p:scale>
          <a:sx n="100" d="100"/>
          <a:sy n="100" d="100"/>
        </p:scale>
        <p:origin x="1950" y="88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2599B-D3BC-2044-A56E-33E5EAD60557}" type="datetimeFigureOut">
              <a:rPr lang="en-GB" smtClean="0"/>
              <a:t>16/09/2025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1E60E-35FE-704E-9949-D0CE63F0DD5A}" type="slidenum">
              <a:rPr lang="en-GB" smtClean="0"/>
              <a:t>‹#›</a:t>
            </a:fld>
            <a:endParaRPr lang="en-GB"/>
          </a:p>
        </p:txBody>
      </p:sp>
    </p:spTree>
    <p:extLst>
      <p:ext uri="{BB962C8B-B14F-4D97-AF65-F5344CB8AC3E}">
        <p14:creationId xmlns:p14="http://schemas.microsoft.com/office/powerpoint/2010/main" val="38090971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388" y="4330644"/>
            <a:ext cx="6883868" cy="707419"/>
          </a:xfrm>
        </p:spPr>
        <p:txBody>
          <a:bodyPr wrap="none" lIns="0" tIns="0" rIns="0" bIns="0" anchor="t">
            <a:noAutofit/>
          </a:bodyPr>
          <a:lstStyle>
            <a:lvl1pPr algn="l">
              <a:defRPr sz="2800">
                <a:solidFill>
                  <a:schemeClr val="bg1"/>
                </a:solidFill>
              </a:defRPr>
            </a:lvl1pPr>
          </a:lstStyle>
          <a:p>
            <a:r>
              <a:rPr lang="en-GB" dirty="0"/>
              <a:t>Titles Bold </a:t>
            </a:r>
            <a:r>
              <a:rPr lang="en-GB" dirty="0" err="1"/>
              <a:t>xyz</a:t>
            </a:r>
            <a:endParaRPr lang="en-US" dirty="0"/>
          </a:p>
        </p:txBody>
      </p:sp>
      <p:sp>
        <p:nvSpPr>
          <p:cNvPr id="3" name="Subtitle 2"/>
          <p:cNvSpPr>
            <a:spLocks noGrp="1"/>
          </p:cNvSpPr>
          <p:nvPr>
            <p:ph type="subTitle" idx="1" hasCustomPrompt="1"/>
          </p:nvPr>
        </p:nvSpPr>
        <p:spPr>
          <a:xfrm>
            <a:off x="179388" y="4748006"/>
            <a:ext cx="6883868" cy="310482"/>
          </a:xfrm>
        </p:spPr>
        <p:txBody>
          <a:bodyPr wrap="none" lIns="0" tIns="0" rIns="0" bIns="0" anchor="t">
            <a:no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Subheading </a:t>
            </a:r>
            <a:r>
              <a:rPr lang="en-GB" dirty="0" err="1"/>
              <a:t>xyz</a:t>
            </a:r>
            <a:endParaRPr lang="en-US" dirty="0"/>
          </a:p>
        </p:txBody>
      </p:sp>
      <p:sp>
        <p:nvSpPr>
          <p:cNvPr id="4" name="Date Placeholder 3"/>
          <p:cNvSpPr>
            <a:spLocks noGrp="1"/>
          </p:cNvSpPr>
          <p:nvPr>
            <p:ph type="dt" sz="half" idx="10"/>
          </p:nvPr>
        </p:nvSpPr>
        <p:spPr/>
        <p:txBody>
          <a:bodyPr/>
          <a:lstStyle/>
          <a:p>
            <a:fld id="{D2E92A00-0FA6-5A41-98F0-016333479D77}" type="datetime1">
              <a:rPr lang="en-GB" smtClean="0"/>
              <a:t>16/09/2025</a:t>
            </a:fld>
            <a:endParaRPr lang="en-GB"/>
          </a:p>
        </p:txBody>
      </p:sp>
      <p:grpSp>
        <p:nvGrpSpPr>
          <p:cNvPr id="9" name="Group 8">
            <a:extLst>
              <a:ext uri="{FF2B5EF4-FFF2-40B4-BE49-F238E27FC236}">
                <a16:creationId xmlns:a16="http://schemas.microsoft.com/office/drawing/2014/main" id="{77C7CD66-8A1A-CBCD-8E57-23C63EC3348A}"/>
              </a:ext>
            </a:extLst>
          </p:cNvPr>
          <p:cNvGrpSpPr/>
          <p:nvPr userDrawn="1"/>
        </p:nvGrpSpPr>
        <p:grpSpPr>
          <a:xfrm>
            <a:off x="8153274" y="182563"/>
            <a:ext cx="838452" cy="4784725"/>
            <a:chOff x="8149090" y="171993"/>
            <a:chExt cx="840981" cy="4799161"/>
          </a:xfrm>
          <a:solidFill>
            <a:schemeClr val="bg1"/>
          </a:solidFill>
        </p:grpSpPr>
        <p:sp>
          <p:nvSpPr>
            <p:cNvPr id="10" name="object 3">
              <a:extLst>
                <a:ext uri="{FF2B5EF4-FFF2-40B4-BE49-F238E27FC236}">
                  <a16:creationId xmlns:a16="http://schemas.microsoft.com/office/drawing/2014/main" id="{88111C79-04CC-F566-2FB9-4ED4F9691DA2}"/>
                </a:ext>
              </a:extLst>
            </p:cNvPr>
            <p:cNvSpPr/>
            <p:nvPr/>
          </p:nvSpPr>
          <p:spPr>
            <a:xfrm>
              <a:off x="8160286" y="4499835"/>
              <a:ext cx="818744" cy="471319"/>
            </a:xfrm>
            <a:custGeom>
              <a:avLst/>
              <a:gdLst/>
              <a:ahLst/>
              <a:cxnLst/>
              <a:rect l="l" t="t" r="r" b="b"/>
              <a:pathLst>
                <a:path w="1800225" h="1036320">
                  <a:moveTo>
                    <a:pt x="1799602" y="0"/>
                  </a:moveTo>
                  <a:lnTo>
                    <a:pt x="1304137" y="0"/>
                  </a:lnTo>
                  <a:lnTo>
                    <a:pt x="1304137" y="520700"/>
                  </a:lnTo>
                  <a:lnTo>
                    <a:pt x="0" y="520700"/>
                  </a:lnTo>
                  <a:lnTo>
                    <a:pt x="0" y="1036320"/>
                  </a:lnTo>
                  <a:lnTo>
                    <a:pt x="1799602" y="1036320"/>
                  </a:lnTo>
                  <a:lnTo>
                    <a:pt x="1799602" y="520700"/>
                  </a:lnTo>
                  <a:lnTo>
                    <a:pt x="1799602" y="0"/>
                  </a:lnTo>
                  <a:close/>
                </a:path>
              </a:pathLst>
            </a:custGeom>
            <a:grpFill/>
          </p:spPr>
          <p:txBody>
            <a:bodyPr wrap="square" lIns="0" tIns="0" rIns="0" bIns="0" rtlCol="0"/>
            <a:lstStyle/>
            <a:p>
              <a:endParaRPr sz="1351"/>
            </a:p>
          </p:txBody>
        </p:sp>
        <p:sp>
          <p:nvSpPr>
            <p:cNvPr id="11" name="object 4">
              <a:extLst>
                <a:ext uri="{FF2B5EF4-FFF2-40B4-BE49-F238E27FC236}">
                  <a16:creationId xmlns:a16="http://schemas.microsoft.com/office/drawing/2014/main" id="{9FB8BCC3-64D0-7061-BDCB-AD0CADF73823}"/>
                </a:ext>
              </a:extLst>
            </p:cNvPr>
            <p:cNvSpPr/>
            <p:nvPr/>
          </p:nvSpPr>
          <p:spPr>
            <a:xfrm>
              <a:off x="8160286" y="3981360"/>
              <a:ext cx="818744" cy="483449"/>
            </a:xfrm>
            <a:custGeom>
              <a:avLst/>
              <a:gdLst/>
              <a:ahLst/>
              <a:cxnLst/>
              <a:rect l="l" t="t" r="r" b="b"/>
              <a:pathLst>
                <a:path w="1800225" h="1062990">
                  <a:moveTo>
                    <a:pt x="1799602" y="0"/>
                  </a:moveTo>
                  <a:lnTo>
                    <a:pt x="1328762" y="0"/>
                  </a:lnTo>
                  <a:lnTo>
                    <a:pt x="1328762" y="552450"/>
                  </a:lnTo>
                  <a:lnTo>
                    <a:pt x="1131544" y="552450"/>
                  </a:lnTo>
                  <a:lnTo>
                    <a:pt x="1131544" y="0"/>
                  </a:lnTo>
                  <a:lnTo>
                    <a:pt x="658215" y="0"/>
                  </a:lnTo>
                  <a:lnTo>
                    <a:pt x="658215" y="552450"/>
                  </a:lnTo>
                  <a:lnTo>
                    <a:pt x="473329" y="552450"/>
                  </a:lnTo>
                  <a:lnTo>
                    <a:pt x="473329" y="0"/>
                  </a:lnTo>
                  <a:lnTo>
                    <a:pt x="0" y="0"/>
                  </a:lnTo>
                  <a:lnTo>
                    <a:pt x="0" y="552450"/>
                  </a:lnTo>
                  <a:lnTo>
                    <a:pt x="0" y="1062990"/>
                  </a:lnTo>
                  <a:lnTo>
                    <a:pt x="1799602" y="1062990"/>
                  </a:lnTo>
                  <a:lnTo>
                    <a:pt x="1799602" y="552450"/>
                  </a:lnTo>
                  <a:lnTo>
                    <a:pt x="1799602" y="0"/>
                  </a:lnTo>
                  <a:close/>
                </a:path>
              </a:pathLst>
            </a:custGeom>
            <a:grpFill/>
          </p:spPr>
          <p:txBody>
            <a:bodyPr wrap="square" lIns="0" tIns="0" rIns="0" bIns="0" rtlCol="0"/>
            <a:lstStyle/>
            <a:p>
              <a:endParaRPr sz="1351"/>
            </a:p>
          </p:txBody>
        </p:sp>
        <p:sp>
          <p:nvSpPr>
            <p:cNvPr id="12" name="object 5">
              <a:extLst>
                <a:ext uri="{FF2B5EF4-FFF2-40B4-BE49-F238E27FC236}">
                  <a16:creationId xmlns:a16="http://schemas.microsoft.com/office/drawing/2014/main" id="{E6D6DEA8-5C17-EE70-6D8A-9C0EB965E89C}"/>
                </a:ext>
              </a:extLst>
            </p:cNvPr>
            <p:cNvSpPr/>
            <p:nvPr/>
          </p:nvSpPr>
          <p:spPr>
            <a:xfrm>
              <a:off x="8160271" y="3708283"/>
              <a:ext cx="818744" cy="237970"/>
            </a:xfrm>
            <a:custGeom>
              <a:avLst/>
              <a:gdLst/>
              <a:ahLst/>
              <a:cxnLst/>
              <a:rect l="l" t="t" r="r" b="b"/>
              <a:pathLst>
                <a:path w="1800225" h="523240">
                  <a:moveTo>
                    <a:pt x="1799643" y="0"/>
                  </a:moveTo>
                  <a:lnTo>
                    <a:pt x="0" y="0"/>
                  </a:lnTo>
                  <a:lnTo>
                    <a:pt x="0" y="523108"/>
                  </a:lnTo>
                  <a:lnTo>
                    <a:pt x="1799643" y="523108"/>
                  </a:lnTo>
                  <a:lnTo>
                    <a:pt x="1799643" y="0"/>
                  </a:lnTo>
                  <a:close/>
                </a:path>
              </a:pathLst>
            </a:custGeom>
            <a:grpFill/>
          </p:spPr>
          <p:txBody>
            <a:bodyPr wrap="square" lIns="0" tIns="0" rIns="0" bIns="0" rtlCol="0"/>
            <a:lstStyle/>
            <a:p>
              <a:endParaRPr sz="1351"/>
            </a:p>
          </p:txBody>
        </p:sp>
        <p:sp>
          <p:nvSpPr>
            <p:cNvPr id="13" name="object 6">
              <a:extLst>
                <a:ext uri="{FF2B5EF4-FFF2-40B4-BE49-F238E27FC236}">
                  <a16:creationId xmlns:a16="http://schemas.microsoft.com/office/drawing/2014/main" id="{9ECAD7D3-8CD6-6F41-BA0E-BABDC59F047C}"/>
                </a:ext>
              </a:extLst>
            </p:cNvPr>
            <p:cNvSpPr/>
            <p:nvPr/>
          </p:nvSpPr>
          <p:spPr>
            <a:xfrm>
              <a:off x="8149090" y="2852337"/>
              <a:ext cx="840981" cy="824520"/>
            </a:xfrm>
            <a:custGeom>
              <a:avLst/>
              <a:gdLst/>
              <a:ahLst/>
              <a:cxnLst/>
              <a:rect l="l" t="t" r="r" b="b"/>
              <a:pathLst>
                <a:path w="1849119" h="1812925">
                  <a:moveTo>
                    <a:pt x="978655" y="0"/>
                  </a:moveTo>
                  <a:lnTo>
                    <a:pt x="707526" y="0"/>
                  </a:lnTo>
                  <a:lnTo>
                    <a:pt x="707526" y="994637"/>
                  </a:lnTo>
                  <a:lnTo>
                    <a:pt x="1180801" y="994637"/>
                  </a:lnTo>
                  <a:lnTo>
                    <a:pt x="1180801" y="564824"/>
                  </a:lnTo>
                  <a:lnTo>
                    <a:pt x="1223433" y="586895"/>
                  </a:lnTo>
                  <a:lnTo>
                    <a:pt x="1260661" y="614259"/>
                  </a:lnTo>
                  <a:lnTo>
                    <a:pt x="1292399" y="646686"/>
                  </a:lnTo>
                  <a:lnTo>
                    <a:pt x="1318560" y="683947"/>
                  </a:lnTo>
                  <a:lnTo>
                    <a:pt x="1339058" y="725812"/>
                  </a:lnTo>
                  <a:lnTo>
                    <a:pt x="1353806" y="772050"/>
                  </a:lnTo>
                  <a:lnTo>
                    <a:pt x="1362719" y="822432"/>
                  </a:lnTo>
                  <a:lnTo>
                    <a:pt x="1365709" y="876727"/>
                  </a:lnTo>
                  <a:lnTo>
                    <a:pt x="1363615" y="926151"/>
                  </a:lnTo>
                  <a:lnTo>
                    <a:pt x="1357371" y="973139"/>
                  </a:lnTo>
                  <a:lnTo>
                    <a:pt x="1347034" y="1017547"/>
                  </a:lnTo>
                  <a:lnTo>
                    <a:pt x="1332661" y="1059230"/>
                  </a:lnTo>
                  <a:lnTo>
                    <a:pt x="1314308" y="1098044"/>
                  </a:lnTo>
                  <a:lnTo>
                    <a:pt x="1292033" y="1133846"/>
                  </a:lnTo>
                  <a:lnTo>
                    <a:pt x="1265892" y="1166491"/>
                  </a:lnTo>
                  <a:lnTo>
                    <a:pt x="1235943" y="1195835"/>
                  </a:lnTo>
                  <a:lnTo>
                    <a:pt x="1202241" y="1221734"/>
                  </a:lnTo>
                  <a:lnTo>
                    <a:pt x="1164845" y="1244044"/>
                  </a:lnTo>
                  <a:lnTo>
                    <a:pt x="1123810" y="1262621"/>
                  </a:lnTo>
                  <a:lnTo>
                    <a:pt x="1079193" y="1277321"/>
                  </a:lnTo>
                  <a:lnTo>
                    <a:pt x="1031052" y="1287999"/>
                  </a:lnTo>
                  <a:lnTo>
                    <a:pt x="979443" y="1294511"/>
                  </a:lnTo>
                  <a:lnTo>
                    <a:pt x="924424" y="1296714"/>
                  </a:lnTo>
                  <a:lnTo>
                    <a:pt x="871992" y="1294238"/>
                  </a:lnTo>
                  <a:lnTo>
                    <a:pt x="822258" y="1286989"/>
                  </a:lnTo>
                  <a:lnTo>
                    <a:pt x="775359" y="1275238"/>
                  </a:lnTo>
                  <a:lnTo>
                    <a:pt x="731430" y="1259257"/>
                  </a:lnTo>
                  <a:lnTo>
                    <a:pt x="690607" y="1239315"/>
                  </a:lnTo>
                  <a:lnTo>
                    <a:pt x="653027" y="1215684"/>
                  </a:lnTo>
                  <a:lnTo>
                    <a:pt x="618825" y="1188633"/>
                  </a:lnTo>
                  <a:lnTo>
                    <a:pt x="588137" y="1158435"/>
                  </a:lnTo>
                  <a:lnTo>
                    <a:pt x="561100" y="1125359"/>
                  </a:lnTo>
                  <a:lnTo>
                    <a:pt x="537849" y="1089677"/>
                  </a:lnTo>
                  <a:lnTo>
                    <a:pt x="518520" y="1051659"/>
                  </a:lnTo>
                  <a:lnTo>
                    <a:pt x="503250" y="1011575"/>
                  </a:lnTo>
                  <a:lnTo>
                    <a:pt x="492175" y="969697"/>
                  </a:lnTo>
                  <a:lnTo>
                    <a:pt x="485430" y="926295"/>
                  </a:lnTo>
                  <a:lnTo>
                    <a:pt x="483151" y="881640"/>
                  </a:lnTo>
                  <a:lnTo>
                    <a:pt x="485932" y="827226"/>
                  </a:lnTo>
                  <a:lnTo>
                    <a:pt x="494070" y="775559"/>
                  </a:lnTo>
                  <a:lnTo>
                    <a:pt x="507261" y="727024"/>
                  </a:lnTo>
                  <a:lnTo>
                    <a:pt x="525199" y="682005"/>
                  </a:lnTo>
                  <a:lnTo>
                    <a:pt x="547581" y="640887"/>
                  </a:lnTo>
                  <a:lnTo>
                    <a:pt x="574100" y="604055"/>
                  </a:lnTo>
                  <a:lnTo>
                    <a:pt x="604452" y="571894"/>
                  </a:lnTo>
                  <a:lnTo>
                    <a:pt x="638332" y="544787"/>
                  </a:lnTo>
                  <a:lnTo>
                    <a:pt x="675434" y="523121"/>
                  </a:lnTo>
                  <a:lnTo>
                    <a:pt x="436346" y="68768"/>
                  </a:lnTo>
                  <a:lnTo>
                    <a:pt x="399137" y="92912"/>
                  </a:lnTo>
                  <a:lnTo>
                    <a:pt x="363017" y="118915"/>
                  </a:lnTo>
                  <a:lnTo>
                    <a:pt x="328073" y="146761"/>
                  </a:lnTo>
                  <a:lnTo>
                    <a:pt x="294394" y="176431"/>
                  </a:lnTo>
                  <a:lnTo>
                    <a:pt x="262070" y="207906"/>
                  </a:lnTo>
                  <a:lnTo>
                    <a:pt x="231189" y="241168"/>
                  </a:lnTo>
                  <a:lnTo>
                    <a:pt x="201839" y="276198"/>
                  </a:lnTo>
                  <a:lnTo>
                    <a:pt x="174109" y="312978"/>
                  </a:lnTo>
                  <a:lnTo>
                    <a:pt x="148088" y="351489"/>
                  </a:lnTo>
                  <a:lnTo>
                    <a:pt x="123864" y="391714"/>
                  </a:lnTo>
                  <a:lnTo>
                    <a:pt x="101527" y="433633"/>
                  </a:lnTo>
                  <a:lnTo>
                    <a:pt x="81165" y="477229"/>
                  </a:lnTo>
                  <a:lnTo>
                    <a:pt x="62866" y="522482"/>
                  </a:lnTo>
                  <a:lnTo>
                    <a:pt x="46719" y="569375"/>
                  </a:lnTo>
                  <a:lnTo>
                    <a:pt x="32813" y="617889"/>
                  </a:lnTo>
                  <a:lnTo>
                    <a:pt x="21237" y="668005"/>
                  </a:lnTo>
                  <a:lnTo>
                    <a:pt x="12078" y="719705"/>
                  </a:lnTo>
                  <a:lnTo>
                    <a:pt x="5427" y="772972"/>
                  </a:lnTo>
                  <a:lnTo>
                    <a:pt x="1371" y="827785"/>
                  </a:lnTo>
                  <a:lnTo>
                    <a:pt x="0" y="884128"/>
                  </a:lnTo>
                  <a:lnTo>
                    <a:pt x="1147" y="934973"/>
                  </a:lnTo>
                  <a:lnTo>
                    <a:pt x="4559" y="984800"/>
                  </a:lnTo>
                  <a:lnTo>
                    <a:pt x="10186" y="1033572"/>
                  </a:lnTo>
                  <a:lnTo>
                    <a:pt x="17983" y="1081247"/>
                  </a:lnTo>
                  <a:lnTo>
                    <a:pt x="27901" y="1127788"/>
                  </a:lnTo>
                  <a:lnTo>
                    <a:pt x="39893" y="1173154"/>
                  </a:lnTo>
                  <a:lnTo>
                    <a:pt x="53912" y="1217308"/>
                  </a:lnTo>
                  <a:lnTo>
                    <a:pt x="69910" y="1260209"/>
                  </a:lnTo>
                  <a:lnTo>
                    <a:pt x="87840" y="1301819"/>
                  </a:lnTo>
                  <a:lnTo>
                    <a:pt x="107655" y="1342099"/>
                  </a:lnTo>
                  <a:lnTo>
                    <a:pt x="129307" y="1381009"/>
                  </a:lnTo>
                  <a:lnTo>
                    <a:pt x="152748" y="1418510"/>
                  </a:lnTo>
                  <a:lnTo>
                    <a:pt x="177932" y="1454563"/>
                  </a:lnTo>
                  <a:lnTo>
                    <a:pt x="204811" y="1489129"/>
                  </a:lnTo>
                  <a:lnTo>
                    <a:pt x="233337" y="1522169"/>
                  </a:lnTo>
                  <a:lnTo>
                    <a:pt x="263464" y="1553644"/>
                  </a:lnTo>
                  <a:lnTo>
                    <a:pt x="295143" y="1583515"/>
                  </a:lnTo>
                  <a:lnTo>
                    <a:pt x="328327" y="1611742"/>
                  </a:lnTo>
                  <a:lnTo>
                    <a:pt x="362970" y="1638286"/>
                  </a:lnTo>
                  <a:lnTo>
                    <a:pt x="399022" y="1663108"/>
                  </a:lnTo>
                  <a:lnTo>
                    <a:pt x="436438" y="1686170"/>
                  </a:lnTo>
                  <a:lnTo>
                    <a:pt x="475170" y="1707431"/>
                  </a:lnTo>
                  <a:lnTo>
                    <a:pt x="515170" y="1726854"/>
                  </a:lnTo>
                  <a:lnTo>
                    <a:pt x="556391" y="1744398"/>
                  </a:lnTo>
                  <a:lnTo>
                    <a:pt x="598786" y="1760024"/>
                  </a:lnTo>
                  <a:lnTo>
                    <a:pt x="642306" y="1773694"/>
                  </a:lnTo>
                  <a:lnTo>
                    <a:pt x="686905" y="1785368"/>
                  </a:lnTo>
                  <a:lnTo>
                    <a:pt x="732536" y="1795008"/>
                  </a:lnTo>
                  <a:lnTo>
                    <a:pt x="779151" y="1802573"/>
                  </a:lnTo>
                  <a:lnTo>
                    <a:pt x="826702" y="1808026"/>
                  </a:lnTo>
                  <a:lnTo>
                    <a:pt x="875142" y="1811326"/>
                  </a:lnTo>
                  <a:lnTo>
                    <a:pt x="924424" y="1812434"/>
                  </a:lnTo>
                  <a:lnTo>
                    <a:pt x="969698" y="1811496"/>
                  </a:lnTo>
                  <a:lnTo>
                    <a:pt x="1014494" y="1808689"/>
                  </a:lnTo>
                  <a:lnTo>
                    <a:pt x="1058752" y="1804027"/>
                  </a:lnTo>
                  <a:lnTo>
                    <a:pt x="1102415" y="1797522"/>
                  </a:lnTo>
                  <a:lnTo>
                    <a:pt x="1145426" y="1789188"/>
                  </a:lnTo>
                  <a:lnTo>
                    <a:pt x="1187725" y="1779035"/>
                  </a:lnTo>
                  <a:lnTo>
                    <a:pt x="1229254" y="1767078"/>
                  </a:lnTo>
                  <a:lnTo>
                    <a:pt x="1269957" y="1753330"/>
                  </a:lnTo>
                  <a:lnTo>
                    <a:pt x="1309774" y="1737802"/>
                  </a:lnTo>
                  <a:lnTo>
                    <a:pt x="1348648" y="1720507"/>
                  </a:lnTo>
                  <a:lnTo>
                    <a:pt x="1386521" y="1701459"/>
                  </a:lnTo>
                  <a:lnTo>
                    <a:pt x="1423334" y="1680670"/>
                  </a:lnTo>
                  <a:lnTo>
                    <a:pt x="1459029" y="1658153"/>
                  </a:lnTo>
                  <a:lnTo>
                    <a:pt x="1493550" y="1633920"/>
                  </a:lnTo>
                  <a:lnTo>
                    <a:pt x="1526836" y="1607984"/>
                  </a:lnTo>
                  <a:lnTo>
                    <a:pt x="1558831" y="1580358"/>
                  </a:lnTo>
                  <a:lnTo>
                    <a:pt x="1589477" y="1551055"/>
                  </a:lnTo>
                  <a:lnTo>
                    <a:pt x="1618715" y="1520087"/>
                  </a:lnTo>
                  <a:lnTo>
                    <a:pt x="1646487" y="1487468"/>
                  </a:lnTo>
                  <a:lnTo>
                    <a:pt x="1672735" y="1453209"/>
                  </a:lnTo>
                  <a:lnTo>
                    <a:pt x="1697402" y="1417323"/>
                  </a:lnTo>
                  <a:lnTo>
                    <a:pt x="1720429" y="1379824"/>
                  </a:lnTo>
                  <a:lnTo>
                    <a:pt x="1741758" y="1340724"/>
                  </a:lnTo>
                  <a:lnTo>
                    <a:pt x="1761331" y="1300035"/>
                  </a:lnTo>
                  <a:lnTo>
                    <a:pt x="1779090" y="1257771"/>
                  </a:lnTo>
                  <a:lnTo>
                    <a:pt x="1794977" y="1213944"/>
                  </a:lnTo>
                  <a:lnTo>
                    <a:pt x="1808935" y="1168567"/>
                  </a:lnTo>
                  <a:lnTo>
                    <a:pt x="1820904" y="1121652"/>
                  </a:lnTo>
                  <a:lnTo>
                    <a:pt x="1830827" y="1073213"/>
                  </a:lnTo>
                  <a:lnTo>
                    <a:pt x="1838646" y="1023262"/>
                  </a:lnTo>
                  <a:lnTo>
                    <a:pt x="1844303" y="971811"/>
                  </a:lnTo>
                  <a:lnTo>
                    <a:pt x="1847740" y="918874"/>
                  </a:lnTo>
                  <a:lnTo>
                    <a:pt x="1848898" y="864463"/>
                  </a:lnTo>
                  <a:lnTo>
                    <a:pt x="1847579" y="814373"/>
                  </a:lnTo>
                  <a:lnTo>
                    <a:pt x="1843670" y="765311"/>
                  </a:lnTo>
                  <a:lnTo>
                    <a:pt x="1837245" y="717326"/>
                  </a:lnTo>
                  <a:lnTo>
                    <a:pt x="1828376" y="670463"/>
                  </a:lnTo>
                  <a:lnTo>
                    <a:pt x="1817135" y="624771"/>
                  </a:lnTo>
                  <a:lnTo>
                    <a:pt x="1803597" y="580295"/>
                  </a:lnTo>
                  <a:lnTo>
                    <a:pt x="1787833" y="537084"/>
                  </a:lnTo>
                  <a:lnTo>
                    <a:pt x="1769917" y="495183"/>
                  </a:lnTo>
                  <a:lnTo>
                    <a:pt x="1749921" y="454640"/>
                  </a:lnTo>
                  <a:lnTo>
                    <a:pt x="1727918" y="415501"/>
                  </a:lnTo>
                  <a:lnTo>
                    <a:pt x="1703982" y="377814"/>
                  </a:lnTo>
                  <a:lnTo>
                    <a:pt x="1678185" y="341626"/>
                  </a:lnTo>
                  <a:lnTo>
                    <a:pt x="1650599" y="306983"/>
                  </a:lnTo>
                  <a:lnTo>
                    <a:pt x="1621298" y="273932"/>
                  </a:lnTo>
                  <a:lnTo>
                    <a:pt x="1590355" y="242521"/>
                  </a:lnTo>
                  <a:lnTo>
                    <a:pt x="1557842" y="212796"/>
                  </a:lnTo>
                  <a:lnTo>
                    <a:pt x="1523832" y="184804"/>
                  </a:lnTo>
                  <a:lnTo>
                    <a:pt x="1488399" y="158593"/>
                  </a:lnTo>
                  <a:lnTo>
                    <a:pt x="1451614" y="134209"/>
                  </a:lnTo>
                  <a:lnTo>
                    <a:pt x="1413551" y="111699"/>
                  </a:lnTo>
                  <a:lnTo>
                    <a:pt x="1374283" y="91110"/>
                  </a:lnTo>
                  <a:lnTo>
                    <a:pt x="1333883" y="72488"/>
                  </a:lnTo>
                  <a:lnTo>
                    <a:pt x="1292423" y="55882"/>
                  </a:lnTo>
                  <a:lnTo>
                    <a:pt x="1249976" y="41338"/>
                  </a:lnTo>
                  <a:lnTo>
                    <a:pt x="1206616" y="28902"/>
                  </a:lnTo>
                  <a:lnTo>
                    <a:pt x="1162414" y="18622"/>
                  </a:lnTo>
                  <a:lnTo>
                    <a:pt x="1117444" y="10545"/>
                  </a:lnTo>
                  <a:lnTo>
                    <a:pt x="1071779" y="4718"/>
                  </a:lnTo>
                  <a:lnTo>
                    <a:pt x="1025492" y="1187"/>
                  </a:lnTo>
                  <a:lnTo>
                    <a:pt x="978655" y="0"/>
                  </a:lnTo>
                  <a:close/>
                </a:path>
              </a:pathLst>
            </a:custGeom>
            <a:grpFill/>
          </p:spPr>
          <p:txBody>
            <a:bodyPr wrap="square" lIns="0" tIns="0" rIns="0" bIns="0" rtlCol="0"/>
            <a:lstStyle/>
            <a:p>
              <a:pPr algn="l" rtl="0"/>
              <a:endParaRPr sz="1351" dirty="0"/>
            </a:p>
          </p:txBody>
        </p:sp>
        <p:sp>
          <p:nvSpPr>
            <p:cNvPr id="14" name="object 7">
              <a:extLst>
                <a:ext uri="{FF2B5EF4-FFF2-40B4-BE49-F238E27FC236}">
                  <a16:creationId xmlns:a16="http://schemas.microsoft.com/office/drawing/2014/main" id="{C63C2D9D-B9ED-5D40-B758-713668C00B1D}"/>
                </a:ext>
              </a:extLst>
            </p:cNvPr>
            <p:cNvSpPr/>
            <p:nvPr/>
          </p:nvSpPr>
          <p:spPr>
            <a:xfrm>
              <a:off x="8160286" y="2185219"/>
              <a:ext cx="818744" cy="630736"/>
            </a:xfrm>
            <a:custGeom>
              <a:avLst/>
              <a:gdLst/>
              <a:ahLst/>
              <a:cxnLst/>
              <a:rect l="l" t="t" r="r" b="b"/>
              <a:pathLst>
                <a:path w="1800225" h="1386839">
                  <a:moveTo>
                    <a:pt x="1799602" y="0"/>
                  </a:moveTo>
                  <a:lnTo>
                    <a:pt x="0" y="0"/>
                  </a:lnTo>
                  <a:lnTo>
                    <a:pt x="0" y="515620"/>
                  </a:lnTo>
                  <a:lnTo>
                    <a:pt x="631113" y="515620"/>
                  </a:lnTo>
                  <a:lnTo>
                    <a:pt x="631113" y="871220"/>
                  </a:lnTo>
                  <a:lnTo>
                    <a:pt x="0" y="871220"/>
                  </a:lnTo>
                  <a:lnTo>
                    <a:pt x="0" y="1386840"/>
                  </a:lnTo>
                  <a:lnTo>
                    <a:pt x="1799602" y="1386840"/>
                  </a:lnTo>
                  <a:lnTo>
                    <a:pt x="1799602" y="871220"/>
                  </a:lnTo>
                  <a:lnTo>
                    <a:pt x="1153731" y="871220"/>
                  </a:lnTo>
                  <a:lnTo>
                    <a:pt x="1153731" y="515620"/>
                  </a:lnTo>
                  <a:lnTo>
                    <a:pt x="1799602" y="515620"/>
                  </a:lnTo>
                  <a:lnTo>
                    <a:pt x="1799602" y="0"/>
                  </a:lnTo>
                  <a:close/>
                </a:path>
              </a:pathLst>
            </a:custGeom>
            <a:grpFill/>
          </p:spPr>
          <p:txBody>
            <a:bodyPr wrap="square" lIns="0" tIns="0" rIns="0" bIns="0" rtlCol="0"/>
            <a:lstStyle/>
            <a:p>
              <a:pPr algn="l" rtl="0"/>
              <a:endParaRPr sz="1351"/>
            </a:p>
          </p:txBody>
        </p:sp>
        <p:sp>
          <p:nvSpPr>
            <p:cNvPr id="15" name="object 8">
              <a:extLst>
                <a:ext uri="{FF2B5EF4-FFF2-40B4-BE49-F238E27FC236}">
                  <a16:creationId xmlns:a16="http://schemas.microsoft.com/office/drawing/2014/main" id="{E2C1C233-86D5-694F-494D-C8B208605F0A}"/>
                </a:ext>
              </a:extLst>
            </p:cNvPr>
            <p:cNvSpPr/>
            <p:nvPr/>
          </p:nvSpPr>
          <p:spPr>
            <a:xfrm>
              <a:off x="8160286" y="171993"/>
              <a:ext cx="818744" cy="1851198"/>
            </a:xfrm>
            <a:custGeom>
              <a:avLst/>
              <a:gdLst/>
              <a:ahLst/>
              <a:cxnLst/>
              <a:rect l="l" t="t" r="r" b="b"/>
              <a:pathLst>
                <a:path w="1800225" h="4070350">
                  <a:moveTo>
                    <a:pt x="1799602" y="540296"/>
                  </a:moveTo>
                  <a:lnTo>
                    <a:pt x="966393" y="540296"/>
                  </a:lnTo>
                  <a:lnTo>
                    <a:pt x="0" y="0"/>
                  </a:lnTo>
                  <a:lnTo>
                    <a:pt x="0" y="545211"/>
                  </a:lnTo>
                  <a:lnTo>
                    <a:pt x="465950" y="798131"/>
                  </a:lnTo>
                  <a:lnTo>
                    <a:pt x="0" y="1053528"/>
                  </a:lnTo>
                  <a:lnTo>
                    <a:pt x="0" y="1603692"/>
                  </a:lnTo>
                  <a:lnTo>
                    <a:pt x="971321" y="1056005"/>
                  </a:lnTo>
                  <a:lnTo>
                    <a:pt x="1799602" y="1056005"/>
                  </a:lnTo>
                  <a:lnTo>
                    <a:pt x="1799602" y="540296"/>
                  </a:lnTo>
                  <a:close/>
                </a:path>
                <a:path w="1800225" h="4070350">
                  <a:moveTo>
                    <a:pt x="1799615" y="1096187"/>
                  </a:moveTo>
                  <a:lnTo>
                    <a:pt x="1131557" y="1315897"/>
                  </a:lnTo>
                  <a:lnTo>
                    <a:pt x="1131557" y="1815731"/>
                  </a:lnTo>
                  <a:lnTo>
                    <a:pt x="1131557" y="2046592"/>
                  </a:lnTo>
                  <a:lnTo>
                    <a:pt x="759294" y="1928723"/>
                  </a:lnTo>
                  <a:lnTo>
                    <a:pt x="1131557" y="1815731"/>
                  </a:lnTo>
                  <a:lnTo>
                    <a:pt x="1131557" y="1315897"/>
                  </a:lnTo>
                  <a:lnTo>
                    <a:pt x="0" y="1688033"/>
                  </a:lnTo>
                  <a:lnTo>
                    <a:pt x="0" y="2169376"/>
                  </a:lnTo>
                  <a:lnTo>
                    <a:pt x="1799615" y="2763697"/>
                  </a:lnTo>
                  <a:lnTo>
                    <a:pt x="1799615" y="2252891"/>
                  </a:lnTo>
                  <a:lnTo>
                    <a:pt x="1585150" y="2186571"/>
                  </a:lnTo>
                  <a:lnTo>
                    <a:pt x="1585150" y="2046592"/>
                  </a:lnTo>
                  <a:lnTo>
                    <a:pt x="1585150" y="1815731"/>
                  </a:lnTo>
                  <a:lnTo>
                    <a:pt x="1585150" y="1675765"/>
                  </a:lnTo>
                  <a:lnTo>
                    <a:pt x="1799615" y="1609432"/>
                  </a:lnTo>
                  <a:lnTo>
                    <a:pt x="1799615" y="1096187"/>
                  </a:lnTo>
                  <a:close/>
                </a:path>
                <a:path w="1800225" h="4070350">
                  <a:moveTo>
                    <a:pt x="1799628" y="3485705"/>
                  </a:moveTo>
                  <a:lnTo>
                    <a:pt x="1798447" y="3436836"/>
                  </a:lnTo>
                  <a:lnTo>
                    <a:pt x="1794865" y="3386963"/>
                  </a:lnTo>
                  <a:lnTo>
                    <a:pt x="1788985" y="3338842"/>
                  </a:lnTo>
                  <a:lnTo>
                    <a:pt x="1780857" y="3291624"/>
                  </a:lnTo>
                  <a:lnTo>
                    <a:pt x="1770507" y="3245370"/>
                  </a:lnTo>
                  <a:lnTo>
                    <a:pt x="1758022" y="3200133"/>
                  </a:lnTo>
                  <a:lnTo>
                    <a:pt x="1743430" y="3155975"/>
                  </a:lnTo>
                  <a:lnTo>
                    <a:pt x="1726780" y="3112947"/>
                  </a:lnTo>
                  <a:lnTo>
                    <a:pt x="1716709" y="3090341"/>
                  </a:lnTo>
                  <a:lnTo>
                    <a:pt x="1708150" y="3071114"/>
                  </a:lnTo>
                  <a:lnTo>
                    <a:pt x="1687563" y="3030537"/>
                  </a:lnTo>
                  <a:lnTo>
                    <a:pt x="1665097" y="2991256"/>
                  </a:lnTo>
                  <a:lnTo>
                    <a:pt x="1640789" y="2953334"/>
                  </a:lnTo>
                  <a:lnTo>
                    <a:pt x="1614690" y="2916834"/>
                  </a:lnTo>
                  <a:lnTo>
                    <a:pt x="1586865" y="2881807"/>
                  </a:lnTo>
                  <a:lnTo>
                    <a:pt x="1557362" y="2848318"/>
                  </a:lnTo>
                  <a:lnTo>
                    <a:pt x="1526235" y="2816402"/>
                  </a:lnTo>
                  <a:lnTo>
                    <a:pt x="1493520" y="2786151"/>
                  </a:lnTo>
                  <a:lnTo>
                    <a:pt x="1459293" y="2757589"/>
                  </a:lnTo>
                  <a:lnTo>
                    <a:pt x="1423606" y="2730804"/>
                  </a:lnTo>
                  <a:lnTo>
                    <a:pt x="1386484" y="2705824"/>
                  </a:lnTo>
                  <a:lnTo>
                    <a:pt x="1348016" y="2682710"/>
                  </a:lnTo>
                  <a:lnTo>
                    <a:pt x="1316418" y="2665907"/>
                  </a:lnTo>
                  <a:lnTo>
                    <a:pt x="1316418" y="3485705"/>
                  </a:lnTo>
                  <a:lnTo>
                    <a:pt x="1316418" y="3559391"/>
                  </a:lnTo>
                  <a:lnTo>
                    <a:pt x="483209" y="3559391"/>
                  </a:lnTo>
                  <a:lnTo>
                    <a:pt x="483209" y="3485705"/>
                  </a:lnTo>
                  <a:lnTo>
                    <a:pt x="486054" y="3436836"/>
                  </a:lnTo>
                  <a:lnTo>
                    <a:pt x="494385" y="3390341"/>
                  </a:lnTo>
                  <a:lnTo>
                    <a:pt x="507847" y="3346437"/>
                  </a:lnTo>
                  <a:lnTo>
                    <a:pt x="526122" y="3305289"/>
                  </a:lnTo>
                  <a:lnTo>
                    <a:pt x="548868" y="3267138"/>
                  </a:lnTo>
                  <a:lnTo>
                    <a:pt x="575767" y="3232150"/>
                  </a:lnTo>
                  <a:lnTo>
                    <a:pt x="606463" y="3200527"/>
                  </a:lnTo>
                  <a:lnTo>
                    <a:pt x="640626" y="3172485"/>
                  </a:lnTo>
                  <a:lnTo>
                    <a:pt x="677926" y="3148215"/>
                  </a:lnTo>
                  <a:lnTo>
                    <a:pt x="718032" y="3127908"/>
                  </a:lnTo>
                  <a:lnTo>
                    <a:pt x="760615" y="3111766"/>
                  </a:lnTo>
                  <a:lnTo>
                    <a:pt x="805319" y="3099993"/>
                  </a:lnTo>
                  <a:lnTo>
                    <a:pt x="851839" y="3092780"/>
                  </a:lnTo>
                  <a:lnTo>
                    <a:pt x="899820" y="3090341"/>
                  </a:lnTo>
                  <a:lnTo>
                    <a:pt x="947801" y="3092678"/>
                  </a:lnTo>
                  <a:lnTo>
                    <a:pt x="994308" y="3099612"/>
                  </a:lnTo>
                  <a:lnTo>
                    <a:pt x="1039025" y="3110966"/>
                  </a:lnTo>
                  <a:lnTo>
                    <a:pt x="1081608" y="3126625"/>
                  </a:lnTo>
                  <a:lnTo>
                    <a:pt x="1121714" y="3146399"/>
                  </a:lnTo>
                  <a:lnTo>
                    <a:pt x="1159014" y="3170174"/>
                  </a:lnTo>
                  <a:lnTo>
                    <a:pt x="1193177" y="3197771"/>
                  </a:lnTo>
                  <a:lnTo>
                    <a:pt x="1223873" y="3229064"/>
                  </a:lnTo>
                  <a:lnTo>
                    <a:pt x="1250759" y="3263874"/>
                  </a:lnTo>
                  <a:lnTo>
                    <a:pt x="1273505" y="3302076"/>
                  </a:lnTo>
                  <a:lnTo>
                    <a:pt x="1291780" y="3343516"/>
                  </a:lnTo>
                  <a:lnTo>
                    <a:pt x="1305242" y="3388029"/>
                  </a:lnTo>
                  <a:lnTo>
                    <a:pt x="1313573" y="3435477"/>
                  </a:lnTo>
                  <a:lnTo>
                    <a:pt x="1316418" y="3485705"/>
                  </a:lnTo>
                  <a:lnTo>
                    <a:pt x="1316418" y="2665907"/>
                  </a:lnTo>
                  <a:lnTo>
                    <a:pt x="1267180" y="2642349"/>
                  </a:lnTo>
                  <a:lnTo>
                    <a:pt x="1224927" y="2625204"/>
                  </a:lnTo>
                  <a:lnTo>
                    <a:pt x="1181519" y="2610167"/>
                  </a:lnTo>
                  <a:lnTo>
                    <a:pt x="1137005" y="2597289"/>
                  </a:lnTo>
                  <a:lnTo>
                    <a:pt x="1091463" y="2586621"/>
                  </a:lnTo>
                  <a:lnTo>
                    <a:pt x="1044905" y="2578214"/>
                  </a:lnTo>
                  <a:lnTo>
                    <a:pt x="997419" y="2572156"/>
                  </a:lnTo>
                  <a:lnTo>
                    <a:pt x="949032" y="2568473"/>
                  </a:lnTo>
                  <a:lnTo>
                    <a:pt x="899820" y="2567228"/>
                  </a:lnTo>
                  <a:lnTo>
                    <a:pt x="850811" y="2568486"/>
                  </a:lnTo>
                  <a:lnTo>
                    <a:pt x="802627" y="2572232"/>
                  </a:lnTo>
                  <a:lnTo>
                    <a:pt x="755294" y="2578404"/>
                  </a:lnTo>
                  <a:lnTo>
                    <a:pt x="708888" y="2586939"/>
                  </a:lnTo>
                  <a:lnTo>
                    <a:pt x="663448" y="2597759"/>
                  </a:lnTo>
                  <a:lnTo>
                    <a:pt x="619036" y="2610840"/>
                  </a:lnTo>
                  <a:lnTo>
                    <a:pt x="575691" y="2626080"/>
                  </a:lnTo>
                  <a:lnTo>
                    <a:pt x="533488" y="2643441"/>
                  </a:lnTo>
                  <a:lnTo>
                    <a:pt x="492480" y="2662859"/>
                  </a:lnTo>
                  <a:lnTo>
                    <a:pt x="452704" y="2684272"/>
                  </a:lnTo>
                  <a:lnTo>
                    <a:pt x="414223" y="2707614"/>
                  </a:lnTo>
                  <a:lnTo>
                    <a:pt x="377088" y="2732824"/>
                  </a:lnTo>
                  <a:lnTo>
                    <a:pt x="341363" y="2759849"/>
                  </a:lnTo>
                  <a:lnTo>
                    <a:pt x="307098" y="2788615"/>
                  </a:lnTo>
                  <a:lnTo>
                    <a:pt x="274345" y="2819069"/>
                  </a:lnTo>
                  <a:lnTo>
                    <a:pt x="243154" y="2851150"/>
                  </a:lnTo>
                  <a:lnTo>
                    <a:pt x="213575" y="2884805"/>
                  </a:lnTo>
                  <a:lnTo>
                    <a:pt x="185686" y="2919946"/>
                  </a:lnTo>
                  <a:lnTo>
                    <a:pt x="159512" y="2956534"/>
                  </a:lnTo>
                  <a:lnTo>
                    <a:pt x="135128" y="2994507"/>
                  </a:lnTo>
                  <a:lnTo>
                    <a:pt x="112585" y="3033801"/>
                  </a:lnTo>
                  <a:lnTo>
                    <a:pt x="91922" y="3074339"/>
                  </a:lnTo>
                  <a:lnTo>
                    <a:pt x="73202" y="3116084"/>
                  </a:lnTo>
                  <a:lnTo>
                    <a:pt x="56489" y="3158960"/>
                  </a:lnTo>
                  <a:lnTo>
                    <a:pt x="41833" y="3202914"/>
                  </a:lnTo>
                  <a:lnTo>
                    <a:pt x="29273" y="3247872"/>
                  </a:lnTo>
                  <a:lnTo>
                    <a:pt x="18884" y="3293783"/>
                  </a:lnTo>
                  <a:lnTo>
                    <a:pt x="10706" y="3340582"/>
                  </a:lnTo>
                  <a:lnTo>
                    <a:pt x="4800" y="3388207"/>
                  </a:lnTo>
                  <a:lnTo>
                    <a:pt x="1206" y="3436836"/>
                  </a:lnTo>
                  <a:lnTo>
                    <a:pt x="0" y="3485705"/>
                  </a:lnTo>
                  <a:lnTo>
                    <a:pt x="0" y="4070223"/>
                  </a:lnTo>
                  <a:lnTo>
                    <a:pt x="1799628" y="4070223"/>
                  </a:lnTo>
                  <a:lnTo>
                    <a:pt x="1799628" y="3559391"/>
                  </a:lnTo>
                  <a:lnTo>
                    <a:pt x="1799628" y="3485705"/>
                  </a:lnTo>
                  <a:close/>
                </a:path>
              </a:pathLst>
            </a:custGeom>
            <a:grpFill/>
          </p:spPr>
          <p:txBody>
            <a:bodyPr wrap="square" lIns="0" tIns="0" rIns="0" bIns="0" rtlCol="0"/>
            <a:lstStyle/>
            <a:p>
              <a:pPr algn="l" rtl="0"/>
              <a:endParaRPr sz="1351"/>
            </a:p>
          </p:txBody>
        </p:sp>
      </p:grpSp>
    </p:spTree>
    <p:extLst>
      <p:ext uri="{BB962C8B-B14F-4D97-AF65-F5344CB8AC3E}">
        <p14:creationId xmlns:p14="http://schemas.microsoft.com/office/powerpoint/2010/main" val="1583570407"/>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5647" userDrawn="1">
          <p15:clr>
            <a:srgbClr val="FBAE40"/>
          </p15:clr>
        </p15:guide>
        <p15:guide id="4" pos="113" userDrawn="1">
          <p15:clr>
            <a:srgbClr val="FBAE40"/>
          </p15:clr>
        </p15:guide>
        <p15:guide id="5" orient="horz" pos="115" userDrawn="1">
          <p15:clr>
            <a:srgbClr val="FBAE40"/>
          </p15:clr>
        </p15:guide>
        <p15:guide id="6" orient="horz" pos="31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5049" y="396000"/>
            <a:ext cx="5759999" cy="253327"/>
          </a:xfrm>
        </p:spPr>
        <p:txBody>
          <a:bodyPr lIns="0" tIns="0" rIns="0" bIns="0" anchor="t">
            <a:noAutofit/>
          </a:bodyPr>
          <a:lstStyle>
            <a:lvl1pPr>
              <a:defRPr sz="2200">
                <a:solidFill>
                  <a:schemeClr val="tx1"/>
                </a:solidFill>
              </a:defRPr>
            </a:lvl1pPr>
          </a:lstStyle>
          <a:p>
            <a:r>
              <a:rPr lang="en-GB" dirty="0"/>
              <a:t>Title </a:t>
            </a:r>
            <a:r>
              <a:rPr lang="en-GB" dirty="0" err="1"/>
              <a:t>22pt</a:t>
            </a:r>
            <a:r>
              <a:rPr lang="en-GB" dirty="0"/>
              <a:t>/0.85 </a:t>
            </a:r>
            <a:r>
              <a:rPr lang="en-GB" dirty="0" err="1"/>
              <a:t>atur</a:t>
            </a:r>
            <a:r>
              <a:rPr lang="en-GB" dirty="0"/>
              <a:t> re </a:t>
            </a:r>
            <a:r>
              <a:rPr lang="en-GB" dirty="0" err="1"/>
              <a:t>vollabo</a:t>
            </a:r>
            <a:br>
              <a:rPr lang="en-GB" dirty="0"/>
            </a:br>
            <a:r>
              <a:rPr lang="en-GB" dirty="0" err="1"/>
              <a:t>Utem</a:t>
            </a:r>
            <a:r>
              <a:rPr lang="en-GB" dirty="0"/>
              <a:t> </a:t>
            </a:r>
            <a:r>
              <a:rPr lang="en-GB" dirty="0" err="1"/>
              <a:t>evernatem</a:t>
            </a:r>
            <a:endParaRPr lang="en-US" dirty="0"/>
          </a:p>
        </p:txBody>
      </p:sp>
      <p:sp>
        <p:nvSpPr>
          <p:cNvPr id="7" name="Date Placeholder 6"/>
          <p:cNvSpPr>
            <a:spLocks noGrp="1"/>
          </p:cNvSpPr>
          <p:nvPr>
            <p:ph type="dt" sz="half" idx="10"/>
          </p:nvPr>
        </p:nvSpPr>
        <p:spPr>
          <a:xfrm>
            <a:off x="177799" y="5412156"/>
            <a:ext cx="2522421" cy="65582"/>
          </a:xfrm>
        </p:spPr>
        <p:txBody>
          <a:bodyPr vert="horz" lIns="0" tIns="0" rIns="0" bIns="0" rtlCol="0" anchor="ctr">
            <a:noAutofit/>
          </a:bodyPr>
          <a:lstStyle>
            <a:lvl1pPr>
              <a:defRPr lang="en-GB" sz="400" b="1" smtClean="0"/>
            </a:lvl1pPr>
          </a:lstStyle>
          <a:p>
            <a:pPr defTabSz="685800">
              <a:lnSpc>
                <a:spcPct val="90000"/>
              </a:lnSpc>
              <a:spcBef>
                <a:spcPts val="750"/>
              </a:spcBef>
              <a:buFont typeface="Arial" panose="020B0604020202020204" pitchFamily="34" charset="0"/>
              <a:buNone/>
            </a:pPr>
            <a:fld id="{72891BC4-DFB8-EB4F-9A6B-48E87ABC95BE}" type="datetime1">
              <a:rPr lang="en-GB" smtClean="0"/>
              <a:t>16/09/2025</a:t>
            </a:fld>
            <a:endParaRPr lang="en-GB" dirty="0"/>
          </a:p>
        </p:txBody>
      </p:sp>
      <p:sp>
        <p:nvSpPr>
          <p:cNvPr id="8" name="Footer Placeholder 7"/>
          <p:cNvSpPr>
            <a:spLocks noGrp="1"/>
          </p:cNvSpPr>
          <p:nvPr>
            <p:ph type="ftr" sz="quarter" idx="11"/>
          </p:nvPr>
        </p:nvSpPr>
        <p:spPr>
          <a:xfrm>
            <a:off x="5505650" y="4850618"/>
            <a:ext cx="1430956" cy="93495"/>
          </a:xfrm>
        </p:spPr>
        <p:txBody>
          <a:bodyPr/>
          <a:lstStyle/>
          <a:p>
            <a:r>
              <a:rPr lang="en-GB" dirty="0"/>
              <a:t>STRICTLY PRIVATE &amp; CONFIDENTIAL</a:t>
            </a:r>
          </a:p>
        </p:txBody>
      </p:sp>
      <p:sp>
        <p:nvSpPr>
          <p:cNvPr id="9" name="Slide Number Placeholder 8"/>
          <p:cNvSpPr>
            <a:spLocks noGrp="1"/>
          </p:cNvSpPr>
          <p:nvPr>
            <p:ph type="sldNum" sz="quarter" idx="12"/>
          </p:nvPr>
        </p:nvSpPr>
        <p:spPr/>
        <p:txBody>
          <a:bodyPr/>
          <a:lstStyle/>
          <a:p>
            <a:r>
              <a:rPr lang="en-GB" dirty="0"/>
              <a:t>PAGE </a:t>
            </a:r>
            <a:fld id="{AA66EF8C-68FD-CE47-B6A6-51884B18755B}" type="slidenum">
              <a:rPr lang="en-GB" smtClean="0"/>
              <a:t>‹#›</a:t>
            </a:fld>
            <a:endParaRPr lang="en-GB" dirty="0"/>
          </a:p>
        </p:txBody>
      </p:sp>
      <p:sp>
        <p:nvSpPr>
          <p:cNvPr id="12" name="Text Placeholder 2">
            <a:extLst>
              <a:ext uri="{FF2B5EF4-FFF2-40B4-BE49-F238E27FC236}">
                <a16:creationId xmlns:a16="http://schemas.microsoft.com/office/drawing/2014/main" id="{FFEB810B-3B9E-6EE4-9758-4AA2E24B6797}"/>
              </a:ext>
            </a:extLst>
          </p:cNvPr>
          <p:cNvSpPr>
            <a:spLocks noGrp="1"/>
          </p:cNvSpPr>
          <p:nvPr>
            <p:ph type="body" idx="13" hasCustomPrompt="1"/>
          </p:nvPr>
        </p:nvSpPr>
        <p:spPr>
          <a:xfrm>
            <a:off x="177799" y="403351"/>
            <a:ext cx="1330632" cy="93600"/>
          </a:xfrm>
        </p:spPr>
        <p:txBody>
          <a:bodyPr lIns="0" tIns="0" rIns="0" bIns="0" anchor="t">
            <a:noAutofit/>
          </a:bodyPr>
          <a:lstStyle>
            <a:lvl1pPr marL="0" indent="0">
              <a:lnSpc>
                <a:spcPct val="90000"/>
              </a:lnSpc>
              <a:spcBef>
                <a:spcPts val="0"/>
              </a:spcBef>
              <a:buNone/>
              <a:defRPr sz="90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CONTENTS</a:t>
            </a:r>
          </a:p>
          <a:p>
            <a:pPr lvl="0"/>
            <a:r>
              <a:rPr lang="en-GB" dirty="0" err="1"/>
              <a:t>9pt</a:t>
            </a:r>
            <a:r>
              <a:rPr lang="en-GB" dirty="0"/>
              <a:t>/0.9</a:t>
            </a:r>
          </a:p>
        </p:txBody>
      </p:sp>
      <p:sp>
        <p:nvSpPr>
          <p:cNvPr id="10" name="Text Placeholder 4">
            <a:extLst>
              <a:ext uri="{FF2B5EF4-FFF2-40B4-BE49-F238E27FC236}">
                <a16:creationId xmlns:a16="http://schemas.microsoft.com/office/drawing/2014/main" id="{9D5EB382-6300-6FFE-04A6-2BB2A24053D1}"/>
              </a:ext>
            </a:extLst>
          </p:cNvPr>
          <p:cNvSpPr>
            <a:spLocks noGrp="1"/>
          </p:cNvSpPr>
          <p:nvPr>
            <p:ph type="body" sz="quarter" idx="14" hasCustomPrompt="1"/>
          </p:nvPr>
        </p:nvSpPr>
        <p:spPr>
          <a:xfrm>
            <a:off x="2305049" y="4850618"/>
            <a:ext cx="1279526" cy="93600"/>
          </a:xfrm>
        </p:spPr>
        <p:txBody>
          <a:bodyPr lIns="0" tIns="0" rIns="0" bIns="0" anchor="ctr">
            <a:noAutofit/>
          </a:bodyPr>
          <a:lstStyle>
            <a:lvl1pPr marL="0" indent="0">
              <a:buNone/>
              <a:defRPr sz="400" b="1"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PRESENTATION title</a:t>
            </a:r>
          </a:p>
        </p:txBody>
      </p:sp>
      <p:sp>
        <p:nvSpPr>
          <p:cNvPr id="11" name="TextBox 10">
            <a:extLst>
              <a:ext uri="{FF2B5EF4-FFF2-40B4-BE49-F238E27FC236}">
                <a16:creationId xmlns:a16="http://schemas.microsoft.com/office/drawing/2014/main" id="{F1D6D56A-D907-5FB1-754A-B20885E2EA6C}"/>
              </a:ext>
            </a:extLst>
          </p:cNvPr>
          <p:cNvSpPr txBox="1"/>
          <p:nvPr userDrawn="1"/>
        </p:nvSpPr>
        <p:spPr>
          <a:xfrm>
            <a:off x="177799" y="4850513"/>
            <a:ext cx="1080000" cy="93600"/>
          </a:xfrm>
          <a:prstGeom prst="rect">
            <a:avLst/>
          </a:prstGeom>
        </p:spPr>
        <p:txBody>
          <a:bodyPr vert="horz" lIns="0" tIns="0" rIns="0" bIns="0" rtlCol="0" anchor="ctr"/>
          <a:lstStyle>
            <a:defPPr>
              <a:defRPr lang="en-US"/>
            </a:defPPr>
            <a:lvl1pPr algn="ctr">
              <a:defRPr sz="400" cap="all" baseline="0">
                <a:latin typeface="+mj-lt"/>
              </a:defRPr>
            </a:lvl1pPr>
          </a:lstStyle>
          <a:p>
            <a:pPr lvl="0" algn="l"/>
            <a:r>
              <a:rPr lang="en-GB" b="1" dirty="0">
                <a:solidFill>
                  <a:schemeClr val="tx1"/>
                </a:solidFill>
              </a:rPr>
              <a:t>LEIGH DAY</a:t>
            </a:r>
          </a:p>
        </p:txBody>
      </p:sp>
      <p:sp>
        <p:nvSpPr>
          <p:cNvPr id="18" name="Content Placeholder 3">
            <a:extLst>
              <a:ext uri="{FF2B5EF4-FFF2-40B4-BE49-F238E27FC236}">
                <a16:creationId xmlns:a16="http://schemas.microsoft.com/office/drawing/2014/main" id="{4BAF7376-EEB4-37AF-4B53-D8E5C6C755DD}"/>
              </a:ext>
            </a:extLst>
          </p:cNvPr>
          <p:cNvSpPr>
            <a:spLocks noGrp="1"/>
          </p:cNvSpPr>
          <p:nvPr>
            <p:ph sz="half" idx="2" hasCustomPrompt="1"/>
          </p:nvPr>
        </p:nvSpPr>
        <p:spPr>
          <a:xfrm>
            <a:off x="2305048" y="1516623"/>
            <a:ext cx="2607192" cy="120348"/>
          </a:xfrm>
        </p:spPr>
        <p:txBody>
          <a:bodyPr lIns="0" tIns="0" rIns="0" bIns="0">
            <a:noAutofit/>
          </a:bodyPr>
          <a:lstStyle>
            <a:lvl1pPr marL="0" indent="0">
              <a:lnSpc>
                <a:spcPct val="105000"/>
              </a:lnSpc>
              <a:spcBef>
                <a:spcPts val="0"/>
              </a:spcBef>
              <a:buFontTx/>
              <a:buNone/>
              <a:defRPr sz="6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Secondary Information</a:t>
            </a:r>
            <a:endParaRPr lang="en-US" dirty="0"/>
          </a:p>
        </p:txBody>
      </p:sp>
      <p:sp>
        <p:nvSpPr>
          <p:cNvPr id="15" name="Text Placeholder 4">
            <a:extLst>
              <a:ext uri="{FF2B5EF4-FFF2-40B4-BE49-F238E27FC236}">
                <a16:creationId xmlns:a16="http://schemas.microsoft.com/office/drawing/2014/main" id="{19DEFFC7-8C1C-0784-2F3D-29B7654E6D89}"/>
              </a:ext>
            </a:extLst>
          </p:cNvPr>
          <p:cNvSpPr>
            <a:spLocks noGrp="1"/>
          </p:cNvSpPr>
          <p:nvPr>
            <p:ph type="body" sz="quarter" idx="16" hasCustomPrompt="1"/>
          </p:nvPr>
        </p:nvSpPr>
        <p:spPr>
          <a:xfrm>
            <a:off x="2305047" y="1423055"/>
            <a:ext cx="2607193" cy="93597"/>
          </a:xfrm>
        </p:spPr>
        <p:txBody>
          <a:bodyPr wrap="none" lIns="0" tIns="0" rIns="0" bIns="0" anchor="t">
            <a:noAutofit/>
          </a:bodyPr>
          <a:lstStyle>
            <a:lvl1pPr marL="0" indent="0">
              <a:buNone/>
              <a:defRPr sz="600" b="1" cap="none"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Primary Header</a:t>
            </a:r>
          </a:p>
        </p:txBody>
      </p:sp>
      <p:cxnSp>
        <p:nvCxnSpPr>
          <p:cNvPr id="25" name="Straight Connector 24">
            <a:extLst>
              <a:ext uri="{FF2B5EF4-FFF2-40B4-BE49-F238E27FC236}">
                <a16:creationId xmlns:a16="http://schemas.microsoft.com/office/drawing/2014/main" id="{CF528678-8833-1FCA-6375-FACCC8D70218}"/>
              </a:ext>
            </a:extLst>
          </p:cNvPr>
          <p:cNvCxnSpPr>
            <a:cxnSpLocks/>
          </p:cNvCxnSpPr>
          <p:nvPr userDrawn="1"/>
        </p:nvCxnSpPr>
        <p:spPr>
          <a:xfrm>
            <a:off x="2305048" y="1310792"/>
            <a:ext cx="260719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Content Placeholder 3">
            <a:extLst>
              <a:ext uri="{FF2B5EF4-FFF2-40B4-BE49-F238E27FC236}">
                <a16:creationId xmlns:a16="http://schemas.microsoft.com/office/drawing/2014/main" id="{6E5F6228-D56F-6087-1807-48E2703DD876}"/>
              </a:ext>
            </a:extLst>
          </p:cNvPr>
          <p:cNvSpPr>
            <a:spLocks noGrp="1"/>
          </p:cNvSpPr>
          <p:nvPr>
            <p:ph sz="half" idx="30" hasCustomPrompt="1"/>
          </p:nvPr>
        </p:nvSpPr>
        <p:spPr>
          <a:xfrm>
            <a:off x="177799" y="3772167"/>
            <a:ext cx="1847133" cy="838445"/>
          </a:xfrm>
        </p:spPr>
        <p:txBody>
          <a:bodyPr lIns="0" tIns="0" rIns="0" bIns="0">
            <a:noAutofit/>
          </a:bodyPr>
          <a:lstStyle>
            <a:lvl1pPr marL="0" indent="0">
              <a:lnSpc>
                <a:spcPct val="100000"/>
              </a:lnSpc>
              <a:spcBef>
                <a:spcPts val="0"/>
              </a:spcBef>
              <a:spcAft>
                <a:spcPts val="500"/>
              </a:spcAft>
              <a:buFontTx/>
              <a:buNone/>
              <a:defRPr sz="6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Source &amp; Notes</a:t>
            </a:r>
          </a:p>
          <a:p>
            <a:pPr lvl="0"/>
            <a:r>
              <a:rPr lang="en-GB" dirty="0"/>
              <a:t>(1) In this presentation “Art” </a:t>
            </a:r>
            <a:r>
              <a:rPr lang="en-GB" dirty="0" err="1"/>
              <a:t>qill</a:t>
            </a:r>
            <a:r>
              <a:rPr lang="en-GB" dirty="0"/>
              <a:t> refer to the art and </a:t>
            </a:r>
            <a:r>
              <a:rPr lang="en-GB" dirty="0" err="1"/>
              <a:t>collectivles</a:t>
            </a:r>
            <a:r>
              <a:rPr lang="en-GB" dirty="0"/>
              <a:t> markets collectively</a:t>
            </a:r>
          </a:p>
          <a:p>
            <a:pPr lvl="0"/>
            <a:r>
              <a:rPr lang="en-GB" dirty="0"/>
              <a:t>(2) JP Morgan report November 2021</a:t>
            </a:r>
          </a:p>
          <a:p>
            <a:pPr lvl="0"/>
            <a:r>
              <a:rPr lang="en-GB" dirty="0"/>
              <a:t>(3) https://</a:t>
            </a:r>
            <a:r>
              <a:rPr lang="en-GB" dirty="0" err="1"/>
              <a:t>loupfunds.com</a:t>
            </a:r>
            <a:r>
              <a:rPr lang="en-GB" dirty="0"/>
              <a:t>/the-1-trillion-</a:t>
            </a:r>
            <a:r>
              <a:rPr lang="en-GB" dirty="0" err="1"/>
              <a:t>nft</a:t>
            </a:r>
            <a:r>
              <a:rPr lang="en-GB" dirty="0"/>
              <a:t>-market</a:t>
            </a:r>
          </a:p>
        </p:txBody>
      </p:sp>
      <p:sp>
        <p:nvSpPr>
          <p:cNvPr id="26" name="Content Placeholder 3">
            <a:extLst>
              <a:ext uri="{FF2B5EF4-FFF2-40B4-BE49-F238E27FC236}">
                <a16:creationId xmlns:a16="http://schemas.microsoft.com/office/drawing/2014/main" id="{8C360363-1FC1-645E-5D80-484614D86DD5}"/>
              </a:ext>
            </a:extLst>
          </p:cNvPr>
          <p:cNvSpPr>
            <a:spLocks noGrp="1"/>
          </p:cNvSpPr>
          <p:nvPr>
            <p:ph sz="half" idx="15"/>
          </p:nvPr>
        </p:nvSpPr>
        <p:spPr>
          <a:xfrm>
            <a:off x="5764780" y="1310793"/>
            <a:ext cx="3050357" cy="1773690"/>
          </a:xfrm>
        </p:spPr>
        <p:txBody>
          <a:bodyPr lIns="0" tIns="0" rIns="0" bIns="0">
            <a:noAutofit/>
          </a:bodyPr>
          <a:lstStyle>
            <a:lvl1pPr marL="0" indent="0">
              <a:buFontTx/>
              <a:buNone/>
              <a:defRPr sz="1300"/>
            </a:lvl1pPr>
            <a:lvl2pPr marL="126000" indent="0">
              <a:buFontTx/>
              <a:buNone/>
              <a:defRPr sz="1100"/>
            </a:lvl2pPr>
            <a:lvl3pPr marL="216000" indent="0">
              <a:buFontTx/>
              <a:buNone/>
              <a:defRPr sz="1050"/>
            </a:lvl3pPr>
            <a:lvl4pPr marL="324000" indent="0">
              <a:buFontTx/>
              <a:buNone/>
              <a:defRPr sz="1000"/>
            </a:lvl4pPr>
            <a:lvl5pPr marL="432000" indent="0">
              <a:buFontTx/>
              <a:buNone/>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9" name="Chart Placeholder 28">
            <a:extLst>
              <a:ext uri="{FF2B5EF4-FFF2-40B4-BE49-F238E27FC236}">
                <a16:creationId xmlns:a16="http://schemas.microsoft.com/office/drawing/2014/main" id="{AA91B767-FCF7-E4B8-4B1C-B7AB9D2899D8}"/>
              </a:ext>
            </a:extLst>
          </p:cNvPr>
          <p:cNvSpPr>
            <a:spLocks noGrp="1"/>
          </p:cNvSpPr>
          <p:nvPr>
            <p:ph type="chart" sz="quarter" idx="31"/>
          </p:nvPr>
        </p:nvSpPr>
        <p:spPr>
          <a:xfrm>
            <a:off x="2305047" y="1785308"/>
            <a:ext cx="2678117" cy="1721217"/>
          </a:xfrm>
          <a:solidFill>
            <a:schemeClr val="accent6">
              <a:lumMod val="95000"/>
            </a:schemeClr>
          </a:solidFill>
        </p:spPr>
        <p:txBody>
          <a:bodyPr bIns="360000" anchor="ctr"/>
          <a:lstStyle>
            <a:lvl1pPr algn="ctr">
              <a:defRPr sz="1050"/>
            </a:lvl1pPr>
          </a:lstStyle>
          <a:p>
            <a:r>
              <a:rPr lang="en-GB"/>
              <a:t>Click icon to add chart</a:t>
            </a:r>
            <a:endParaRPr lang="en-GB" dirty="0"/>
          </a:p>
        </p:txBody>
      </p:sp>
    </p:spTree>
    <p:extLst>
      <p:ext uri="{BB962C8B-B14F-4D97-AF65-F5344CB8AC3E}">
        <p14:creationId xmlns:p14="http://schemas.microsoft.com/office/powerpoint/2010/main" val="152872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Imag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DB7A14-152A-6140-8274-BF4E22175124}" type="datetime1">
              <a:rPr lang="en-GB" smtClean="0"/>
              <a:t>16/09/2025</a:t>
            </a:fld>
            <a:endParaRPr lang="en-GB"/>
          </a:p>
        </p:txBody>
      </p:sp>
      <p:sp>
        <p:nvSpPr>
          <p:cNvPr id="6" name="Slide Number Placeholder 5"/>
          <p:cNvSpPr>
            <a:spLocks noGrp="1"/>
          </p:cNvSpPr>
          <p:nvPr>
            <p:ph type="sldNum" sz="quarter" idx="12"/>
          </p:nvPr>
        </p:nvSpPr>
        <p:spPr/>
        <p:txBody>
          <a:bodyPr/>
          <a:lstStyle/>
          <a:p>
            <a:fld id="{AA66EF8C-68FD-CE47-B6A6-51884B18755B}" type="slidenum">
              <a:rPr lang="en-GB" smtClean="0"/>
              <a:t>‹#›</a:t>
            </a:fld>
            <a:endParaRPr lang="en-GB"/>
          </a:p>
        </p:txBody>
      </p:sp>
      <p:grpSp>
        <p:nvGrpSpPr>
          <p:cNvPr id="8" name="Group 7">
            <a:extLst>
              <a:ext uri="{FF2B5EF4-FFF2-40B4-BE49-F238E27FC236}">
                <a16:creationId xmlns:a16="http://schemas.microsoft.com/office/drawing/2014/main" id="{D0BD086E-FE16-2392-D1D1-AC6E5CC07BA5}"/>
              </a:ext>
            </a:extLst>
          </p:cNvPr>
          <p:cNvGrpSpPr/>
          <p:nvPr userDrawn="1"/>
        </p:nvGrpSpPr>
        <p:grpSpPr>
          <a:xfrm>
            <a:off x="8153274" y="182563"/>
            <a:ext cx="838452" cy="4784725"/>
            <a:chOff x="8149090" y="171993"/>
            <a:chExt cx="840981" cy="4799161"/>
          </a:xfrm>
          <a:solidFill>
            <a:schemeClr val="tx1"/>
          </a:solidFill>
        </p:grpSpPr>
        <p:sp>
          <p:nvSpPr>
            <p:cNvPr id="16" name="object 3">
              <a:extLst>
                <a:ext uri="{FF2B5EF4-FFF2-40B4-BE49-F238E27FC236}">
                  <a16:creationId xmlns:a16="http://schemas.microsoft.com/office/drawing/2014/main" id="{E4EDF687-07D2-7EAA-4E79-6F3EDCA771F0}"/>
                </a:ext>
              </a:extLst>
            </p:cNvPr>
            <p:cNvSpPr/>
            <p:nvPr/>
          </p:nvSpPr>
          <p:spPr>
            <a:xfrm>
              <a:off x="8160286" y="4499835"/>
              <a:ext cx="818744" cy="471319"/>
            </a:xfrm>
            <a:custGeom>
              <a:avLst/>
              <a:gdLst/>
              <a:ahLst/>
              <a:cxnLst/>
              <a:rect l="l" t="t" r="r" b="b"/>
              <a:pathLst>
                <a:path w="1800225" h="1036320">
                  <a:moveTo>
                    <a:pt x="1799602" y="0"/>
                  </a:moveTo>
                  <a:lnTo>
                    <a:pt x="1304137" y="0"/>
                  </a:lnTo>
                  <a:lnTo>
                    <a:pt x="1304137" y="520700"/>
                  </a:lnTo>
                  <a:lnTo>
                    <a:pt x="0" y="520700"/>
                  </a:lnTo>
                  <a:lnTo>
                    <a:pt x="0" y="1036320"/>
                  </a:lnTo>
                  <a:lnTo>
                    <a:pt x="1799602" y="1036320"/>
                  </a:lnTo>
                  <a:lnTo>
                    <a:pt x="1799602" y="520700"/>
                  </a:lnTo>
                  <a:lnTo>
                    <a:pt x="1799602" y="0"/>
                  </a:lnTo>
                  <a:close/>
                </a:path>
              </a:pathLst>
            </a:custGeom>
            <a:grpFill/>
          </p:spPr>
          <p:txBody>
            <a:bodyPr wrap="square" lIns="0" tIns="0" rIns="0" bIns="0" rtlCol="0"/>
            <a:lstStyle/>
            <a:p>
              <a:endParaRPr sz="1351"/>
            </a:p>
          </p:txBody>
        </p:sp>
        <p:sp>
          <p:nvSpPr>
            <p:cNvPr id="17" name="object 4">
              <a:extLst>
                <a:ext uri="{FF2B5EF4-FFF2-40B4-BE49-F238E27FC236}">
                  <a16:creationId xmlns:a16="http://schemas.microsoft.com/office/drawing/2014/main" id="{CF269AC8-999D-43BB-7641-6A8C442A426C}"/>
                </a:ext>
              </a:extLst>
            </p:cNvPr>
            <p:cNvSpPr/>
            <p:nvPr/>
          </p:nvSpPr>
          <p:spPr>
            <a:xfrm>
              <a:off x="8160286" y="3981360"/>
              <a:ext cx="818744" cy="483449"/>
            </a:xfrm>
            <a:custGeom>
              <a:avLst/>
              <a:gdLst/>
              <a:ahLst/>
              <a:cxnLst/>
              <a:rect l="l" t="t" r="r" b="b"/>
              <a:pathLst>
                <a:path w="1800225" h="1062990">
                  <a:moveTo>
                    <a:pt x="1799602" y="0"/>
                  </a:moveTo>
                  <a:lnTo>
                    <a:pt x="1328762" y="0"/>
                  </a:lnTo>
                  <a:lnTo>
                    <a:pt x="1328762" y="552450"/>
                  </a:lnTo>
                  <a:lnTo>
                    <a:pt x="1131544" y="552450"/>
                  </a:lnTo>
                  <a:lnTo>
                    <a:pt x="1131544" y="0"/>
                  </a:lnTo>
                  <a:lnTo>
                    <a:pt x="658215" y="0"/>
                  </a:lnTo>
                  <a:lnTo>
                    <a:pt x="658215" y="552450"/>
                  </a:lnTo>
                  <a:lnTo>
                    <a:pt x="473329" y="552450"/>
                  </a:lnTo>
                  <a:lnTo>
                    <a:pt x="473329" y="0"/>
                  </a:lnTo>
                  <a:lnTo>
                    <a:pt x="0" y="0"/>
                  </a:lnTo>
                  <a:lnTo>
                    <a:pt x="0" y="552450"/>
                  </a:lnTo>
                  <a:lnTo>
                    <a:pt x="0" y="1062990"/>
                  </a:lnTo>
                  <a:lnTo>
                    <a:pt x="1799602" y="1062990"/>
                  </a:lnTo>
                  <a:lnTo>
                    <a:pt x="1799602" y="552450"/>
                  </a:lnTo>
                  <a:lnTo>
                    <a:pt x="1799602" y="0"/>
                  </a:lnTo>
                  <a:close/>
                </a:path>
              </a:pathLst>
            </a:custGeom>
            <a:grpFill/>
          </p:spPr>
          <p:txBody>
            <a:bodyPr wrap="square" lIns="0" tIns="0" rIns="0" bIns="0" rtlCol="0"/>
            <a:lstStyle/>
            <a:p>
              <a:endParaRPr sz="1351"/>
            </a:p>
          </p:txBody>
        </p:sp>
        <p:sp>
          <p:nvSpPr>
            <p:cNvPr id="18" name="object 5">
              <a:extLst>
                <a:ext uri="{FF2B5EF4-FFF2-40B4-BE49-F238E27FC236}">
                  <a16:creationId xmlns:a16="http://schemas.microsoft.com/office/drawing/2014/main" id="{5C7BAF9A-BC10-3E92-0F34-4F68D7B3A0C6}"/>
                </a:ext>
              </a:extLst>
            </p:cNvPr>
            <p:cNvSpPr/>
            <p:nvPr/>
          </p:nvSpPr>
          <p:spPr>
            <a:xfrm>
              <a:off x="8160271" y="3708283"/>
              <a:ext cx="818744" cy="237970"/>
            </a:xfrm>
            <a:custGeom>
              <a:avLst/>
              <a:gdLst/>
              <a:ahLst/>
              <a:cxnLst/>
              <a:rect l="l" t="t" r="r" b="b"/>
              <a:pathLst>
                <a:path w="1800225" h="523240">
                  <a:moveTo>
                    <a:pt x="1799643" y="0"/>
                  </a:moveTo>
                  <a:lnTo>
                    <a:pt x="0" y="0"/>
                  </a:lnTo>
                  <a:lnTo>
                    <a:pt x="0" y="523108"/>
                  </a:lnTo>
                  <a:lnTo>
                    <a:pt x="1799643" y="523108"/>
                  </a:lnTo>
                  <a:lnTo>
                    <a:pt x="1799643" y="0"/>
                  </a:lnTo>
                  <a:close/>
                </a:path>
              </a:pathLst>
            </a:custGeom>
            <a:grpFill/>
          </p:spPr>
          <p:txBody>
            <a:bodyPr wrap="square" lIns="0" tIns="0" rIns="0" bIns="0" rtlCol="0"/>
            <a:lstStyle/>
            <a:p>
              <a:endParaRPr sz="1351"/>
            </a:p>
          </p:txBody>
        </p:sp>
        <p:sp>
          <p:nvSpPr>
            <p:cNvPr id="19" name="object 6">
              <a:extLst>
                <a:ext uri="{FF2B5EF4-FFF2-40B4-BE49-F238E27FC236}">
                  <a16:creationId xmlns:a16="http://schemas.microsoft.com/office/drawing/2014/main" id="{A7EE81FA-5753-52A7-08E1-E1E8ABB9F50F}"/>
                </a:ext>
              </a:extLst>
            </p:cNvPr>
            <p:cNvSpPr/>
            <p:nvPr/>
          </p:nvSpPr>
          <p:spPr>
            <a:xfrm>
              <a:off x="8149090" y="2852337"/>
              <a:ext cx="840981" cy="824520"/>
            </a:xfrm>
            <a:custGeom>
              <a:avLst/>
              <a:gdLst/>
              <a:ahLst/>
              <a:cxnLst/>
              <a:rect l="l" t="t" r="r" b="b"/>
              <a:pathLst>
                <a:path w="1849119" h="1812925">
                  <a:moveTo>
                    <a:pt x="978655" y="0"/>
                  </a:moveTo>
                  <a:lnTo>
                    <a:pt x="707526" y="0"/>
                  </a:lnTo>
                  <a:lnTo>
                    <a:pt x="707526" y="994637"/>
                  </a:lnTo>
                  <a:lnTo>
                    <a:pt x="1180801" y="994637"/>
                  </a:lnTo>
                  <a:lnTo>
                    <a:pt x="1180801" y="564824"/>
                  </a:lnTo>
                  <a:lnTo>
                    <a:pt x="1223433" y="586895"/>
                  </a:lnTo>
                  <a:lnTo>
                    <a:pt x="1260661" y="614259"/>
                  </a:lnTo>
                  <a:lnTo>
                    <a:pt x="1292399" y="646686"/>
                  </a:lnTo>
                  <a:lnTo>
                    <a:pt x="1318560" y="683947"/>
                  </a:lnTo>
                  <a:lnTo>
                    <a:pt x="1339058" y="725812"/>
                  </a:lnTo>
                  <a:lnTo>
                    <a:pt x="1353806" y="772050"/>
                  </a:lnTo>
                  <a:lnTo>
                    <a:pt x="1362719" y="822432"/>
                  </a:lnTo>
                  <a:lnTo>
                    <a:pt x="1365709" y="876727"/>
                  </a:lnTo>
                  <a:lnTo>
                    <a:pt x="1363615" y="926151"/>
                  </a:lnTo>
                  <a:lnTo>
                    <a:pt x="1357371" y="973139"/>
                  </a:lnTo>
                  <a:lnTo>
                    <a:pt x="1347034" y="1017547"/>
                  </a:lnTo>
                  <a:lnTo>
                    <a:pt x="1332661" y="1059230"/>
                  </a:lnTo>
                  <a:lnTo>
                    <a:pt x="1314308" y="1098044"/>
                  </a:lnTo>
                  <a:lnTo>
                    <a:pt x="1292033" y="1133846"/>
                  </a:lnTo>
                  <a:lnTo>
                    <a:pt x="1265892" y="1166491"/>
                  </a:lnTo>
                  <a:lnTo>
                    <a:pt x="1235943" y="1195835"/>
                  </a:lnTo>
                  <a:lnTo>
                    <a:pt x="1202241" y="1221734"/>
                  </a:lnTo>
                  <a:lnTo>
                    <a:pt x="1164845" y="1244044"/>
                  </a:lnTo>
                  <a:lnTo>
                    <a:pt x="1123810" y="1262621"/>
                  </a:lnTo>
                  <a:lnTo>
                    <a:pt x="1079193" y="1277321"/>
                  </a:lnTo>
                  <a:lnTo>
                    <a:pt x="1031052" y="1287999"/>
                  </a:lnTo>
                  <a:lnTo>
                    <a:pt x="979443" y="1294511"/>
                  </a:lnTo>
                  <a:lnTo>
                    <a:pt x="924424" y="1296714"/>
                  </a:lnTo>
                  <a:lnTo>
                    <a:pt x="871992" y="1294238"/>
                  </a:lnTo>
                  <a:lnTo>
                    <a:pt x="822258" y="1286989"/>
                  </a:lnTo>
                  <a:lnTo>
                    <a:pt x="775359" y="1275238"/>
                  </a:lnTo>
                  <a:lnTo>
                    <a:pt x="731430" y="1259257"/>
                  </a:lnTo>
                  <a:lnTo>
                    <a:pt x="690607" y="1239315"/>
                  </a:lnTo>
                  <a:lnTo>
                    <a:pt x="653027" y="1215684"/>
                  </a:lnTo>
                  <a:lnTo>
                    <a:pt x="618825" y="1188633"/>
                  </a:lnTo>
                  <a:lnTo>
                    <a:pt x="588137" y="1158435"/>
                  </a:lnTo>
                  <a:lnTo>
                    <a:pt x="561100" y="1125359"/>
                  </a:lnTo>
                  <a:lnTo>
                    <a:pt x="537849" y="1089677"/>
                  </a:lnTo>
                  <a:lnTo>
                    <a:pt x="518520" y="1051659"/>
                  </a:lnTo>
                  <a:lnTo>
                    <a:pt x="503250" y="1011575"/>
                  </a:lnTo>
                  <a:lnTo>
                    <a:pt x="492175" y="969697"/>
                  </a:lnTo>
                  <a:lnTo>
                    <a:pt x="485430" y="926295"/>
                  </a:lnTo>
                  <a:lnTo>
                    <a:pt x="483151" y="881640"/>
                  </a:lnTo>
                  <a:lnTo>
                    <a:pt x="485932" y="827226"/>
                  </a:lnTo>
                  <a:lnTo>
                    <a:pt x="494070" y="775559"/>
                  </a:lnTo>
                  <a:lnTo>
                    <a:pt x="507261" y="727024"/>
                  </a:lnTo>
                  <a:lnTo>
                    <a:pt x="525199" y="682005"/>
                  </a:lnTo>
                  <a:lnTo>
                    <a:pt x="547581" y="640887"/>
                  </a:lnTo>
                  <a:lnTo>
                    <a:pt x="574100" y="604055"/>
                  </a:lnTo>
                  <a:lnTo>
                    <a:pt x="604452" y="571894"/>
                  </a:lnTo>
                  <a:lnTo>
                    <a:pt x="638332" y="544787"/>
                  </a:lnTo>
                  <a:lnTo>
                    <a:pt x="675434" y="523121"/>
                  </a:lnTo>
                  <a:lnTo>
                    <a:pt x="436346" y="68768"/>
                  </a:lnTo>
                  <a:lnTo>
                    <a:pt x="399137" y="92912"/>
                  </a:lnTo>
                  <a:lnTo>
                    <a:pt x="363017" y="118915"/>
                  </a:lnTo>
                  <a:lnTo>
                    <a:pt x="328073" y="146761"/>
                  </a:lnTo>
                  <a:lnTo>
                    <a:pt x="294394" y="176431"/>
                  </a:lnTo>
                  <a:lnTo>
                    <a:pt x="262070" y="207906"/>
                  </a:lnTo>
                  <a:lnTo>
                    <a:pt x="231189" y="241168"/>
                  </a:lnTo>
                  <a:lnTo>
                    <a:pt x="201839" y="276198"/>
                  </a:lnTo>
                  <a:lnTo>
                    <a:pt x="174109" y="312978"/>
                  </a:lnTo>
                  <a:lnTo>
                    <a:pt x="148088" y="351489"/>
                  </a:lnTo>
                  <a:lnTo>
                    <a:pt x="123864" y="391714"/>
                  </a:lnTo>
                  <a:lnTo>
                    <a:pt x="101527" y="433633"/>
                  </a:lnTo>
                  <a:lnTo>
                    <a:pt x="81165" y="477229"/>
                  </a:lnTo>
                  <a:lnTo>
                    <a:pt x="62866" y="522482"/>
                  </a:lnTo>
                  <a:lnTo>
                    <a:pt x="46719" y="569375"/>
                  </a:lnTo>
                  <a:lnTo>
                    <a:pt x="32813" y="617889"/>
                  </a:lnTo>
                  <a:lnTo>
                    <a:pt x="21237" y="668005"/>
                  </a:lnTo>
                  <a:lnTo>
                    <a:pt x="12078" y="719705"/>
                  </a:lnTo>
                  <a:lnTo>
                    <a:pt x="5427" y="772972"/>
                  </a:lnTo>
                  <a:lnTo>
                    <a:pt x="1371" y="827785"/>
                  </a:lnTo>
                  <a:lnTo>
                    <a:pt x="0" y="884128"/>
                  </a:lnTo>
                  <a:lnTo>
                    <a:pt x="1147" y="934973"/>
                  </a:lnTo>
                  <a:lnTo>
                    <a:pt x="4559" y="984800"/>
                  </a:lnTo>
                  <a:lnTo>
                    <a:pt x="10186" y="1033572"/>
                  </a:lnTo>
                  <a:lnTo>
                    <a:pt x="17983" y="1081247"/>
                  </a:lnTo>
                  <a:lnTo>
                    <a:pt x="27901" y="1127788"/>
                  </a:lnTo>
                  <a:lnTo>
                    <a:pt x="39893" y="1173154"/>
                  </a:lnTo>
                  <a:lnTo>
                    <a:pt x="53912" y="1217308"/>
                  </a:lnTo>
                  <a:lnTo>
                    <a:pt x="69910" y="1260209"/>
                  </a:lnTo>
                  <a:lnTo>
                    <a:pt x="87840" y="1301819"/>
                  </a:lnTo>
                  <a:lnTo>
                    <a:pt x="107655" y="1342099"/>
                  </a:lnTo>
                  <a:lnTo>
                    <a:pt x="129307" y="1381009"/>
                  </a:lnTo>
                  <a:lnTo>
                    <a:pt x="152748" y="1418510"/>
                  </a:lnTo>
                  <a:lnTo>
                    <a:pt x="177932" y="1454563"/>
                  </a:lnTo>
                  <a:lnTo>
                    <a:pt x="204811" y="1489129"/>
                  </a:lnTo>
                  <a:lnTo>
                    <a:pt x="233337" y="1522169"/>
                  </a:lnTo>
                  <a:lnTo>
                    <a:pt x="263464" y="1553644"/>
                  </a:lnTo>
                  <a:lnTo>
                    <a:pt x="295143" y="1583515"/>
                  </a:lnTo>
                  <a:lnTo>
                    <a:pt x="328327" y="1611742"/>
                  </a:lnTo>
                  <a:lnTo>
                    <a:pt x="362970" y="1638286"/>
                  </a:lnTo>
                  <a:lnTo>
                    <a:pt x="399022" y="1663108"/>
                  </a:lnTo>
                  <a:lnTo>
                    <a:pt x="436438" y="1686170"/>
                  </a:lnTo>
                  <a:lnTo>
                    <a:pt x="475170" y="1707431"/>
                  </a:lnTo>
                  <a:lnTo>
                    <a:pt x="515170" y="1726854"/>
                  </a:lnTo>
                  <a:lnTo>
                    <a:pt x="556391" y="1744398"/>
                  </a:lnTo>
                  <a:lnTo>
                    <a:pt x="598786" y="1760024"/>
                  </a:lnTo>
                  <a:lnTo>
                    <a:pt x="642306" y="1773694"/>
                  </a:lnTo>
                  <a:lnTo>
                    <a:pt x="686905" y="1785368"/>
                  </a:lnTo>
                  <a:lnTo>
                    <a:pt x="732536" y="1795008"/>
                  </a:lnTo>
                  <a:lnTo>
                    <a:pt x="779151" y="1802573"/>
                  </a:lnTo>
                  <a:lnTo>
                    <a:pt x="826702" y="1808026"/>
                  </a:lnTo>
                  <a:lnTo>
                    <a:pt x="875142" y="1811326"/>
                  </a:lnTo>
                  <a:lnTo>
                    <a:pt x="924424" y="1812434"/>
                  </a:lnTo>
                  <a:lnTo>
                    <a:pt x="969698" y="1811496"/>
                  </a:lnTo>
                  <a:lnTo>
                    <a:pt x="1014494" y="1808689"/>
                  </a:lnTo>
                  <a:lnTo>
                    <a:pt x="1058752" y="1804027"/>
                  </a:lnTo>
                  <a:lnTo>
                    <a:pt x="1102415" y="1797522"/>
                  </a:lnTo>
                  <a:lnTo>
                    <a:pt x="1145426" y="1789188"/>
                  </a:lnTo>
                  <a:lnTo>
                    <a:pt x="1187725" y="1779035"/>
                  </a:lnTo>
                  <a:lnTo>
                    <a:pt x="1229254" y="1767078"/>
                  </a:lnTo>
                  <a:lnTo>
                    <a:pt x="1269957" y="1753330"/>
                  </a:lnTo>
                  <a:lnTo>
                    <a:pt x="1309774" y="1737802"/>
                  </a:lnTo>
                  <a:lnTo>
                    <a:pt x="1348648" y="1720507"/>
                  </a:lnTo>
                  <a:lnTo>
                    <a:pt x="1386521" y="1701459"/>
                  </a:lnTo>
                  <a:lnTo>
                    <a:pt x="1423334" y="1680670"/>
                  </a:lnTo>
                  <a:lnTo>
                    <a:pt x="1459029" y="1658153"/>
                  </a:lnTo>
                  <a:lnTo>
                    <a:pt x="1493550" y="1633920"/>
                  </a:lnTo>
                  <a:lnTo>
                    <a:pt x="1526836" y="1607984"/>
                  </a:lnTo>
                  <a:lnTo>
                    <a:pt x="1558831" y="1580358"/>
                  </a:lnTo>
                  <a:lnTo>
                    <a:pt x="1589477" y="1551055"/>
                  </a:lnTo>
                  <a:lnTo>
                    <a:pt x="1618715" y="1520087"/>
                  </a:lnTo>
                  <a:lnTo>
                    <a:pt x="1646487" y="1487468"/>
                  </a:lnTo>
                  <a:lnTo>
                    <a:pt x="1672735" y="1453209"/>
                  </a:lnTo>
                  <a:lnTo>
                    <a:pt x="1697402" y="1417323"/>
                  </a:lnTo>
                  <a:lnTo>
                    <a:pt x="1720429" y="1379824"/>
                  </a:lnTo>
                  <a:lnTo>
                    <a:pt x="1741758" y="1340724"/>
                  </a:lnTo>
                  <a:lnTo>
                    <a:pt x="1761331" y="1300035"/>
                  </a:lnTo>
                  <a:lnTo>
                    <a:pt x="1779090" y="1257771"/>
                  </a:lnTo>
                  <a:lnTo>
                    <a:pt x="1794977" y="1213944"/>
                  </a:lnTo>
                  <a:lnTo>
                    <a:pt x="1808935" y="1168567"/>
                  </a:lnTo>
                  <a:lnTo>
                    <a:pt x="1820904" y="1121652"/>
                  </a:lnTo>
                  <a:lnTo>
                    <a:pt x="1830827" y="1073213"/>
                  </a:lnTo>
                  <a:lnTo>
                    <a:pt x="1838646" y="1023262"/>
                  </a:lnTo>
                  <a:lnTo>
                    <a:pt x="1844303" y="971811"/>
                  </a:lnTo>
                  <a:lnTo>
                    <a:pt x="1847740" y="918874"/>
                  </a:lnTo>
                  <a:lnTo>
                    <a:pt x="1848898" y="864463"/>
                  </a:lnTo>
                  <a:lnTo>
                    <a:pt x="1847579" y="814373"/>
                  </a:lnTo>
                  <a:lnTo>
                    <a:pt x="1843670" y="765311"/>
                  </a:lnTo>
                  <a:lnTo>
                    <a:pt x="1837245" y="717326"/>
                  </a:lnTo>
                  <a:lnTo>
                    <a:pt x="1828376" y="670463"/>
                  </a:lnTo>
                  <a:lnTo>
                    <a:pt x="1817135" y="624771"/>
                  </a:lnTo>
                  <a:lnTo>
                    <a:pt x="1803597" y="580295"/>
                  </a:lnTo>
                  <a:lnTo>
                    <a:pt x="1787833" y="537084"/>
                  </a:lnTo>
                  <a:lnTo>
                    <a:pt x="1769917" y="495183"/>
                  </a:lnTo>
                  <a:lnTo>
                    <a:pt x="1749921" y="454640"/>
                  </a:lnTo>
                  <a:lnTo>
                    <a:pt x="1727918" y="415501"/>
                  </a:lnTo>
                  <a:lnTo>
                    <a:pt x="1703982" y="377814"/>
                  </a:lnTo>
                  <a:lnTo>
                    <a:pt x="1678185" y="341626"/>
                  </a:lnTo>
                  <a:lnTo>
                    <a:pt x="1650599" y="306983"/>
                  </a:lnTo>
                  <a:lnTo>
                    <a:pt x="1621298" y="273932"/>
                  </a:lnTo>
                  <a:lnTo>
                    <a:pt x="1590355" y="242521"/>
                  </a:lnTo>
                  <a:lnTo>
                    <a:pt x="1557842" y="212796"/>
                  </a:lnTo>
                  <a:lnTo>
                    <a:pt x="1523832" y="184804"/>
                  </a:lnTo>
                  <a:lnTo>
                    <a:pt x="1488399" y="158593"/>
                  </a:lnTo>
                  <a:lnTo>
                    <a:pt x="1451614" y="134209"/>
                  </a:lnTo>
                  <a:lnTo>
                    <a:pt x="1413551" y="111699"/>
                  </a:lnTo>
                  <a:lnTo>
                    <a:pt x="1374283" y="91110"/>
                  </a:lnTo>
                  <a:lnTo>
                    <a:pt x="1333883" y="72488"/>
                  </a:lnTo>
                  <a:lnTo>
                    <a:pt x="1292423" y="55882"/>
                  </a:lnTo>
                  <a:lnTo>
                    <a:pt x="1249976" y="41338"/>
                  </a:lnTo>
                  <a:lnTo>
                    <a:pt x="1206616" y="28902"/>
                  </a:lnTo>
                  <a:lnTo>
                    <a:pt x="1162414" y="18622"/>
                  </a:lnTo>
                  <a:lnTo>
                    <a:pt x="1117444" y="10545"/>
                  </a:lnTo>
                  <a:lnTo>
                    <a:pt x="1071779" y="4718"/>
                  </a:lnTo>
                  <a:lnTo>
                    <a:pt x="1025492" y="1187"/>
                  </a:lnTo>
                  <a:lnTo>
                    <a:pt x="978655" y="0"/>
                  </a:lnTo>
                  <a:close/>
                </a:path>
              </a:pathLst>
            </a:custGeom>
            <a:grpFill/>
          </p:spPr>
          <p:txBody>
            <a:bodyPr wrap="square" lIns="0" tIns="0" rIns="0" bIns="0" rtlCol="0"/>
            <a:lstStyle/>
            <a:p>
              <a:pPr algn="l" rtl="0"/>
              <a:endParaRPr sz="1351" dirty="0"/>
            </a:p>
          </p:txBody>
        </p:sp>
        <p:sp>
          <p:nvSpPr>
            <p:cNvPr id="20" name="object 7">
              <a:extLst>
                <a:ext uri="{FF2B5EF4-FFF2-40B4-BE49-F238E27FC236}">
                  <a16:creationId xmlns:a16="http://schemas.microsoft.com/office/drawing/2014/main" id="{77C23EAF-11CC-E331-5E59-5127D2A82A77}"/>
                </a:ext>
              </a:extLst>
            </p:cNvPr>
            <p:cNvSpPr/>
            <p:nvPr/>
          </p:nvSpPr>
          <p:spPr>
            <a:xfrm>
              <a:off x="8160286" y="2185219"/>
              <a:ext cx="818744" cy="630736"/>
            </a:xfrm>
            <a:custGeom>
              <a:avLst/>
              <a:gdLst/>
              <a:ahLst/>
              <a:cxnLst/>
              <a:rect l="l" t="t" r="r" b="b"/>
              <a:pathLst>
                <a:path w="1800225" h="1386839">
                  <a:moveTo>
                    <a:pt x="1799602" y="0"/>
                  </a:moveTo>
                  <a:lnTo>
                    <a:pt x="0" y="0"/>
                  </a:lnTo>
                  <a:lnTo>
                    <a:pt x="0" y="515620"/>
                  </a:lnTo>
                  <a:lnTo>
                    <a:pt x="631113" y="515620"/>
                  </a:lnTo>
                  <a:lnTo>
                    <a:pt x="631113" y="871220"/>
                  </a:lnTo>
                  <a:lnTo>
                    <a:pt x="0" y="871220"/>
                  </a:lnTo>
                  <a:lnTo>
                    <a:pt x="0" y="1386840"/>
                  </a:lnTo>
                  <a:lnTo>
                    <a:pt x="1799602" y="1386840"/>
                  </a:lnTo>
                  <a:lnTo>
                    <a:pt x="1799602" y="871220"/>
                  </a:lnTo>
                  <a:lnTo>
                    <a:pt x="1153731" y="871220"/>
                  </a:lnTo>
                  <a:lnTo>
                    <a:pt x="1153731" y="515620"/>
                  </a:lnTo>
                  <a:lnTo>
                    <a:pt x="1799602" y="515620"/>
                  </a:lnTo>
                  <a:lnTo>
                    <a:pt x="1799602" y="0"/>
                  </a:lnTo>
                  <a:close/>
                </a:path>
              </a:pathLst>
            </a:custGeom>
            <a:grpFill/>
          </p:spPr>
          <p:txBody>
            <a:bodyPr wrap="square" lIns="0" tIns="0" rIns="0" bIns="0" rtlCol="0"/>
            <a:lstStyle/>
            <a:p>
              <a:pPr algn="l" rtl="0"/>
              <a:endParaRPr sz="1351"/>
            </a:p>
          </p:txBody>
        </p:sp>
        <p:sp>
          <p:nvSpPr>
            <p:cNvPr id="21" name="object 8">
              <a:extLst>
                <a:ext uri="{FF2B5EF4-FFF2-40B4-BE49-F238E27FC236}">
                  <a16:creationId xmlns:a16="http://schemas.microsoft.com/office/drawing/2014/main" id="{230C765F-3E85-97BD-CEBA-12F0966F4C0E}"/>
                </a:ext>
              </a:extLst>
            </p:cNvPr>
            <p:cNvSpPr/>
            <p:nvPr/>
          </p:nvSpPr>
          <p:spPr>
            <a:xfrm>
              <a:off x="8160286" y="171993"/>
              <a:ext cx="818744" cy="1851198"/>
            </a:xfrm>
            <a:custGeom>
              <a:avLst/>
              <a:gdLst/>
              <a:ahLst/>
              <a:cxnLst/>
              <a:rect l="l" t="t" r="r" b="b"/>
              <a:pathLst>
                <a:path w="1800225" h="4070350">
                  <a:moveTo>
                    <a:pt x="1799602" y="540296"/>
                  </a:moveTo>
                  <a:lnTo>
                    <a:pt x="966393" y="540296"/>
                  </a:lnTo>
                  <a:lnTo>
                    <a:pt x="0" y="0"/>
                  </a:lnTo>
                  <a:lnTo>
                    <a:pt x="0" y="545211"/>
                  </a:lnTo>
                  <a:lnTo>
                    <a:pt x="465950" y="798131"/>
                  </a:lnTo>
                  <a:lnTo>
                    <a:pt x="0" y="1053528"/>
                  </a:lnTo>
                  <a:lnTo>
                    <a:pt x="0" y="1603692"/>
                  </a:lnTo>
                  <a:lnTo>
                    <a:pt x="971321" y="1056005"/>
                  </a:lnTo>
                  <a:lnTo>
                    <a:pt x="1799602" y="1056005"/>
                  </a:lnTo>
                  <a:lnTo>
                    <a:pt x="1799602" y="540296"/>
                  </a:lnTo>
                  <a:close/>
                </a:path>
                <a:path w="1800225" h="4070350">
                  <a:moveTo>
                    <a:pt x="1799615" y="1096187"/>
                  </a:moveTo>
                  <a:lnTo>
                    <a:pt x="1131557" y="1315897"/>
                  </a:lnTo>
                  <a:lnTo>
                    <a:pt x="1131557" y="1815731"/>
                  </a:lnTo>
                  <a:lnTo>
                    <a:pt x="1131557" y="2046592"/>
                  </a:lnTo>
                  <a:lnTo>
                    <a:pt x="759294" y="1928723"/>
                  </a:lnTo>
                  <a:lnTo>
                    <a:pt x="1131557" y="1815731"/>
                  </a:lnTo>
                  <a:lnTo>
                    <a:pt x="1131557" y="1315897"/>
                  </a:lnTo>
                  <a:lnTo>
                    <a:pt x="0" y="1688033"/>
                  </a:lnTo>
                  <a:lnTo>
                    <a:pt x="0" y="2169376"/>
                  </a:lnTo>
                  <a:lnTo>
                    <a:pt x="1799615" y="2763697"/>
                  </a:lnTo>
                  <a:lnTo>
                    <a:pt x="1799615" y="2252891"/>
                  </a:lnTo>
                  <a:lnTo>
                    <a:pt x="1585150" y="2186571"/>
                  </a:lnTo>
                  <a:lnTo>
                    <a:pt x="1585150" y="2046592"/>
                  </a:lnTo>
                  <a:lnTo>
                    <a:pt x="1585150" y="1815731"/>
                  </a:lnTo>
                  <a:lnTo>
                    <a:pt x="1585150" y="1675765"/>
                  </a:lnTo>
                  <a:lnTo>
                    <a:pt x="1799615" y="1609432"/>
                  </a:lnTo>
                  <a:lnTo>
                    <a:pt x="1799615" y="1096187"/>
                  </a:lnTo>
                  <a:close/>
                </a:path>
                <a:path w="1800225" h="4070350">
                  <a:moveTo>
                    <a:pt x="1799628" y="3485705"/>
                  </a:moveTo>
                  <a:lnTo>
                    <a:pt x="1798447" y="3436836"/>
                  </a:lnTo>
                  <a:lnTo>
                    <a:pt x="1794865" y="3386963"/>
                  </a:lnTo>
                  <a:lnTo>
                    <a:pt x="1788985" y="3338842"/>
                  </a:lnTo>
                  <a:lnTo>
                    <a:pt x="1780857" y="3291624"/>
                  </a:lnTo>
                  <a:lnTo>
                    <a:pt x="1770507" y="3245370"/>
                  </a:lnTo>
                  <a:lnTo>
                    <a:pt x="1758022" y="3200133"/>
                  </a:lnTo>
                  <a:lnTo>
                    <a:pt x="1743430" y="3155975"/>
                  </a:lnTo>
                  <a:lnTo>
                    <a:pt x="1726780" y="3112947"/>
                  </a:lnTo>
                  <a:lnTo>
                    <a:pt x="1716709" y="3090341"/>
                  </a:lnTo>
                  <a:lnTo>
                    <a:pt x="1708150" y="3071114"/>
                  </a:lnTo>
                  <a:lnTo>
                    <a:pt x="1687563" y="3030537"/>
                  </a:lnTo>
                  <a:lnTo>
                    <a:pt x="1665097" y="2991256"/>
                  </a:lnTo>
                  <a:lnTo>
                    <a:pt x="1640789" y="2953334"/>
                  </a:lnTo>
                  <a:lnTo>
                    <a:pt x="1614690" y="2916834"/>
                  </a:lnTo>
                  <a:lnTo>
                    <a:pt x="1586865" y="2881807"/>
                  </a:lnTo>
                  <a:lnTo>
                    <a:pt x="1557362" y="2848318"/>
                  </a:lnTo>
                  <a:lnTo>
                    <a:pt x="1526235" y="2816402"/>
                  </a:lnTo>
                  <a:lnTo>
                    <a:pt x="1493520" y="2786151"/>
                  </a:lnTo>
                  <a:lnTo>
                    <a:pt x="1459293" y="2757589"/>
                  </a:lnTo>
                  <a:lnTo>
                    <a:pt x="1423606" y="2730804"/>
                  </a:lnTo>
                  <a:lnTo>
                    <a:pt x="1386484" y="2705824"/>
                  </a:lnTo>
                  <a:lnTo>
                    <a:pt x="1348016" y="2682710"/>
                  </a:lnTo>
                  <a:lnTo>
                    <a:pt x="1316418" y="2665907"/>
                  </a:lnTo>
                  <a:lnTo>
                    <a:pt x="1316418" y="3485705"/>
                  </a:lnTo>
                  <a:lnTo>
                    <a:pt x="1316418" y="3559391"/>
                  </a:lnTo>
                  <a:lnTo>
                    <a:pt x="483209" y="3559391"/>
                  </a:lnTo>
                  <a:lnTo>
                    <a:pt x="483209" y="3485705"/>
                  </a:lnTo>
                  <a:lnTo>
                    <a:pt x="486054" y="3436836"/>
                  </a:lnTo>
                  <a:lnTo>
                    <a:pt x="494385" y="3390341"/>
                  </a:lnTo>
                  <a:lnTo>
                    <a:pt x="507847" y="3346437"/>
                  </a:lnTo>
                  <a:lnTo>
                    <a:pt x="526122" y="3305289"/>
                  </a:lnTo>
                  <a:lnTo>
                    <a:pt x="548868" y="3267138"/>
                  </a:lnTo>
                  <a:lnTo>
                    <a:pt x="575767" y="3232150"/>
                  </a:lnTo>
                  <a:lnTo>
                    <a:pt x="606463" y="3200527"/>
                  </a:lnTo>
                  <a:lnTo>
                    <a:pt x="640626" y="3172485"/>
                  </a:lnTo>
                  <a:lnTo>
                    <a:pt x="677926" y="3148215"/>
                  </a:lnTo>
                  <a:lnTo>
                    <a:pt x="718032" y="3127908"/>
                  </a:lnTo>
                  <a:lnTo>
                    <a:pt x="760615" y="3111766"/>
                  </a:lnTo>
                  <a:lnTo>
                    <a:pt x="805319" y="3099993"/>
                  </a:lnTo>
                  <a:lnTo>
                    <a:pt x="851839" y="3092780"/>
                  </a:lnTo>
                  <a:lnTo>
                    <a:pt x="899820" y="3090341"/>
                  </a:lnTo>
                  <a:lnTo>
                    <a:pt x="947801" y="3092678"/>
                  </a:lnTo>
                  <a:lnTo>
                    <a:pt x="994308" y="3099612"/>
                  </a:lnTo>
                  <a:lnTo>
                    <a:pt x="1039025" y="3110966"/>
                  </a:lnTo>
                  <a:lnTo>
                    <a:pt x="1081608" y="3126625"/>
                  </a:lnTo>
                  <a:lnTo>
                    <a:pt x="1121714" y="3146399"/>
                  </a:lnTo>
                  <a:lnTo>
                    <a:pt x="1159014" y="3170174"/>
                  </a:lnTo>
                  <a:lnTo>
                    <a:pt x="1193177" y="3197771"/>
                  </a:lnTo>
                  <a:lnTo>
                    <a:pt x="1223873" y="3229064"/>
                  </a:lnTo>
                  <a:lnTo>
                    <a:pt x="1250759" y="3263874"/>
                  </a:lnTo>
                  <a:lnTo>
                    <a:pt x="1273505" y="3302076"/>
                  </a:lnTo>
                  <a:lnTo>
                    <a:pt x="1291780" y="3343516"/>
                  </a:lnTo>
                  <a:lnTo>
                    <a:pt x="1305242" y="3388029"/>
                  </a:lnTo>
                  <a:lnTo>
                    <a:pt x="1313573" y="3435477"/>
                  </a:lnTo>
                  <a:lnTo>
                    <a:pt x="1316418" y="3485705"/>
                  </a:lnTo>
                  <a:lnTo>
                    <a:pt x="1316418" y="2665907"/>
                  </a:lnTo>
                  <a:lnTo>
                    <a:pt x="1267180" y="2642349"/>
                  </a:lnTo>
                  <a:lnTo>
                    <a:pt x="1224927" y="2625204"/>
                  </a:lnTo>
                  <a:lnTo>
                    <a:pt x="1181519" y="2610167"/>
                  </a:lnTo>
                  <a:lnTo>
                    <a:pt x="1137005" y="2597289"/>
                  </a:lnTo>
                  <a:lnTo>
                    <a:pt x="1091463" y="2586621"/>
                  </a:lnTo>
                  <a:lnTo>
                    <a:pt x="1044905" y="2578214"/>
                  </a:lnTo>
                  <a:lnTo>
                    <a:pt x="997419" y="2572156"/>
                  </a:lnTo>
                  <a:lnTo>
                    <a:pt x="949032" y="2568473"/>
                  </a:lnTo>
                  <a:lnTo>
                    <a:pt x="899820" y="2567228"/>
                  </a:lnTo>
                  <a:lnTo>
                    <a:pt x="850811" y="2568486"/>
                  </a:lnTo>
                  <a:lnTo>
                    <a:pt x="802627" y="2572232"/>
                  </a:lnTo>
                  <a:lnTo>
                    <a:pt x="755294" y="2578404"/>
                  </a:lnTo>
                  <a:lnTo>
                    <a:pt x="708888" y="2586939"/>
                  </a:lnTo>
                  <a:lnTo>
                    <a:pt x="663448" y="2597759"/>
                  </a:lnTo>
                  <a:lnTo>
                    <a:pt x="619036" y="2610840"/>
                  </a:lnTo>
                  <a:lnTo>
                    <a:pt x="575691" y="2626080"/>
                  </a:lnTo>
                  <a:lnTo>
                    <a:pt x="533488" y="2643441"/>
                  </a:lnTo>
                  <a:lnTo>
                    <a:pt x="492480" y="2662859"/>
                  </a:lnTo>
                  <a:lnTo>
                    <a:pt x="452704" y="2684272"/>
                  </a:lnTo>
                  <a:lnTo>
                    <a:pt x="414223" y="2707614"/>
                  </a:lnTo>
                  <a:lnTo>
                    <a:pt x="377088" y="2732824"/>
                  </a:lnTo>
                  <a:lnTo>
                    <a:pt x="341363" y="2759849"/>
                  </a:lnTo>
                  <a:lnTo>
                    <a:pt x="307098" y="2788615"/>
                  </a:lnTo>
                  <a:lnTo>
                    <a:pt x="274345" y="2819069"/>
                  </a:lnTo>
                  <a:lnTo>
                    <a:pt x="243154" y="2851150"/>
                  </a:lnTo>
                  <a:lnTo>
                    <a:pt x="213575" y="2884805"/>
                  </a:lnTo>
                  <a:lnTo>
                    <a:pt x="185686" y="2919946"/>
                  </a:lnTo>
                  <a:lnTo>
                    <a:pt x="159512" y="2956534"/>
                  </a:lnTo>
                  <a:lnTo>
                    <a:pt x="135128" y="2994507"/>
                  </a:lnTo>
                  <a:lnTo>
                    <a:pt x="112585" y="3033801"/>
                  </a:lnTo>
                  <a:lnTo>
                    <a:pt x="91922" y="3074339"/>
                  </a:lnTo>
                  <a:lnTo>
                    <a:pt x="73202" y="3116084"/>
                  </a:lnTo>
                  <a:lnTo>
                    <a:pt x="56489" y="3158960"/>
                  </a:lnTo>
                  <a:lnTo>
                    <a:pt x="41833" y="3202914"/>
                  </a:lnTo>
                  <a:lnTo>
                    <a:pt x="29273" y="3247872"/>
                  </a:lnTo>
                  <a:lnTo>
                    <a:pt x="18884" y="3293783"/>
                  </a:lnTo>
                  <a:lnTo>
                    <a:pt x="10706" y="3340582"/>
                  </a:lnTo>
                  <a:lnTo>
                    <a:pt x="4800" y="3388207"/>
                  </a:lnTo>
                  <a:lnTo>
                    <a:pt x="1206" y="3436836"/>
                  </a:lnTo>
                  <a:lnTo>
                    <a:pt x="0" y="3485705"/>
                  </a:lnTo>
                  <a:lnTo>
                    <a:pt x="0" y="4070223"/>
                  </a:lnTo>
                  <a:lnTo>
                    <a:pt x="1799628" y="4070223"/>
                  </a:lnTo>
                  <a:lnTo>
                    <a:pt x="1799628" y="3559391"/>
                  </a:lnTo>
                  <a:lnTo>
                    <a:pt x="1799628" y="3485705"/>
                  </a:lnTo>
                  <a:close/>
                </a:path>
              </a:pathLst>
            </a:custGeom>
            <a:grpFill/>
          </p:spPr>
          <p:txBody>
            <a:bodyPr wrap="square" lIns="0" tIns="0" rIns="0" bIns="0" rtlCol="0"/>
            <a:lstStyle/>
            <a:p>
              <a:pPr algn="l" rtl="0"/>
              <a:endParaRPr sz="1351"/>
            </a:p>
          </p:txBody>
        </p:sp>
      </p:grpSp>
    </p:spTree>
    <p:extLst>
      <p:ext uri="{BB962C8B-B14F-4D97-AF65-F5344CB8AC3E}">
        <p14:creationId xmlns:p14="http://schemas.microsoft.com/office/powerpoint/2010/main" val="3953239123"/>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5647" userDrawn="1">
          <p15:clr>
            <a:srgbClr val="FBAE40"/>
          </p15:clr>
        </p15:guide>
        <p15:guide id="4" pos="113" userDrawn="1">
          <p15:clr>
            <a:srgbClr val="FBAE40"/>
          </p15:clr>
        </p15:guide>
        <p15:guide id="5" orient="horz" pos="123" userDrawn="1">
          <p15:clr>
            <a:srgbClr val="FBAE40"/>
          </p15:clr>
        </p15:guide>
        <p15:guide id="6" orient="horz" pos="3129" userDrawn="1">
          <p15:clr>
            <a:srgbClr val="FBAE40"/>
          </p15:clr>
        </p15:guide>
        <p15:guide id="7" pos="49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DB7A14-152A-6140-8274-BF4E22175124}" type="datetime1">
              <a:rPr lang="en-GB" smtClean="0"/>
              <a:t>16/09/2025</a:t>
            </a:fld>
            <a:endParaRPr lang="en-GB"/>
          </a:p>
        </p:txBody>
      </p:sp>
      <p:pic>
        <p:nvPicPr>
          <p:cNvPr id="3" name="Picture 2">
            <a:extLst>
              <a:ext uri="{FF2B5EF4-FFF2-40B4-BE49-F238E27FC236}">
                <a16:creationId xmlns:a16="http://schemas.microsoft.com/office/drawing/2014/main" id="{C862AB8E-19A3-4613-5E78-FC7ED3562B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90915" y="2216083"/>
            <a:ext cx="2362170" cy="711335"/>
          </a:xfrm>
          <a:prstGeom prst="rect">
            <a:avLst/>
          </a:prstGeom>
        </p:spPr>
      </p:pic>
    </p:spTree>
    <p:extLst>
      <p:ext uri="{BB962C8B-B14F-4D97-AF65-F5344CB8AC3E}">
        <p14:creationId xmlns:p14="http://schemas.microsoft.com/office/powerpoint/2010/main" val="95158805"/>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5647" userDrawn="1">
          <p15:clr>
            <a:srgbClr val="FBAE40"/>
          </p15:clr>
        </p15:guide>
        <p15:guide id="4" pos="113" userDrawn="1">
          <p15:clr>
            <a:srgbClr val="FBAE40"/>
          </p15:clr>
        </p15:guide>
        <p15:guide id="5" orient="horz" pos="123" userDrawn="1">
          <p15:clr>
            <a:srgbClr val="FBAE40"/>
          </p15:clr>
        </p15:guide>
        <p15:guide id="6" orient="horz" pos="3129" userDrawn="1">
          <p15:clr>
            <a:srgbClr val="FBAE40"/>
          </p15:clr>
        </p15:guide>
        <p15:guide id="7" pos="49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6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slide">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FF292DF-C809-DDA8-6151-CD1A6E5B3BA6}"/>
              </a:ext>
            </a:extLst>
          </p:cNvPr>
          <p:cNvSpPr>
            <a:spLocks noGrp="1"/>
          </p:cNvSpPr>
          <p:nvPr>
            <p:ph sz="half" idx="2" hasCustomPrompt="1"/>
          </p:nvPr>
        </p:nvSpPr>
        <p:spPr>
          <a:xfrm>
            <a:off x="4158000" y="673200"/>
            <a:ext cx="2607192" cy="120348"/>
          </a:xfrm>
        </p:spPr>
        <p:txBody>
          <a:bodyPr lIns="0" tIns="0" rIns="0" bIns="0">
            <a:noAutofit/>
          </a:bodyPr>
          <a:lstStyle>
            <a:lvl1pPr marL="0" indent="0">
              <a:lnSpc>
                <a:spcPct val="105000"/>
              </a:lnSpc>
              <a:spcBef>
                <a:spcPts val="0"/>
              </a:spcBef>
              <a:buFontTx/>
              <a:buNone/>
              <a:defRPr sz="10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Secondary Information</a:t>
            </a:r>
            <a:endParaRPr lang="en-US" dirty="0"/>
          </a:p>
        </p:txBody>
      </p:sp>
      <p:sp>
        <p:nvSpPr>
          <p:cNvPr id="6" name="Text Placeholder 4">
            <a:extLst>
              <a:ext uri="{FF2B5EF4-FFF2-40B4-BE49-F238E27FC236}">
                <a16:creationId xmlns:a16="http://schemas.microsoft.com/office/drawing/2014/main" id="{6C6A4D99-E909-1628-45EB-169C5C76F515}"/>
              </a:ext>
            </a:extLst>
          </p:cNvPr>
          <p:cNvSpPr>
            <a:spLocks noGrp="1"/>
          </p:cNvSpPr>
          <p:nvPr>
            <p:ph type="body" sz="quarter" idx="16" hasCustomPrompt="1"/>
          </p:nvPr>
        </p:nvSpPr>
        <p:spPr>
          <a:xfrm>
            <a:off x="4158000" y="532800"/>
            <a:ext cx="2607193" cy="93597"/>
          </a:xfrm>
        </p:spPr>
        <p:txBody>
          <a:bodyPr wrap="none" lIns="0" tIns="0" rIns="0" bIns="0" anchor="t">
            <a:noAutofit/>
          </a:bodyPr>
          <a:lstStyle>
            <a:lvl1pPr marL="0" indent="0">
              <a:buNone/>
              <a:defRPr sz="1000" b="1" cap="none"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Primary Header</a:t>
            </a:r>
          </a:p>
        </p:txBody>
      </p:sp>
      <p:sp>
        <p:nvSpPr>
          <p:cNvPr id="10" name="Content Placeholder 14">
            <a:extLst>
              <a:ext uri="{FF2B5EF4-FFF2-40B4-BE49-F238E27FC236}">
                <a16:creationId xmlns:a16="http://schemas.microsoft.com/office/drawing/2014/main" id="{3D32B2B0-1DCF-4D6F-0C56-927B32D89C4B}"/>
              </a:ext>
            </a:extLst>
          </p:cNvPr>
          <p:cNvSpPr>
            <a:spLocks noGrp="1"/>
          </p:cNvSpPr>
          <p:nvPr>
            <p:ph sz="half" idx="30"/>
          </p:nvPr>
        </p:nvSpPr>
        <p:spPr>
          <a:xfrm>
            <a:off x="373063" y="3775075"/>
            <a:ext cx="795337" cy="636588"/>
          </a:xfrm>
        </p:spPr>
        <p:txBody>
          <a:bodyPr/>
          <a:lstStyle>
            <a:lvl1pPr marL="0" indent="0">
              <a:buFontTx/>
              <a:buNone/>
              <a:defRPr sz="7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43570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Blank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770CA8-B2F6-54BE-0718-D5789C57846E}"/>
              </a:ext>
            </a:extLst>
          </p:cNvPr>
          <p:cNvSpPr>
            <a:spLocks noGrp="1"/>
          </p:cNvSpPr>
          <p:nvPr>
            <p:ph sz="half" idx="30" hasCustomPrompt="1"/>
          </p:nvPr>
        </p:nvSpPr>
        <p:spPr>
          <a:xfrm>
            <a:off x="373775" y="3775342"/>
            <a:ext cx="795165" cy="635623"/>
          </a:xfrm>
        </p:spPr>
        <p:txBody>
          <a:bodyPr wrap="none" lIns="162000" tIns="0" rIns="0" bIns="0">
            <a:spAutoFit/>
          </a:bodyPr>
          <a:lstStyle>
            <a:lvl1pPr marL="0" indent="0">
              <a:lnSpc>
                <a:spcPct val="120000"/>
              </a:lnSpc>
              <a:spcBef>
                <a:spcPts val="0"/>
              </a:spcBef>
              <a:spcAft>
                <a:spcPts val="0"/>
              </a:spcAft>
              <a:buFontTx/>
              <a:buNone/>
              <a:defRPr sz="7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Legend entry 1</a:t>
            </a:r>
            <a:br>
              <a:rPr lang="en-GB" dirty="0"/>
            </a:br>
            <a:r>
              <a:rPr lang="en-GB" dirty="0"/>
              <a:t>Legend entry 2</a:t>
            </a:r>
            <a:br>
              <a:rPr lang="en-GB" dirty="0"/>
            </a:br>
            <a:r>
              <a:rPr lang="en-GB" dirty="0"/>
              <a:t>Legend entry 3</a:t>
            </a:r>
            <a:br>
              <a:rPr lang="en-GB" dirty="0"/>
            </a:br>
            <a:r>
              <a:rPr lang="en-GB" dirty="0"/>
              <a:t>Legend entry 4</a:t>
            </a:r>
            <a:br>
              <a:rPr lang="en-GB" dirty="0"/>
            </a:br>
            <a:r>
              <a:rPr lang="en-GB" dirty="0"/>
              <a:t>Legend entry 5</a:t>
            </a:r>
          </a:p>
        </p:txBody>
      </p:sp>
      <p:sp>
        <p:nvSpPr>
          <p:cNvPr id="2" name="Content Placeholder 3">
            <a:extLst>
              <a:ext uri="{FF2B5EF4-FFF2-40B4-BE49-F238E27FC236}">
                <a16:creationId xmlns:a16="http://schemas.microsoft.com/office/drawing/2014/main" id="{9211B6B4-62E3-FBF1-470B-8047A284F0AB}"/>
              </a:ext>
            </a:extLst>
          </p:cNvPr>
          <p:cNvSpPr>
            <a:spLocks noGrp="1"/>
          </p:cNvSpPr>
          <p:nvPr>
            <p:ph sz="half" idx="31" hasCustomPrompt="1"/>
          </p:nvPr>
        </p:nvSpPr>
        <p:spPr>
          <a:xfrm>
            <a:off x="1659435" y="3775342"/>
            <a:ext cx="833637" cy="635623"/>
          </a:xfrm>
        </p:spPr>
        <p:txBody>
          <a:bodyPr wrap="none" lIns="162000" tIns="0" rIns="0" bIns="0">
            <a:spAutoFit/>
          </a:bodyPr>
          <a:lstStyle>
            <a:lvl1pPr marL="0" indent="0">
              <a:lnSpc>
                <a:spcPct val="120000"/>
              </a:lnSpc>
              <a:spcBef>
                <a:spcPts val="0"/>
              </a:spcBef>
              <a:spcAft>
                <a:spcPts val="0"/>
              </a:spcAft>
              <a:buFontTx/>
              <a:buNone/>
              <a:defRPr sz="7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Legend entry 6</a:t>
            </a:r>
            <a:br>
              <a:rPr lang="en-GB" dirty="0"/>
            </a:br>
            <a:r>
              <a:rPr lang="en-GB" dirty="0"/>
              <a:t>Legend entry 7</a:t>
            </a:r>
            <a:br>
              <a:rPr lang="en-GB" dirty="0"/>
            </a:br>
            <a:r>
              <a:rPr lang="en-GB" dirty="0"/>
              <a:t>Legend entry 8</a:t>
            </a:r>
            <a:br>
              <a:rPr lang="en-GB" dirty="0"/>
            </a:br>
            <a:r>
              <a:rPr lang="en-GB" dirty="0"/>
              <a:t>Legend entry 9</a:t>
            </a:r>
            <a:br>
              <a:rPr lang="en-GB" dirty="0"/>
            </a:br>
            <a:r>
              <a:rPr lang="en-GB" dirty="0"/>
              <a:t>Legend entry 10</a:t>
            </a:r>
          </a:p>
        </p:txBody>
      </p:sp>
      <p:sp>
        <p:nvSpPr>
          <p:cNvPr id="3" name="Content Placeholder 3">
            <a:extLst>
              <a:ext uri="{FF2B5EF4-FFF2-40B4-BE49-F238E27FC236}">
                <a16:creationId xmlns:a16="http://schemas.microsoft.com/office/drawing/2014/main" id="{34EC61C1-47E9-57A4-F3E1-11546FA20F33}"/>
              </a:ext>
            </a:extLst>
          </p:cNvPr>
          <p:cNvSpPr>
            <a:spLocks noGrp="1"/>
          </p:cNvSpPr>
          <p:nvPr>
            <p:ph sz="half" idx="32" hasCustomPrompt="1"/>
          </p:nvPr>
        </p:nvSpPr>
        <p:spPr>
          <a:xfrm>
            <a:off x="2945095" y="3775342"/>
            <a:ext cx="830431" cy="635623"/>
          </a:xfrm>
        </p:spPr>
        <p:txBody>
          <a:bodyPr wrap="none" lIns="162000" tIns="0" rIns="0" bIns="0">
            <a:spAutoFit/>
          </a:bodyPr>
          <a:lstStyle>
            <a:lvl1pPr marL="0" indent="0">
              <a:lnSpc>
                <a:spcPct val="120000"/>
              </a:lnSpc>
              <a:spcBef>
                <a:spcPts val="0"/>
              </a:spcBef>
              <a:spcAft>
                <a:spcPts val="0"/>
              </a:spcAft>
              <a:buFontTx/>
              <a:buNone/>
              <a:defRPr sz="7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Legend entry 11</a:t>
            </a:r>
            <a:br>
              <a:rPr lang="en-GB" dirty="0"/>
            </a:br>
            <a:r>
              <a:rPr lang="en-GB" dirty="0"/>
              <a:t>Legend entry 12</a:t>
            </a:r>
            <a:br>
              <a:rPr lang="en-GB" dirty="0"/>
            </a:br>
            <a:r>
              <a:rPr lang="en-GB" dirty="0"/>
              <a:t>Legend entry 13</a:t>
            </a:r>
            <a:br>
              <a:rPr lang="en-GB" dirty="0"/>
            </a:br>
            <a:r>
              <a:rPr lang="en-GB" dirty="0"/>
              <a:t>Legend entry 14</a:t>
            </a:r>
            <a:br>
              <a:rPr lang="en-GB" dirty="0"/>
            </a:br>
            <a:r>
              <a:rPr lang="en-GB" dirty="0"/>
              <a:t>Legend entry 15</a:t>
            </a:r>
          </a:p>
        </p:txBody>
      </p:sp>
      <p:sp>
        <p:nvSpPr>
          <p:cNvPr id="7" name="Content Placeholder 3">
            <a:extLst>
              <a:ext uri="{FF2B5EF4-FFF2-40B4-BE49-F238E27FC236}">
                <a16:creationId xmlns:a16="http://schemas.microsoft.com/office/drawing/2014/main" id="{381C4935-E3B1-7100-5C0A-2FDCB8DCCFED}"/>
              </a:ext>
            </a:extLst>
          </p:cNvPr>
          <p:cNvSpPr>
            <a:spLocks noGrp="1"/>
          </p:cNvSpPr>
          <p:nvPr>
            <p:ph sz="half" idx="33" hasCustomPrompt="1"/>
          </p:nvPr>
        </p:nvSpPr>
        <p:spPr>
          <a:xfrm>
            <a:off x="4230755" y="3775342"/>
            <a:ext cx="851271" cy="635623"/>
          </a:xfrm>
        </p:spPr>
        <p:txBody>
          <a:bodyPr wrap="none" lIns="162000" tIns="0" rIns="0" bIns="0">
            <a:spAutoFit/>
          </a:bodyPr>
          <a:lstStyle>
            <a:lvl1pPr marL="0" indent="0">
              <a:lnSpc>
                <a:spcPct val="120000"/>
              </a:lnSpc>
              <a:spcBef>
                <a:spcPts val="0"/>
              </a:spcBef>
              <a:spcAft>
                <a:spcPts val="0"/>
              </a:spcAft>
              <a:buFontTx/>
              <a:buNone/>
              <a:defRPr sz="7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Legend entry 16</a:t>
            </a:r>
            <a:br>
              <a:rPr lang="en-GB" dirty="0"/>
            </a:br>
            <a:r>
              <a:rPr lang="en-GB" dirty="0"/>
              <a:t>Legend entry 17</a:t>
            </a:r>
            <a:br>
              <a:rPr lang="en-GB" dirty="0"/>
            </a:br>
            <a:r>
              <a:rPr lang="en-GB" dirty="0"/>
              <a:t>Legend entry 18</a:t>
            </a:r>
            <a:br>
              <a:rPr lang="en-GB" dirty="0"/>
            </a:br>
            <a:r>
              <a:rPr lang="en-GB" dirty="0"/>
              <a:t>Legend entry 19</a:t>
            </a:r>
            <a:br>
              <a:rPr lang="en-GB" dirty="0"/>
            </a:br>
            <a:r>
              <a:rPr lang="en-GB" dirty="0"/>
              <a:t>Legend entry 20</a:t>
            </a:r>
          </a:p>
        </p:txBody>
      </p:sp>
      <p:sp>
        <p:nvSpPr>
          <p:cNvPr id="8" name="Title 1">
            <a:extLst>
              <a:ext uri="{FF2B5EF4-FFF2-40B4-BE49-F238E27FC236}">
                <a16:creationId xmlns:a16="http://schemas.microsoft.com/office/drawing/2014/main" id="{A2366569-E44D-5BE8-B2C0-6BC62DC9A237}"/>
              </a:ext>
            </a:extLst>
          </p:cNvPr>
          <p:cNvSpPr>
            <a:spLocks noGrp="1"/>
          </p:cNvSpPr>
          <p:nvPr>
            <p:ph type="title" hasCustomPrompt="1"/>
          </p:nvPr>
        </p:nvSpPr>
        <p:spPr>
          <a:xfrm>
            <a:off x="373776" y="396000"/>
            <a:ext cx="2651308" cy="253327"/>
          </a:xfrm>
        </p:spPr>
        <p:txBody>
          <a:bodyPr lIns="0" tIns="0" rIns="0" bIns="0" anchor="t">
            <a:noAutofit/>
          </a:bodyPr>
          <a:lstStyle>
            <a:lvl1pPr>
              <a:defRPr sz="2200">
                <a:solidFill>
                  <a:schemeClr val="tx1"/>
                </a:solidFill>
              </a:defRPr>
            </a:lvl1pPr>
          </a:lstStyle>
          <a:p>
            <a:r>
              <a:rPr lang="en-GB" dirty="0"/>
              <a:t>Legend References</a:t>
            </a:r>
            <a:endParaRPr lang="en-US" dirty="0"/>
          </a:p>
        </p:txBody>
      </p:sp>
    </p:spTree>
    <p:extLst>
      <p:ext uri="{BB962C8B-B14F-4D97-AF65-F5344CB8AC3E}">
        <p14:creationId xmlns:p14="http://schemas.microsoft.com/office/powerpoint/2010/main" val="203905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solidFill>
          <a:schemeClr val="bg1"/>
        </a:solidFill>
        <a:effectLst/>
      </p:bgPr>
    </p:bg>
    <p:spTree>
      <p:nvGrpSpPr>
        <p:cNvPr id="1" name=""/>
        <p:cNvGrpSpPr/>
        <p:nvPr/>
      </p:nvGrpSpPr>
      <p:grpSpPr>
        <a:xfrm>
          <a:off x="0" y="0"/>
          <a:ext cx="0" cy="0"/>
          <a:chOff x="0" y="0"/>
          <a:chExt cx="0" cy="0"/>
        </a:xfrm>
      </p:grpSpPr>
      <p:pic>
        <p:nvPicPr>
          <p:cNvPr id="22" name="object 2">
            <a:extLst>
              <a:ext uri="{FF2B5EF4-FFF2-40B4-BE49-F238E27FC236}">
                <a16:creationId xmlns:a16="http://schemas.microsoft.com/office/drawing/2014/main" id="{9DD90C1A-A4FB-5CE2-4B4E-8D32B1D7E241}"/>
              </a:ext>
            </a:extLst>
          </p:cNvPr>
          <p:cNvPicPr/>
          <p:nvPr userDrawn="1"/>
        </p:nvPicPr>
        <p:blipFill>
          <a:blip r:embed="rId2" cstate="print">
            <a:extLst>
              <a:ext uri="{BEBA8EAE-BF5A-486C-A8C5-ECC9F3942E4B}">
                <a14:imgProps xmlns:a14="http://schemas.microsoft.com/office/drawing/2010/main">
                  <a14:imgLayer r:embed="rId3">
                    <a14:imgEffect>
                      <a14:brightnessContrast bright="-11000" contrast="23000"/>
                    </a14:imgEffect>
                  </a14:imgLayer>
                </a14:imgProps>
              </a:ext>
            </a:extLst>
          </a:blip>
          <a:stretch>
            <a:fillRect/>
          </a:stretch>
        </p:blipFill>
        <p:spPr>
          <a:xfrm>
            <a:off x="179388" y="195263"/>
            <a:ext cx="7723187" cy="4780540"/>
          </a:xfrm>
          <a:prstGeom prst="rect">
            <a:avLst/>
          </a:prstGeom>
        </p:spPr>
      </p:pic>
      <p:sp>
        <p:nvSpPr>
          <p:cNvPr id="23" name="object 9">
            <a:extLst>
              <a:ext uri="{FF2B5EF4-FFF2-40B4-BE49-F238E27FC236}">
                <a16:creationId xmlns:a16="http://schemas.microsoft.com/office/drawing/2014/main" id="{A3FC529E-A612-6880-3989-03DA5AA054D4}"/>
              </a:ext>
            </a:extLst>
          </p:cNvPr>
          <p:cNvSpPr>
            <a:spLocks/>
          </p:cNvSpPr>
          <p:nvPr userDrawn="1"/>
        </p:nvSpPr>
        <p:spPr>
          <a:xfrm>
            <a:off x="176495" y="195263"/>
            <a:ext cx="7723187" cy="4780800"/>
          </a:xfrm>
          <a:custGeom>
            <a:avLst/>
            <a:gdLst/>
            <a:ahLst/>
            <a:cxnLst/>
            <a:rect l="l" t="t" r="r" b="b"/>
            <a:pathLst>
              <a:path w="17164050" h="10575925">
                <a:moveTo>
                  <a:pt x="17163799" y="0"/>
                </a:moveTo>
                <a:lnTo>
                  <a:pt x="0" y="0"/>
                </a:lnTo>
                <a:lnTo>
                  <a:pt x="0" y="10575560"/>
                </a:lnTo>
                <a:lnTo>
                  <a:pt x="17163799" y="10575560"/>
                </a:lnTo>
                <a:lnTo>
                  <a:pt x="17163799" y="0"/>
                </a:lnTo>
                <a:close/>
              </a:path>
            </a:pathLst>
          </a:custGeom>
          <a:solidFill>
            <a:srgbClr val="231F20">
              <a:alpha val="14999"/>
            </a:srgbClr>
          </a:solidFill>
        </p:spPr>
        <p:txBody>
          <a:bodyPr wrap="square" lIns="0" tIns="0" rIns="0" bIns="0" rtlCol="0"/>
          <a:lstStyle/>
          <a:p>
            <a:pPr algn="l" rtl="0"/>
            <a:endParaRPr/>
          </a:p>
        </p:txBody>
      </p:sp>
      <p:sp>
        <p:nvSpPr>
          <p:cNvPr id="2" name="Title 1"/>
          <p:cNvSpPr>
            <a:spLocks noGrp="1"/>
          </p:cNvSpPr>
          <p:nvPr>
            <p:ph type="ctrTitle" hasCustomPrompt="1"/>
          </p:nvPr>
        </p:nvSpPr>
        <p:spPr>
          <a:xfrm>
            <a:off x="479638" y="3905122"/>
            <a:ext cx="6883868" cy="417102"/>
          </a:xfrm>
        </p:spPr>
        <p:txBody>
          <a:bodyPr wrap="none" lIns="0" tIns="0" rIns="0" bIns="0" anchor="t">
            <a:noAutofit/>
          </a:bodyPr>
          <a:lstStyle>
            <a:lvl1pPr algn="l">
              <a:defRPr sz="2800">
                <a:solidFill>
                  <a:schemeClr val="bg1"/>
                </a:solidFill>
              </a:defRPr>
            </a:lvl1pPr>
          </a:lstStyle>
          <a:p>
            <a:r>
              <a:rPr lang="en-GB" dirty="0"/>
              <a:t>Titles Bold </a:t>
            </a:r>
            <a:r>
              <a:rPr lang="en-GB" dirty="0" err="1"/>
              <a:t>xyz</a:t>
            </a:r>
            <a:endParaRPr lang="en-US" dirty="0"/>
          </a:p>
        </p:txBody>
      </p:sp>
      <p:sp>
        <p:nvSpPr>
          <p:cNvPr id="3" name="Subtitle 2"/>
          <p:cNvSpPr>
            <a:spLocks noGrp="1"/>
          </p:cNvSpPr>
          <p:nvPr>
            <p:ph type="subTitle" idx="1" hasCustomPrompt="1"/>
          </p:nvPr>
        </p:nvSpPr>
        <p:spPr>
          <a:xfrm>
            <a:off x="479638" y="4322483"/>
            <a:ext cx="6883868" cy="310482"/>
          </a:xfrm>
        </p:spPr>
        <p:txBody>
          <a:bodyPr wrap="none" lIns="0" tIns="0" rIns="0" bIns="0" anchor="t">
            <a:no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Subheading </a:t>
            </a:r>
            <a:r>
              <a:rPr lang="en-GB" dirty="0" err="1"/>
              <a:t>xyz</a:t>
            </a:r>
            <a:endParaRPr lang="en-US" dirty="0"/>
          </a:p>
        </p:txBody>
      </p:sp>
      <p:sp>
        <p:nvSpPr>
          <p:cNvPr id="4" name="Date Placeholder 3"/>
          <p:cNvSpPr>
            <a:spLocks noGrp="1"/>
          </p:cNvSpPr>
          <p:nvPr>
            <p:ph type="dt" sz="half" idx="10"/>
          </p:nvPr>
        </p:nvSpPr>
        <p:spPr/>
        <p:txBody>
          <a:bodyPr/>
          <a:lstStyle/>
          <a:p>
            <a:fld id="{EDDB7A14-152A-6140-8274-BF4E22175124}" type="datetime1">
              <a:rPr lang="en-GB" smtClean="0"/>
              <a:t>16/09/2025</a:t>
            </a:fld>
            <a:endParaRPr lang="en-GB"/>
          </a:p>
        </p:txBody>
      </p:sp>
      <p:sp>
        <p:nvSpPr>
          <p:cNvPr id="6" name="Slide Number Placeholder 5"/>
          <p:cNvSpPr>
            <a:spLocks noGrp="1"/>
          </p:cNvSpPr>
          <p:nvPr>
            <p:ph type="sldNum" sz="quarter" idx="12"/>
          </p:nvPr>
        </p:nvSpPr>
        <p:spPr/>
        <p:txBody>
          <a:bodyPr/>
          <a:lstStyle/>
          <a:p>
            <a:fld id="{AA66EF8C-68FD-CE47-B6A6-51884B18755B}" type="slidenum">
              <a:rPr lang="en-GB" smtClean="0"/>
              <a:t>‹#›</a:t>
            </a:fld>
            <a:endParaRPr lang="en-GB"/>
          </a:p>
        </p:txBody>
      </p:sp>
      <p:grpSp>
        <p:nvGrpSpPr>
          <p:cNvPr id="8" name="Group 7">
            <a:extLst>
              <a:ext uri="{FF2B5EF4-FFF2-40B4-BE49-F238E27FC236}">
                <a16:creationId xmlns:a16="http://schemas.microsoft.com/office/drawing/2014/main" id="{D0BD086E-FE16-2392-D1D1-AC6E5CC07BA5}"/>
              </a:ext>
            </a:extLst>
          </p:cNvPr>
          <p:cNvGrpSpPr/>
          <p:nvPr userDrawn="1"/>
        </p:nvGrpSpPr>
        <p:grpSpPr>
          <a:xfrm>
            <a:off x="8153274" y="182563"/>
            <a:ext cx="838452" cy="4784725"/>
            <a:chOff x="8149090" y="171993"/>
            <a:chExt cx="840981" cy="4799161"/>
          </a:xfrm>
          <a:solidFill>
            <a:schemeClr val="tx1"/>
          </a:solidFill>
        </p:grpSpPr>
        <p:sp>
          <p:nvSpPr>
            <p:cNvPr id="16" name="object 3">
              <a:extLst>
                <a:ext uri="{FF2B5EF4-FFF2-40B4-BE49-F238E27FC236}">
                  <a16:creationId xmlns:a16="http://schemas.microsoft.com/office/drawing/2014/main" id="{E4EDF687-07D2-7EAA-4E79-6F3EDCA771F0}"/>
                </a:ext>
              </a:extLst>
            </p:cNvPr>
            <p:cNvSpPr/>
            <p:nvPr/>
          </p:nvSpPr>
          <p:spPr>
            <a:xfrm>
              <a:off x="8160286" y="4499835"/>
              <a:ext cx="818744" cy="471319"/>
            </a:xfrm>
            <a:custGeom>
              <a:avLst/>
              <a:gdLst/>
              <a:ahLst/>
              <a:cxnLst/>
              <a:rect l="l" t="t" r="r" b="b"/>
              <a:pathLst>
                <a:path w="1800225" h="1036320">
                  <a:moveTo>
                    <a:pt x="1799602" y="0"/>
                  </a:moveTo>
                  <a:lnTo>
                    <a:pt x="1304137" y="0"/>
                  </a:lnTo>
                  <a:lnTo>
                    <a:pt x="1304137" y="520700"/>
                  </a:lnTo>
                  <a:lnTo>
                    <a:pt x="0" y="520700"/>
                  </a:lnTo>
                  <a:lnTo>
                    <a:pt x="0" y="1036320"/>
                  </a:lnTo>
                  <a:lnTo>
                    <a:pt x="1799602" y="1036320"/>
                  </a:lnTo>
                  <a:lnTo>
                    <a:pt x="1799602" y="520700"/>
                  </a:lnTo>
                  <a:lnTo>
                    <a:pt x="1799602" y="0"/>
                  </a:lnTo>
                  <a:close/>
                </a:path>
              </a:pathLst>
            </a:custGeom>
            <a:grpFill/>
          </p:spPr>
          <p:txBody>
            <a:bodyPr wrap="square" lIns="0" tIns="0" rIns="0" bIns="0" rtlCol="0"/>
            <a:lstStyle/>
            <a:p>
              <a:endParaRPr sz="1351"/>
            </a:p>
          </p:txBody>
        </p:sp>
        <p:sp>
          <p:nvSpPr>
            <p:cNvPr id="17" name="object 4">
              <a:extLst>
                <a:ext uri="{FF2B5EF4-FFF2-40B4-BE49-F238E27FC236}">
                  <a16:creationId xmlns:a16="http://schemas.microsoft.com/office/drawing/2014/main" id="{CF269AC8-999D-43BB-7641-6A8C442A426C}"/>
                </a:ext>
              </a:extLst>
            </p:cNvPr>
            <p:cNvSpPr/>
            <p:nvPr/>
          </p:nvSpPr>
          <p:spPr>
            <a:xfrm>
              <a:off x="8160286" y="3981360"/>
              <a:ext cx="818744" cy="483449"/>
            </a:xfrm>
            <a:custGeom>
              <a:avLst/>
              <a:gdLst/>
              <a:ahLst/>
              <a:cxnLst/>
              <a:rect l="l" t="t" r="r" b="b"/>
              <a:pathLst>
                <a:path w="1800225" h="1062990">
                  <a:moveTo>
                    <a:pt x="1799602" y="0"/>
                  </a:moveTo>
                  <a:lnTo>
                    <a:pt x="1328762" y="0"/>
                  </a:lnTo>
                  <a:lnTo>
                    <a:pt x="1328762" y="552450"/>
                  </a:lnTo>
                  <a:lnTo>
                    <a:pt x="1131544" y="552450"/>
                  </a:lnTo>
                  <a:lnTo>
                    <a:pt x="1131544" y="0"/>
                  </a:lnTo>
                  <a:lnTo>
                    <a:pt x="658215" y="0"/>
                  </a:lnTo>
                  <a:lnTo>
                    <a:pt x="658215" y="552450"/>
                  </a:lnTo>
                  <a:lnTo>
                    <a:pt x="473329" y="552450"/>
                  </a:lnTo>
                  <a:lnTo>
                    <a:pt x="473329" y="0"/>
                  </a:lnTo>
                  <a:lnTo>
                    <a:pt x="0" y="0"/>
                  </a:lnTo>
                  <a:lnTo>
                    <a:pt x="0" y="552450"/>
                  </a:lnTo>
                  <a:lnTo>
                    <a:pt x="0" y="1062990"/>
                  </a:lnTo>
                  <a:lnTo>
                    <a:pt x="1799602" y="1062990"/>
                  </a:lnTo>
                  <a:lnTo>
                    <a:pt x="1799602" y="552450"/>
                  </a:lnTo>
                  <a:lnTo>
                    <a:pt x="1799602" y="0"/>
                  </a:lnTo>
                  <a:close/>
                </a:path>
              </a:pathLst>
            </a:custGeom>
            <a:grpFill/>
          </p:spPr>
          <p:txBody>
            <a:bodyPr wrap="square" lIns="0" tIns="0" rIns="0" bIns="0" rtlCol="0"/>
            <a:lstStyle/>
            <a:p>
              <a:endParaRPr sz="1351"/>
            </a:p>
          </p:txBody>
        </p:sp>
        <p:sp>
          <p:nvSpPr>
            <p:cNvPr id="18" name="object 5">
              <a:extLst>
                <a:ext uri="{FF2B5EF4-FFF2-40B4-BE49-F238E27FC236}">
                  <a16:creationId xmlns:a16="http://schemas.microsoft.com/office/drawing/2014/main" id="{5C7BAF9A-BC10-3E92-0F34-4F68D7B3A0C6}"/>
                </a:ext>
              </a:extLst>
            </p:cNvPr>
            <p:cNvSpPr/>
            <p:nvPr/>
          </p:nvSpPr>
          <p:spPr>
            <a:xfrm>
              <a:off x="8160271" y="3708283"/>
              <a:ext cx="818744" cy="237970"/>
            </a:xfrm>
            <a:custGeom>
              <a:avLst/>
              <a:gdLst/>
              <a:ahLst/>
              <a:cxnLst/>
              <a:rect l="l" t="t" r="r" b="b"/>
              <a:pathLst>
                <a:path w="1800225" h="523240">
                  <a:moveTo>
                    <a:pt x="1799643" y="0"/>
                  </a:moveTo>
                  <a:lnTo>
                    <a:pt x="0" y="0"/>
                  </a:lnTo>
                  <a:lnTo>
                    <a:pt x="0" y="523108"/>
                  </a:lnTo>
                  <a:lnTo>
                    <a:pt x="1799643" y="523108"/>
                  </a:lnTo>
                  <a:lnTo>
                    <a:pt x="1799643" y="0"/>
                  </a:lnTo>
                  <a:close/>
                </a:path>
              </a:pathLst>
            </a:custGeom>
            <a:grpFill/>
          </p:spPr>
          <p:txBody>
            <a:bodyPr wrap="square" lIns="0" tIns="0" rIns="0" bIns="0" rtlCol="0"/>
            <a:lstStyle/>
            <a:p>
              <a:endParaRPr sz="1351"/>
            </a:p>
          </p:txBody>
        </p:sp>
        <p:sp>
          <p:nvSpPr>
            <p:cNvPr id="19" name="object 6">
              <a:extLst>
                <a:ext uri="{FF2B5EF4-FFF2-40B4-BE49-F238E27FC236}">
                  <a16:creationId xmlns:a16="http://schemas.microsoft.com/office/drawing/2014/main" id="{A7EE81FA-5753-52A7-08E1-E1E8ABB9F50F}"/>
                </a:ext>
              </a:extLst>
            </p:cNvPr>
            <p:cNvSpPr/>
            <p:nvPr/>
          </p:nvSpPr>
          <p:spPr>
            <a:xfrm>
              <a:off x="8149090" y="2852337"/>
              <a:ext cx="840981" cy="824520"/>
            </a:xfrm>
            <a:custGeom>
              <a:avLst/>
              <a:gdLst/>
              <a:ahLst/>
              <a:cxnLst/>
              <a:rect l="l" t="t" r="r" b="b"/>
              <a:pathLst>
                <a:path w="1849119" h="1812925">
                  <a:moveTo>
                    <a:pt x="978655" y="0"/>
                  </a:moveTo>
                  <a:lnTo>
                    <a:pt x="707526" y="0"/>
                  </a:lnTo>
                  <a:lnTo>
                    <a:pt x="707526" y="994637"/>
                  </a:lnTo>
                  <a:lnTo>
                    <a:pt x="1180801" y="994637"/>
                  </a:lnTo>
                  <a:lnTo>
                    <a:pt x="1180801" y="564824"/>
                  </a:lnTo>
                  <a:lnTo>
                    <a:pt x="1223433" y="586895"/>
                  </a:lnTo>
                  <a:lnTo>
                    <a:pt x="1260661" y="614259"/>
                  </a:lnTo>
                  <a:lnTo>
                    <a:pt x="1292399" y="646686"/>
                  </a:lnTo>
                  <a:lnTo>
                    <a:pt x="1318560" y="683947"/>
                  </a:lnTo>
                  <a:lnTo>
                    <a:pt x="1339058" y="725812"/>
                  </a:lnTo>
                  <a:lnTo>
                    <a:pt x="1353806" y="772050"/>
                  </a:lnTo>
                  <a:lnTo>
                    <a:pt x="1362719" y="822432"/>
                  </a:lnTo>
                  <a:lnTo>
                    <a:pt x="1365709" y="876727"/>
                  </a:lnTo>
                  <a:lnTo>
                    <a:pt x="1363615" y="926151"/>
                  </a:lnTo>
                  <a:lnTo>
                    <a:pt x="1357371" y="973139"/>
                  </a:lnTo>
                  <a:lnTo>
                    <a:pt x="1347034" y="1017547"/>
                  </a:lnTo>
                  <a:lnTo>
                    <a:pt x="1332661" y="1059230"/>
                  </a:lnTo>
                  <a:lnTo>
                    <a:pt x="1314308" y="1098044"/>
                  </a:lnTo>
                  <a:lnTo>
                    <a:pt x="1292033" y="1133846"/>
                  </a:lnTo>
                  <a:lnTo>
                    <a:pt x="1265892" y="1166491"/>
                  </a:lnTo>
                  <a:lnTo>
                    <a:pt x="1235943" y="1195835"/>
                  </a:lnTo>
                  <a:lnTo>
                    <a:pt x="1202241" y="1221734"/>
                  </a:lnTo>
                  <a:lnTo>
                    <a:pt x="1164845" y="1244044"/>
                  </a:lnTo>
                  <a:lnTo>
                    <a:pt x="1123810" y="1262621"/>
                  </a:lnTo>
                  <a:lnTo>
                    <a:pt x="1079193" y="1277321"/>
                  </a:lnTo>
                  <a:lnTo>
                    <a:pt x="1031052" y="1287999"/>
                  </a:lnTo>
                  <a:lnTo>
                    <a:pt x="979443" y="1294511"/>
                  </a:lnTo>
                  <a:lnTo>
                    <a:pt x="924424" y="1296714"/>
                  </a:lnTo>
                  <a:lnTo>
                    <a:pt x="871992" y="1294238"/>
                  </a:lnTo>
                  <a:lnTo>
                    <a:pt x="822258" y="1286989"/>
                  </a:lnTo>
                  <a:lnTo>
                    <a:pt x="775359" y="1275238"/>
                  </a:lnTo>
                  <a:lnTo>
                    <a:pt x="731430" y="1259257"/>
                  </a:lnTo>
                  <a:lnTo>
                    <a:pt x="690607" y="1239315"/>
                  </a:lnTo>
                  <a:lnTo>
                    <a:pt x="653027" y="1215684"/>
                  </a:lnTo>
                  <a:lnTo>
                    <a:pt x="618825" y="1188633"/>
                  </a:lnTo>
                  <a:lnTo>
                    <a:pt x="588137" y="1158435"/>
                  </a:lnTo>
                  <a:lnTo>
                    <a:pt x="561100" y="1125359"/>
                  </a:lnTo>
                  <a:lnTo>
                    <a:pt x="537849" y="1089677"/>
                  </a:lnTo>
                  <a:lnTo>
                    <a:pt x="518520" y="1051659"/>
                  </a:lnTo>
                  <a:lnTo>
                    <a:pt x="503250" y="1011575"/>
                  </a:lnTo>
                  <a:lnTo>
                    <a:pt x="492175" y="969697"/>
                  </a:lnTo>
                  <a:lnTo>
                    <a:pt x="485430" y="926295"/>
                  </a:lnTo>
                  <a:lnTo>
                    <a:pt x="483151" y="881640"/>
                  </a:lnTo>
                  <a:lnTo>
                    <a:pt x="485932" y="827226"/>
                  </a:lnTo>
                  <a:lnTo>
                    <a:pt x="494070" y="775559"/>
                  </a:lnTo>
                  <a:lnTo>
                    <a:pt x="507261" y="727024"/>
                  </a:lnTo>
                  <a:lnTo>
                    <a:pt x="525199" y="682005"/>
                  </a:lnTo>
                  <a:lnTo>
                    <a:pt x="547581" y="640887"/>
                  </a:lnTo>
                  <a:lnTo>
                    <a:pt x="574100" y="604055"/>
                  </a:lnTo>
                  <a:lnTo>
                    <a:pt x="604452" y="571894"/>
                  </a:lnTo>
                  <a:lnTo>
                    <a:pt x="638332" y="544787"/>
                  </a:lnTo>
                  <a:lnTo>
                    <a:pt x="675434" y="523121"/>
                  </a:lnTo>
                  <a:lnTo>
                    <a:pt x="436346" y="68768"/>
                  </a:lnTo>
                  <a:lnTo>
                    <a:pt x="399137" y="92912"/>
                  </a:lnTo>
                  <a:lnTo>
                    <a:pt x="363017" y="118915"/>
                  </a:lnTo>
                  <a:lnTo>
                    <a:pt x="328073" y="146761"/>
                  </a:lnTo>
                  <a:lnTo>
                    <a:pt x="294394" y="176431"/>
                  </a:lnTo>
                  <a:lnTo>
                    <a:pt x="262070" y="207906"/>
                  </a:lnTo>
                  <a:lnTo>
                    <a:pt x="231189" y="241168"/>
                  </a:lnTo>
                  <a:lnTo>
                    <a:pt x="201839" y="276198"/>
                  </a:lnTo>
                  <a:lnTo>
                    <a:pt x="174109" y="312978"/>
                  </a:lnTo>
                  <a:lnTo>
                    <a:pt x="148088" y="351489"/>
                  </a:lnTo>
                  <a:lnTo>
                    <a:pt x="123864" y="391714"/>
                  </a:lnTo>
                  <a:lnTo>
                    <a:pt x="101527" y="433633"/>
                  </a:lnTo>
                  <a:lnTo>
                    <a:pt x="81165" y="477229"/>
                  </a:lnTo>
                  <a:lnTo>
                    <a:pt x="62866" y="522482"/>
                  </a:lnTo>
                  <a:lnTo>
                    <a:pt x="46719" y="569375"/>
                  </a:lnTo>
                  <a:lnTo>
                    <a:pt x="32813" y="617889"/>
                  </a:lnTo>
                  <a:lnTo>
                    <a:pt x="21237" y="668005"/>
                  </a:lnTo>
                  <a:lnTo>
                    <a:pt x="12078" y="719705"/>
                  </a:lnTo>
                  <a:lnTo>
                    <a:pt x="5427" y="772972"/>
                  </a:lnTo>
                  <a:lnTo>
                    <a:pt x="1371" y="827785"/>
                  </a:lnTo>
                  <a:lnTo>
                    <a:pt x="0" y="884128"/>
                  </a:lnTo>
                  <a:lnTo>
                    <a:pt x="1147" y="934973"/>
                  </a:lnTo>
                  <a:lnTo>
                    <a:pt x="4559" y="984800"/>
                  </a:lnTo>
                  <a:lnTo>
                    <a:pt x="10186" y="1033572"/>
                  </a:lnTo>
                  <a:lnTo>
                    <a:pt x="17983" y="1081247"/>
                  </a:lnTo>
                  <a:lnTo>
                    <a:pt x="27901" y="1127788"/>
                  </a:lnTo>
                  <a:lnTo>
                    <a:pt x="39893" y="1173154"/>
                  </a:lnTo>
                  <a:lnTo>
                    <a:pt x="53912" y="1217308"/>
                  </a:lnTo>
                  <a:lnTo>
                    <a:pt x="69910" y="1260209"/>
                  </a:lnTo>
                  <a:lnTo>
                    <a:pt x="87840" y="1301819"/>
                  </a:lnTo>
                  <a:lnTo>
                    <a:pt x="107655" y="1342099"/>
                  </a:lnTo>
                  <a:lnTo>
                    <a:pt x="129307" y="1381009"/>
                  </a:lnTo>
                  <a:lnTo>
                    <a:pt x="152748" y="1418510"/>
                  </a:lnTo>
                  <a:lnTo>
                    <a:pt x="177932" y="1454563"/>
                  </a:lnTo>
                  <a:lnTo>
                    <a:pt x="204811" y="1489129"/>
                  </a:lnTo>
                  <a:lnTo>
                    <a:pt x="233337" y="1522169"/>
                  </a:lnTo>
                  <a:lnTo>
                    <a:pt x="263464" y="1553644"/>
                  </a:lnTo>
                  <a:lnTo>
                    <a:pt x="295143" y="1583515"/>
                  </a:lnTo>
                  <a:lnTo>
                    <a:pt x="328327" y="1611742"/>
                  </a:lnTo>
                  <a:lnTo>
                    <a:pt x="362970" y="1638286"/>
                  </a:lnTo>
                  <a:lnTo>
                    <a:pt x="399022" y="1663108"/>
                  </a:lnTo>
                  <a:lnTo>
                    <a:pt x="436438" y="1686170"/>
                  </a:lnTo>
                  <a:lnTo>
                    <a:pt x="475170" y="1707431"/>
                  </a:lnTo>
                  <a:lnTo>
                    <a:pt x="515170" y="1726854"/>
                  </a:lnTo>
                  <a:lnTo>
                    <a:pt x="556391" y="1744398"/>
                  </a:lnTo>
                  <a:lnTo>
                    <a:pt x="598786" y="1760024"/>
                  </a:lnTo>
                  <a:lnTo>
                    <a:pt x="642306" y="1773694"/>
                  </a:lnTo>
                  <a:lnTo>
                    <a:pt x="686905" y="1785368"/>
                  </a:lnTo>
                  <a:lnTo>
                    <a:pt x="732536" y="1795008"/>
                  </a:lnTo>
                  <a:lnTo>
                    <a:pt x="779151" y="1802573"/>
                  </a:lnTo>
                  <a:lnTo>
                    <a:pt x="826702" y="1808026"/>
                  </a:lnTo>
                  <a:lnTo>
                    <a:pt x="875142" y="1811326"/>
                  </a:lnTo>
                  <a:lnTo>
                    <a:pt x="924424" y="1812434"/>
                  </a:lnTo>
                  <a:lnTo>
                    <a:pt x="969698" y="1811496"/>
                  </a:lnTo>
                  <a:lnTo>
                    <a:pt x="1014494" y="1808689"/>
                  </a:lnTo>
                  <a:lnTo>
                    <a:pt x="1058752" y="1804027"/>
                  </a:lnTo>
                  <a:lnTo>
                    <a:pt x="1102415" y="1797522"/>
                  </a:lnTo>
                  <a:lnTo>
                    <a:pt x="1145426" y="1789188"/>
                  </a:lnTo>
                  <a:lnTo>
                    <a:pt x="1187725" y="1779035"/>
                  </a:lnTo>
                  <a:lnTo>
                    <a:pt x="1229254" y="1767078"/>
                  </a:lnTo>
                  <a:lnTo>
                    <a:pt x="1269957" y="1753330"/>
                  </a:lnTo>
                  <a:lnTo>
                    <a:pt x="1309774" y="1737802"/>
                  </a:lnTo>
                  <a:lnTo>
                    <a:pt x="1348648" y="1720507"/>
                  </a:lnTo>
                  <a:lnTo>
                    <a:pt x="1386521" y="1701459"/>
                  </a:lnTo>
                  <a:lnTo>
                    <a:pt x="1423334" y="1680670"/>
                  </a:lnTo>
                  <a:lnTo>
                    <a:pt x="1459029" y="1658153"/>
                  </a:lnTo>
                  <a:lnTo>
                    <a:pt x="1493550" y="1633920"/>
                  </a:lnTo>
                  <a:lnTo>
                    <a:pt x="1526836" y="1607984"/>
                  </a:lnTo>
                  <a:lnTo>
                    <a:pt x="1558831" y="1580358"/>
                  </a:lnTo>
                  <a:lnTo>
                    <a:pt x="1589477" y="1551055"/>
                  </a:lnTo>
                  <a:lnTo>
                    <a:pt x="1618715" y="1520087"/>
                  </a:lnTo>
                  <a:lnTo>
                    <a:pt x="1646487" y="1487468"/>
                  </a:lnTo>
                  <a:lnTo>
                    <a:pt x="1672735" y="1453209"/>
                  </a:lnTo>
                  <a:lnTo>
                    <a:pt x="1697402" y="1417323"/>
                  </a:lnTo>
                  <a:lnTo>
                    <a:pt x="1720429" y="1379824"/>
                  </a:lnTo>
                  <a:lnTo>
                    <a:pt x="1741758" y="1340724"/>
                  </a:lnTo>
                  <a:lnTo>
                    <a:pt x="1761331" y="1300035"/>
                  </a:lnTo>
                  <a:lnTo>
                    <a:pt x="1779090" y="1257771"/>
                  </a:lnTo>
                  <a:lnTo>
                    <a:pt x="1794977" y="1213944"/>
                  </a:lnTo>
                  <a:lnTo>
                    <a:pt x="1808935" y="1168567"/>
                  </a:lnTo>
                  <a:lnTo>
                    <a:pt x="1820904" y="1121652"/>
                  </a:lnTo>
                  <a:lnTo>
                    <a:pt x="1830827" y="1073213"/>
                  </a:lnTo>
                  <a:lnTo>
                    <a:pt x="1838646" y="1023262"/>
                  </a:lnTo>
                  <a:lnTo>
                    <a:pt x="1844303" y="971811"/>
                  </a:lnTo>
                  <a:lnTo>
                    <a:pt x="1847740" y="918874"/>
                  </a:lnTo>
                  <a:lnTo>
                    <a:pt x="1848898" y="864463"/>
                  </a:lnTo>
                  <a:lnTo>
                    <a:pt x="1847579" y="814373"/>
                  </a:lnTo>
                  <a:lnTo>
                    <a:pt x="1843670" y="765311"/>
                  </a:lnTo>
                  <a:lnTo>
                    <a:pt x="1837245" y="717326"/>
                  </a:lnTo>
                  <a:lnTo>
                    <a:pt x="1828376" y="670463"/>
                  </a:lnTo>
                  <a:lnTo>
                    <a:pt x="1817135" y="624771"/>
                  </a:lnTo>
                  <a:lnTo>
                    <a:pt x="1803597" y="580295"/>
                  </a:lnTo>
                  <a:lnTo>
                    <a:pt x="1787833" y="537084"/>
                  </a:lnTo>
                  <a:lnTo>
                    <a:pt x="1769917" y="495183"/>
                  </a:lnTo>
                  <a:lnTo>
                    <a:pt x="1749921" y="454640"/>
                  </a:lnTo>
                  <a:lnTo>
                    <a:pt x="1727918" y="415501"/>
                  </a:lnTo>
                  <a:lnTo>
                    <a:pt x="1703982" y="377814"/>
                  </a:lnTo>
                  <a:lnTo>
                    <a:pt x="1678185" y="341626"/>
                  </a:lnTo>
                  <a:lnTo>
                    <a:pt x="1650599" y="306983"/>
                  </a:lnTo>
                  <a:lnTo>
                    <a:pt x="1621298" y="273932"/>
                  </a:lnTo>
                  <a:lnTo>
                    <a:pt x="1590355" y="242521"/>
                  </a:lnTo>
                  <a:lnTo>
                    <a:pt x="1557842" y="212796"/>
                  </a:lnTo>
                  <a:lnTo>
                    <a:pt x="1523832" y="184804"/>
                  </a:lnTo>
                  <a:lnTo>
                    <a:pt x="1488399" y="158593"/>
                  </a:lnTo>
                  <a:lnTo>
                    <a:pt x="1451614" y="134209"/>
                  </a:lnTo>
                  <a:lnTo>
                    <a:pt x="1413551" y="111699"/>
                  </a:lnTo>
                  <a:lnTo>
                    <a:pt x="1374283" y="91110"/>
                  </a:lnTo>
                  <a:lnTo>
                    <a:pt x="1333883" y="72488"/>
                  </a:lnTo>
                  <a:lnTo>
                    <a:pt x="1292423" y="55882"/>
                  </a:lnTo>
                  <a:lnTo>
                    <a:pt x="1249976" y="41338"/>
                  </a:lnTo>
                  <a:lnTo>
                    <a:pt x="1206616" y="28902"/>
                  </a:lnTo>
                  <a:lnTo>
                    <a:pt x="1162414" y="18622"/>
                  </a:lnTo>
                  <a:lnTo>
                    <a:pt x="1117444" y="10545"/>
                  </a:lnTo>
                  <a:lnTo>
                    <a:pt x="1071779" y="4718"/>
                  </a:lnTo>
                  <a:lnTo>
                    <a:pt x="1025492" y="1187"/>
                  </a:lnTo>
                  <a:lnTo>
                    <a:pt x="978655" y="0"/>
                  </a:lnTo>
                  <a:close/>
                </a:path>
              </a:pathLst>
            </a:custGeom>
            <a:grpFill/>
          </p:spPr>
          <p:txBody>
            <a:bodyPr wrap="square" lIns="0" tIns="0" rIns="0" bIns="0" rtlCol="0"/>
            <a:lstStyle/>
            <a:p>
              <a:pPr algn="l" rtl="0"/>
              <a:endParaRPr sz="1351" dirty="0"/>
            </a:p>
          </p:txBody>
        </p:sp>
        <p:sp>
          <p:nvSpPr>
            <p:cNvPr id="20" name="object 7">
              <a:extLst>
                <a:ext uri="{FF2B5EF4-FFF2-40B4-BE49-F238E27FC236}">
                  <a16:creationId xmlns:a16="http://schemas.microsoft.com/office/drawing/2014/main" id="{77C23EAF-11CC-E331-5E59-5127D2A82A77}"/>
                </a:ext>
              </a:extLst>
            </p:cNvPr>
            <p:cNvSpPr/>
            <p:nvPr/>
          </p:nvSpPr>
          <p:spPr>
            <a:xfrm>
              <a:off x="8160286" y="2185219"/>
              <a:ext cx="818744" cy="630736"/>
            </a:xfrm>
            <a:custGeom>
              <a:avLst/>
              <a:gdLst/>
              <a:ahLst/>
              <a:cxnLst/>
              <a:rect l="l" t="t" r="r" b="b"/>
              <a:pathLst>
                <a:path w="1800225" h="1386839">
                  <a:moveTo>
                    <a:pt x="1799602" y="0"/>
                  </a:moveTo>
                  <a:lnTo>
                    <a:pt x="0" y="0"/>
                  </a:lnTo>
                  <a:lnTo>
                    <a:pt x="0" y="515620"/>
                  </a:lnTo>
                  <a:lnTo>
                    <a:pt x="631113" y="515620"/>
                  </a:lnTo>
                  <a:lnTo>
                    <a:pt x="631113" y="871220"/>
                  </a:lnTo>
                  <a:lnTo>
                    <a:pt x="0" y="871220"/>
                  </a:lnTo>
                  <a:lnTo>
                    <a:pt x="0" y="1386840"/>
                  </a:lnTo>
                  <a:lnTo>
                    <a:pt x="1799602" y="1386840"/>
                  </a:lnTo>
                  <a:lnTo>
                    <a:pt x="1799602" y="871220"/>
                  </a:lnTo>
                  <a:lnTo>
                    <a:pt x="1153731" y="871220"/>
                  </a:lnTo>
                  <a:lnTo>
                    <a:pt x="1153731" y="515620"/>
                  </a:lnTo>
                  <a:lnTo>
                    <a:pt x="1799602" y="515620"/>
                  </a:lnTo>
                  <a:lnTo>
                    <a:pt x="1799602" y="0"/>
                  </a:lnTo>
                  <a:close/>
                </a:path>
              </a:pathLst>
            </a:custGeom>
            <a:grpFill/>
          </p:spPr>
          <p:txBody>
            <a:bodyPr wrap="square" lIns="0" tIns="0" rIns="0" bIns="0" rtlCol="0"/>
            <a:lstStyle/>
            <a:p>
              <a:pPr algn="l" rtl="0"/>
              <a:endParaRPr sz="1351"/>
            </a:p>
          </p:txBody>
        </p:sp>
        <p:sp>
          <p:nvSpPr>
            <p:cNvPr id="21" name="object 8">
              <a:extLst>
                <a:ext uri="{FF2B5EF4-FFF2-40B4-BE49-F238E27FC236}">
                  <a16:creationId xmlns:a16="http://schemas.microsoft.com/office/drawing/2014/main" id="{230C765F-3E85-97BD-CEBA-12F0966F4C0E}"/>
                </a:ext>
              </a:extLst>
            </p:cNvPr>
            <p:cNvSpPr/>
            <p:nvPr/>
          </p:nvSpPr>
          <p:spPr>
            <a:xfrm>
              <a:off x="8160286" y="171993"/>
              <a:ext cx="818744" cy="1851198"/>
            </a:xfrm>
            <a:custGeom>
              <a:avLst/>
              <a:gdLst/>
              <a:ahLst/>
              <a:cxnLst/>
              <a:rect l="l" t="t" r="r" b="b"/>
              <a:pathLst>
                <a:path w="1800225" h="4070350">
                  <a:moveTo>
                    <a:pt x="1799602" y="540296"/>
                  </a:moveTo>
                  <a:lnTo>
                    <a:pt x="966393" y="540296"/>
                  </a:lnTo>
                  <a:lnTo>
                    <a:pt x="0" y="0"/>
                  </a:lnTo>
                  <a:lnTo>
                    <a:pt x="0" y="545211"/>
                  </a:lnTo>
                  <a:lnTo>
                    <a:pt x="465950" y="798131"/>
                  </a:lnTo>
                  <a:lnTo>
                    <a:pt x="0" y="1053528"/>
                  </a:lnTo>
                  <a:lnTo>
                    <a:pt x="0" y="1603692"/>
                  </a:lnTo>
                  <a:lnTo>
                    <a:pt x="971321" y="1056005"/>
                  </a:lnTo>
                  <a:lnTo>
                    <a:pt x="1799602" y="1056005"/>
                  </a:lnTo>
                  <a:lnTo>
                    <a:pt x="1799602" y="540296"/>
                  </a:lnTo>
                  <a:close/>
                </a:path>
                <a:path w="1800225" h="4070350">
                  <a:moveTo>
                    <a:pt x="1799615" y="1096187"/>
                  </a:moveTo>
                  <a:lnTo>
                    <a:pt x="1131557" y="1315897"/>
                  </a:lnTo>
                  <a:lnTo>
                    <a:pt x="1131557" y="1815731"/>
                  </a:lnTo>
                  <a:lnTo>
                    <a:pt x="1131557" y="2046592"/>
                  </a:lnTo>
                  <a:lnTo>
                    <a:pt x="759294" y="1928723"/>
                  </a:lnTo>
                  <a:lnTo>
                    <a:pt x="1131557" y="1815731"/>
                  </a:lnTo>
                  <a:lnTo>
                    <a:pt x="1131557" y="1315897"/>
                  </a:lnTo>
                  <a:lnTo>
                    <a:pt x="0" y="1688033"/>
                  </a:lnTo>
                  <a:lnTo>
                    <a:pt x="0" y="2169376"/>
                  </a:lnTo>
                  <a:lnTo>
                    <a:pt x="1799615" y="2763697"/>
                  </a:lnTo>
                  <a:lnTo>
                    <a:pt x="1799615" y="2252891"/>
                  </a:lnTo>
                  <a:lnTo>
                    <a:pt x="1585150" y="2186571"/>
                  </a:lnTo>
                  <a:lnTo>
                    <a:pt x="1585150" y="2046592"/>
                  </a:lnTo>
                  <a:lnTo>
                    <a:pt x="1585150" y="1815731"/>
                  </a:lnTo>
                  <a:lnTo>
                    <a:pt x="1585150" y="1675765"/>
                  </a:lnTo>
                  <a:lnTo>
                    <a:pt x="1799615" y="1609432"/>
                  </a:lnTo>
                  <a:lnTo>
                    <a:pt x="1799615" y="1096187"/>
                  </a:lnTo>
                  <a:close/>
                </a:path>
                <a:path w="1800225" h="4070350">
                  <a:moveTo>
                    <a:pt x="1799628" y="3485705"/>
                  </a:moveTo>
                  <a:lnTo>
                    <a:pt x="1798447" y="3436836"/>
                  </a:lnTo>
                  <a:lnTo>
                    <a:pt x="1794865" y="3386963"/>
                  </a:lnTo>
                  <a:lnTo>
                    <a:pt x="1788985" y="3338842"/>
                  </a:lnTo>
                  <a:lnTo>
                    <a:pt x="1780857" y="3291624"/>
                  </a:lnTo>
                  <a:lnTo>
                    <a:pt x="1770507" y="3245370"/>
                  </a:lnTo>
                  <a:lnTo>
                    <a:pt x="1758022" y="3200133"/>
                  </a:lnTo>
                  <a:lnTo>
                    <a:pt x="1743430" y="3155975"/>
                  </a:lnTo>
                  <a:lnTo>
                    <a:pt x="1726780" y="3112947"/>
                  </a:lnTo>
                  <a:lnTo>
                    <a:pt x="1716709" y="3090341"/>
                  </a:lnTo>
                  <a:lnTo>
                    <a:pt x="1708150" y="3071114"/>
                  </a:lnTo>
                  <a:lnTo>
                    <a:pt x="1687563" y="3030537"/>
                  </a:lnTo>
                  <a:lnTo>
                    <a:pt x="1665097" y="2991256"/>
                  </a:lnTo>
                  <a:lnTo>
                    <a:pt x="1640789" y="2953334"/>
                  </a:lnTo>
                  <a:lnTo>
                    <a:pt x="1614690" y="2916834"/>
                  </a:lnTo>
                  <a:lnTo>
                    <a:pt x="1586865" y="2881807"/>
                  </a:lnTo>
                  <a:lnTo>
                    <a:pt x="1557362" y="2848318"/>
                  </a:lnTo>
                  <a:lnTo>
                    <a:pt x="1526235" y="2816402"/>
                  </a:lnTo>
                  <a:lnTo>
                    <a:pt x="1493520" y="2786151"/>
                  </a:lnTo>
                  <a:lnTo>
                    <a:pt x="1459293" y="2757589"/>
                  </a:lnTo>
                  <a:lnTo>
                    <a:pt x="1423606" y="2730804"/>
                  </a:lnTo>
                  <a:lnTo>
                    <a:pt x="1386484" y="2705824"/>
                  </a:lnTo>
                  <a:lnTo>
                    <a:pt x="1348016" y="2682710"/>
                  </a:lnTo>
                  <a:lnTo>
                    <a:pt x="1316418" y="2665907"/>
                  </a:lnTo>
                  <a:lnTo>
                    <a:pt x="1316418" y="3485705"/>
                  </a:lnTo>
                  <a:lnTo>
                    <a:pt x="1316418" y="3559391"/>
                  </a:lnTo>
                  <a:lnTo>
                    <a:pt x="483209" y="3559391"/>
                  </a:lnTo>
                  <a:lnTo>
                    <a:pt x="483209" y="3485705"/>
                  </a:lnTo>
                  <a:lnTo>
                    <a:pt x="486054" y="3436836"/>
                  </a:lnTo>
                  <a:lnTo>
                    <a:pt x="494385" y="3390341"/>
                  </a:lnTo>
                  <a:lnTo>
                    <a:pt x="507847" y="3346437"/>
                  </a:lnTo>
                  <a:lnTo>
                    <a:pt x="526122" y="3305289"/>
                  </a:lnTo>
                  <a:lnTo>
                    <a:pt x="548868" y="3267138"/>
                  </a:lnTo>
                  <a:lnTo>
                    <a:pt x="575767" y="3232150"/>
                  </a:lnTo>
                  <a:lnTo>
                    <a:pt x="606463" y="3200527"/>
                  </a:lnTo>
                  <a:lnTo>
                    <a:pt x="640626" y="3172485"/>
                  </a:lnTo>
                  <a:lnTo>
                    <a:pt x="677926" y="3148215"/>
                  </a:lnTo>
                  <a:lnTo>
                    <a:pt x="718032" y="3127908"/>
                  </a:lnTo>
                  <a:lnTo>
                    <a:pt x="760615" y="3111766"/>
                  </a:lnTo>
                  <a:lnTo>
                    <a:pt x="805319" y="3099993"/>
                  </a:lnTo>
                  <a:lnTo>
                    <a:pt x="851839" y="3092780"/>
                  </a:lnTo>
                  <a:lnTo>
                    <a:pt x="899820" y="3090341"/>
                  </a:lnTo>
                  <a:lnTo>
                    <a:pt x="947801" y="3092678"/>
                  </a:lnTo>
                  <a:lnTo>
                    <a:pt x="994308" y="3099612"/>
                  </a:lnTo>
                  <a:lnTo>
                    <a:pt x="1039025" y="3110966"/>
                  </a:lnTo>
                  <a:lnTo>
                    <a:pt x="1081608" y="3126625"/>
                  </a:lnTo>
                  <a:lnTo>
                    <a:pt x="1121714" y="3146399"/>
                  </a:lnTo>
                  <a:lnTo>
                    <a:pt x="1159014" y="3170174"/>
                  </a:lnTo>
                  <a:lnTo>
                    <a:pt x="1193177" y="3197771"/>
                  </a:lnTo>
                  <a:lnTo>
                    <a:pt x="1223873" y="3229064"/>
                  </a:lnTo>
                  <a:lnTo>
                    <a:pt x="1250759" y="3263874"/>
                  </a:lnTo>
                  <a:lnTo>
                    <a:pt x="1273505" y="3302076"/>
                  </a:lnTo>
                  <a:lnTo>
                    <a:pt x="1291780" y="3343516"/>
                  </a:lnTo>
                  <a:lnTo>
                    <a:pt x="1305242" y="3388029"/>
                  </a:lnTo>
                  <a:lnTo>
                    <a:pt x="1313573" y="3435477"/>
                  </a:lnTo>
                  <a:lnTo>
                    <a:pt x="1316418" y="3485705"/>
                  </a:lnTo>
                  <a:lnTo>
                    <a:pt x="1316418" y="2665907"/>
                  </a:lnTo>
                  <a:lnTo>
                    <a:pt x="1267180" y="2642349"/>
                  </a:lnTo>
                  <a:lnTo>
                    <a:pt x="1224927" y="2625204"/>
                  </a:lnTo>
                  <a:lnTo>
                    <a:pt x="1181519" y="2610167"/>
                  </a:lnTo>
                  <a:lnTo>
                    <a:pt x="1137005" y="2597289"/>
                  </a:lnTo>
                  <a:lnTo>
                    <a:pt x="1091463" y="2586621"/>
                  </a:lnTo>
                  <a:lnTo>
                    <a:pt x="1044905" y="2578214"/>
                  </a:lnTo>
                  <a:lnTo>
                    <a:pt x="997419" y="2572156"/>
                  </a:lnTo>
                  <a:lnTo>
                    <a:pt x="949032" y="2568473"/>
                  </a:lnTo>
                  <a:lnTo>
                    <a:pt x="899820" y="2567228"/>
                  </a:lnTo>
                  <a:lnTo>
                    <a:pt x="850811" y="2568486"/>
                  </a:lnTo>
                  <a:lnTo>
                    <a:pt x="802627" y="2572232"/>
                  </a:lnTo>
                  <a:lnTo>
                    <a:pt x="755294" y="2578404"/>
                  </a:lnTo>
                  <a:lnTo>
                    <a:pt x="708888" y="2586939"/>
                  </a:lnTo>
                  <a:lnTo>
                    <a:pt x="663448" y="2597759"/>
                  </a:lnTo>
                  <a:lnTo>
                    <a:pt x="619036" y="2610840"/>
                  </a:lnTo>
                  <a:lnTo>
                    <a:pt x="575691" y="2626080"/>
                  </a:lnTo>
                  <a:lnTo>
                    <a:pt x="533488" y="2643441"/>
                  </a:lnTo>
                  <a:lnTo>
                    <a:pt x="492480" y="2662859"/>
                  </a:lnTo>
                  <a:lnTo>
                    <a:pt x="452704" y="2684272"/>
                  </a:lnTo>
                  <a:lnTo>
                    <a:pt x="414223" y="2707614"/>
                  </a:lnTo>
                  <a:lnTo>
                    <a:pt x="377088" y="2732824"/>
                  </a:lnTo>
                  <a:lnTo>
                    <a:pt x="341363" y="2759849"/>
                  </a:lnTo>
                  <a:lnTo>
                    <a:pt x="307098" y="2788615"/>
                  </a:lnTo>
                  <a:lnTo>
                    <a:pt x="274345" y="2819069"/>
                  </a:lnTo>
                  <a:lnTo>
                    <a:pt x="243154" y="2851150"/>
                  </a:lnTo>
                  <a:lnTo>
                    <a:pt x="213575" y="2884805"/>
                  </a:lnTo>
                  <a:lnTo>
                    <a:pt x="185686" y="2919946"/>
                  </a:lnTo>
                  <a:lnTo>
                    <a:pt x="159512" y="2956534"/>
                  </a:lnTo>
                  <a:lnTo>
                    <a:pt x="135128" y="2994507"/>
                  </a:lnTo>
                  <a:lnTo>
                    <a:pt x="112585" y="3033801"/>
                  </a:lnTo>
                  <a:lnTo>
                    <a:pt x="91922" y="3074339"/>
                  </a:lnTo>
                  <a:lnTo>
                    <a:pt x="73202" y="3116084"/>
                  </a:lnTo>
                  <a:lnTo>
                    <a:pt x="56489" y="3158960"/>
                  </a:lnTo>
                  <a:lnTo>
                    <a:pt x="41833" y="3202914"/>
                  </a:lnTo>
                  <a:lnTo>
                    <a:pt x="29273" y="3247872"/>
                  </a:lnTo>
                  <a:lnTo>
                    <a:pt x="18884" y="3293783"/>
                  </a:lnTo>
                  <a:lnTo>
                    <a:pt x="10706" y="3340582"/>
                  </a:lnTo>
                  <a:lnTo>
                    <a:pt x="4800" y="3388207"/>
                  </a:lnTo>
                  <a:lnTo>
                    <a:pt x="1206" y="3436836"/>
                  </a:lnTo>
                  <a:lnTo>
                    <a:pt x="0" y="3485705"/>
                  </a:lnTo>
                  <a:lnTo>
                    <a:pt x="0" y="4070223"/>
                  </a:lnTo>
                  <a:lnTo>
                    <a:pt x="1799628" y="4070223"/>
                  </a:lnTo>
                  <a:lnTo>
                    <a:pt x="1799628" y="3559391"/>
                  </a:lnTo>
                  <a:lnTo>
                    <a:pt x="1799628" y="3485705"/>
                  </a:lnTo>
                  <a:close/>
                </a:path>
              </a:pathLst>
            </a:custGeom>
            <a:grpFill/>
          </p:spPr>
          <p:txBody>
            <a:bodyPr wrap="square" lIns="0" tIns="0" rIns="0" bIns="0" rtlCol="0"/>
            <a:lstStyle/>
            <a:p>
              <a:pPr algn="l" rtl="0"/>
              <a:endParaRPr sz="1351"/>
            </a:p>
          </p:txBody>
        </p:sp>
      </p:grpSp>
    </p:spTree>
    <p:extLst>
      <p:ext uri="{BB962C8B-B14F-4D97-AF65-F5344CB8AC3E}">
        <p14:creationId xmlns:p14="http://schemas.microsoft.com/office/powerpoint/2010/main" val="657714548"/>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5647" userDrawn="1">
          <p15:clr>
            <a:srgbClr val="FBAE40"/>
          </p15:clr>
        </p15:guide>
        <p15:guide id="4" pos="113" userDrawn="1">
          <p15:clr>
            <a:srgbClr val="FBAE40"/>
          </p15:clr>
        </p15:guide>
        <p15:guide id="5" orient="horz" pos="123" userDrawn="1">
          <p15:clr>
            <a:srgbClr val="FBAE40"/>
          </p15:clr>
        </p15:guide>
        <p15:guide id="6" orient="horz" pos="3129" userDrawn="1">
          <p15:clr>
            <a:srgbClr val="FBAE40"/>
          </p15:clr>
        </p15:guide>
        <p15:guide id="7" pos="49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Image Placeholder">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759C75-C765-D756-E8FC-66F237756C58}"/>
              </a:ext>
            </a:extLst>
          </p:cNvPr>
          <p:cNvSpPr>
            <a:spLocks noGrp="1"/>
          </p:cNvSpPr>
          <p:nvPr>
            <p:ph type="pic" sz="quarter" idx="13"/>
          </p:nvPr>
        </p:nvSpPr>
        <p:spPr>
          <a:xfrm>
            <a:off x="179388" y="195263"/>
            <a:ext cx="7723187" cy="4772025"/>
          </a:xfrm>
          <a:solidFill>
            <a:schemeClr val="bg2"/>
          </a:solidFill>
        </p:spPr>
        <p:txBody>
          <a:bodyPr bIns="360000" anchor="ctr"/>
          <a:lstStyle>
            <a:lvl1pPr algn="ctr">
              <a:defRPr sz="1050" b="1"/>
            </a:lvl1pPr>
          </a:lstStyle>
          <a:p>
            <a:r>
              <a:rPr lang="en-GB"/>
              <a:t>Click icon to add picture</a:t>
            </a:r>
          </a:p>
        </p:txBody>
      </p:sp>
      <p:sp>
        <p:nvSpPr>
          <p:cNvPr id="2" name="Title 1"/>
          <p:cNvSpPr>
            <a:spLocks noGrp="1"/>
          </p:cNvSpPr>
          <p:nvPr>
            <p:ph type="ctrTitle" hasCustomPrompt="1"/>
          </p:nvPr>
        </p:nvSpPr>
        <p:spPr>
          <a:xfrm>
            <a:off x="479638" y="3905122"/>
            <a:ext cx="6883868" cy="417102"/>
          </a:xfrm>
        </p:spPr>
        <p:txBody>
          <a:bodyPr wrap="none" lIns="0" tIns="0" rIns="0" bIns="0" anchor="t">
            <a:noAutofit/>
          </a:bodyPr>
          <a:lstStyle>
            <a:lvl1pPr algn="l">
              <a:defRPr sz="2800">
                <a:solidFill>
                  <a:schemeClr val="bg1"/>
                </a:solidFill>
              </a:defRPr>
            </a:lvl1pPr>
          </a:lstStyle>
          <a:p>
            <a:r>
              <a:rPr lang="en-GB" dirty="0"/>
              <a:t>Titles Bold </a:t>
            </a:r>
            <a:r>
              <a:rPr lang="en-GB" dirty="0" err="1"/>
              <a:t>xyz</a:t>
            </a:r>
            <a:endParaRPr lang="en-US" dirty="0"/>
          </a:p>
        </p:txBody>
      </p:sp>
      <p:sp>
        <p:nvSpPr>
          <p:cNvPr id="3" name="Subtitle 2"/>
          <p:cNvSpPr>
            <a:spLocks noGrp="1"/>
          </p:cNvSpPr>
          <p:nvPr>
            <p:ph type="subTitle" idx="1" hasCustomPrompt="1"/>
          </p:nvPr>
        </p:nvSpPr>
        <p:spPr>
          <a:xfrm>
            <a:off x="479638" y="4322483"/>
            <a:ext cx="6883868" cy="310482"/>
          </a:xfrm>
        </p:spPr>
        <p:txBody>
          <a:bodyPr wrap="none" lIns="0" tIns="0" rIns="0" bIns="0" anchor="t">
            <a:no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Subheading </a:t>
            </a:r>
            <a:r>
              <a:rPr lang="en-GB" dirty="0" err="1"/>
              <a:t>xyz</a:t>
            </a:r>
            <a:endParaRPr lang="en-US" dirty="0"/>
          </a:p>
        </p:txBody>
      </p:sp>
      <p:sp>
        <p:nvSpPr>
          <p:cNvPr id="4" name="Date Placeholder 3"/>
          <p:cNvSpPr>
            <a:spLocks noGrp="1"/>
          </p:cNvSpPr>
          <p:nvPr>
            <p:ph type="dt" sz="half" idx="10"/>
          </p:nvPr>
        </p:nvSpPr>
        <p:spPr/>
        <p:txBody>
          <a:bodyPr/>
          <a:lstStyle/>
          <a:p>
            <a:fld id="{EDDB7A14-152A-6140-8274-BF4E22175124}" type="datetime1">
              <a:rPr lang="en-GB" smtClean="0"/>
              <a:t>16/09/2025</a:t>
            </a:fld>
            <a:endParaRPr lang="en-GB"/>
          </a:p>
        </p:txBody>
      </p:sp>
      <p:sp>
        <p:nvSpPr>
          <p:cNvPr id="6" name="Slide Number Placeholder 5"/>
          <p:cNvSpPr>
            <a:spLocks noGrp="1"/>
          </p:cNvSpPr>
          <p:nvPr>
            <p:ph type="sldNum" sz="quarter" idx="12"/>
          </p:nvPr>
        </p:nvSpPr>
        <p:spPr/>
        <p:txBody>
          <a:bodyPr/>
          <a:lstStyle/>
          <a:p>
            <a:fld id="{AA66EF8C-68FD-CE47-B6A6-51884B18755B}" type="slidenum">
              <a:rPr lang="en-GB" smtClean="0"/>
              <a:t>‹#›</a:t>
            </a:fld>
            <a:endParaRPr lang="en-GB"/>
          </a:p>
        </p:txBody>
      </p:sp>
      <p:grpSp>
        <p:nvGrpSpPr>
          <p:cNvPr id="8" name="Group 7">
            <a:extLst>
              <a:ext uri="{FF2B5EF4-FFF2-40B4-BE49-F238E27FC236}">
                <a16:creationId xmlns:a16="http://schemas.microsoft.com/office/drawing/2014/main" id="{D0BD086E-FE16-2392-D1D1-AC6E5CC07BA5}"/>
              </a:ext>
            </a:extLst>
          </p:cNvPr>
          <p:cNvGrpSpPr/>
          <p:nvPr userDrawn="1"/>
        </p:nvGrpSpPr>
        <p:grpSpPr>
          <a:xfrm>
            <a:off x="8153274" y="182563"/>
            <a:ext cx="838452" cy="4784725"/>
            <a:chOff x="8149090" y="171993"/>
            <a:chExt cx="840981" cy="4799161"/>
          </a:xfrm>
          <a:solidFill>
            <a:schemeClr val="tx1"/>
          </a:solidFill>
        </p:grpSpPr>
        <p:sp>
          <p:nvSpPr>
            <p:cNvPr id="16" name="object 3">
              <a:extLst>
                <a:ext uri="{FF2B5EF4-FFF2-40B4-BE49-F238E27FC236}">
                  <a16:creationId xmlns:a16="http://schemas.microsoft.com/office/drawing/2014/main" id="{E4EDF687-07D2-7EAA-4E79-6F3EDCA771F0}"/>
                </a:ext>
              </a:extLst>
            </p:cNvPr>
            <p:cNvSpPr/>
            <p:nvPr/>
          </p:nvSpPr>
          <p:spPr>
            <a:xfrm>
              <a:off x="8160286" y="4499835"/>
              <a:ext cx="818744" cy="471319"/>
            </a:xfrm>
            <a:custGeom>
              <a:avLst/>
              <a:gdLst/>
              <a:ahLst/>
              <a:cxnLst/>
              <a:rect l="l" t="t" r="r" b="b"/>
              <a:pathLst>
                <a:path w="1800225" h="1036320">
                  <a:moveTo>
                    <a:pt x="1799602" y="0"/>
                  </a:moveTo>
                  <a:lnTo>
                    <a:pt x="1304137" y="0"/>
                  </a:lnTo>
                  <a:lnTo>
                    <a:pt x="1304137" y="520700"/>
                  </a:lnTo>
                  <a:lnTo>
                    <a:pt x="0" y="520700"/>
                  </a:lnTo>
                  <a:lnTo>
                    <a:pt x="0" y="1036320"/>
                  </a:lnTo>
                  <a:lnTo>
                    <a:pt x="1799602" y="1036320"/>
                  </a:lnTo>
                  <a:lnTo>
                    <a:pt x="1799602" y="520700"/>
                  </a:lnTo>
                  <a:lnTo>
                    <a:pt x="1799602" y="0"/>
                  </a:lnTo>
                  <a:close/>
                </a:path>
              </a:pathLst>
            </a:custGeom>
            <a:grpFill/>
          </p:spPr>
          <p:txBody>
            <a:bodyPr wrap="square" lIns="0" tIns="0" rIns="0" bIns="0" rtlCol="0"/>
            <a:lstStyle/>
            <a:p>
              <a:endParaRPr sz="1351"/>
            </a:p>
          </p:txBody>
        </p:sp>
        <p:sp>
          <p:nvSpPr>
            <p:cNvPr id="17" name="object 4">
              <a:extLst>
                <a:ext uri="{FF2B5EF4-FFF2-40B4-BE49-F238E27FC236}">
                  <a16:creationId xmlns:a16="http://schemas.microsoft.com/office/drawing/2014/main" id="{CF269AC8-999D-43BB-7641-6A8C442A426C}"/>
                </a:ext>
              </a:extLst>
            </p:cNvPr>
            <p:cNvSpPr/>
            <p:nvPr/>
          </p:nvSpPr>
          <p:spPr>
            <a:xfrm>
              <a:off x="8160286" y="3981360"/>
              <a:ext cx="818744" cy="483449"/>
            </a:xfrm>
            <a:custGeom>
              <a:avLst/>
              <a:gdLst/>
              <a:ahLst/>
              <a:cxnLst/>
              <a:rect l="l" t="t" r="r" b="b"/>
              <a:pathLst>
                <a:path w="1800225" h="1062990">
                  <a:moveTo>
                    <a:pt x="1799602" y="0"/>
                  </a:moveTo>
                  <a:lnTo>
                    <a:pt x="1328762" y="0"/>
                  </a:lnTo>
                  <a:lnTo>
                    <a:pt x="1328762" y="552450"/>
                  </a:lnTo>
                  <a:lnTo>
                    <a:pt x="1131544" y="552450"/>
                  </a:lnTo>
                  <a:lnTo>
                    <a:pt x="1131544" y="0"/>
                  </a:lnTo>
                  <a:lnTo>
                    <a:pt x="658215" y="0"/>
                  </a:lnTo>
                  <a:lnTo>
                    <a:pt x="658215" y="552450"/>
                  </a:lnTo>
                  <a:lnTo>
                    <a:pt x="473329" y="552450"/>
                  </a:lnTo>
                  <a:lnTo>
                    <a:pt x="473329" y="0"/>
                  </a:lnTo>
                  <a:lnTo>
                    <a:pt x="0" y="0"/>
                  </a:lnTo>
                  <a:lnTo>
                    <a:pt x="0" y="552450"/>
                  </a:lnTo>
                  <a:lnTo>
                    <a:pt x="0" y="1062990"/>
                  </a:lnTo>
                  <a:lnTo>
                    <a:pt x="1799602" y="1062990"/>
                  </a:lnTo>
                  <a:lnTo>
                    <a:pt x="1799602" y="552450"/>
                  </a:lnTo>
                  <a:lnTo>
                    <a:pt x="1799602" y="0"/>
                  </a:lnTo>
                  <a:close/>
                </a:path>
              </a:pathLst>
            </a:custGeom>
            <a:grpFill/>
          </p:spPr>
          <p:txBody>
            <a:bodyPr wrap="square" lIns="0" tIns="0" rIns="0" bIns="0" rtlCol="0"/>
            <a:lstStyle/>
            <a:p>
              <a:endParaRPr sz="1351"/>
            </a:p>
          </p:txBody>
        </p:sp>
        <p:sp>
          <p:nvSpPr>
            <p:cNvPr id="18" name="object 5">
              <a:extLst>
                <a:ext uri="{FF2B5EF4-FFF2-40B4-BE49-F238E27FC236}">
                  <a16:creationId xmlns:a16="http://schemas.microsoft.com/office/drawing/2014/main" id="{5C7BAF9A-BC10-3E92-0F34-4F68D7B3A0C6}"/>
                </a:ext>
              </a:extLst>
            </p:cNvPr>
            <p:cNvSpPr/>
            <p:nvPr/>
          </p:nvSpPr>
          <p:spPr>
            <a:xfrm>
              <a:off x="8160271" y="3708283"/>
              <a:ext cx="818744" cy="237970"/>
            </a:xfrm>
            <a:custGeom>
              <a:avLst/>
              <a:gdLst/>
              <a:ahLst/>
              <a:cxnLst/>
              <a:rect l="l" t="t" r="r" b="b"/>
              <a:pathLst>
                <a:path w="1800225" h="523240">
                  <a:moveTo>
                    <a:pt x="1799643" y="0"/>
                  </a:moveTo>
                  <a:lnTo>
                    <a:pt x="0" y="0"/>
                  </a:lnTo>
                  <a:lnTo>
                    <a:pt x="0" y="523108"/>
                  </a:lnTo>
                  <a:lnTo>
                    <a:pt x="1799643" y="523108"/>
                  </a:lnTo>
                  <a:lnTo>
                    <a:pt x="1799643" y="0"/>
                  </a:lnTo>
                  <a:close/>
                </a:path>
              </a:pathLst>
            </a:custGeom>
            <a:grpFill/>
          </p:spPr>
          <p:txBody>
            <a:bodyPr wrap="square" lIns="0" tIns="0" rIns="0" bIns="0" rtlCol="0"/>
            <a:lstStyle/>
            <a:p>
              <a:endParaRPr sz="1351"/>
            </a:p>
          </p:txBody>
        </p:sp>
        <p:sp>
          <p:nvSpPr>
            <p:cNvPr id="19" name="object 6">
              <a:extLst>
                <a:ext uri="{FF2B5EF4-FFF2-40B4-BE49-F238E27FC236}">
                  <a16:creationId xmlns:a16="http://schemas.microsoft.com/office/drawing/2014/main" id="{A7EE81FA-5753-52A7-08E1-E1E8ABB9F50F}"/>
                </a:ext>
              </a:extLst>
            </p:cNvPr>
            <p:cNvSpPr/>
            <p:nvPr/>
          </p:nvSpPr>
          <p:spPr>
            <a:xfrm>
              <a:off x="8149090" y="2852337"/>
              <a:ext cx="840981" cy="824520"/>
            </a:xfrm>
            <a:custGeom>
              <a:avLst/>
              <a:gdLst/>
              <a:ahLst/>
              <a:cxnLst/>
              <a:rect l="l" t="t" r="r" b="b"/>
              <a:pathLst>
                <a:path w="1849119" h="1812925">
                  <a:moveTo>
                    <a:pt x="978655" y="0"/>
                  </a:moveTo>
                  <a:lnTo>
                    <a:pt x="707526" y="0"/>
                  </a:lnTo>
                  <a:lnTo>
                    <a:pt x="707526" y="994637"/>
                  </a:lnTo>
                  <a:lnTo>
                    <a:pt x="1180801" y="994637"/>
                  </a:lnTo>
                  <a:lnTo>
                    <a:pt x="1180801" y="564824"/>
                  </a:lnTo>
                  <a:lnTo>
                    <a:pt x="1223433" y="586895"/>
                  </a:lnTo>
                  <a:lnTo>
                    <a:pt x="1260661" y="614259"/>
                  </a:lnTo>
                  <a:lnTo>
                    <a:pt x="1292399" y="646686"/>
                  </a:lnTo>
                  <a:lnTo>
                    <a:pt x="1318560" y="683947"/>
                  </a:lnTo>
                  <a:lnTo>
                    <a:pt x="1339058" y="725812"/>
                  </a:lnTo>
                  <a:lnTo>
                    <a:pt x="1353806" y="772050"/>
                  </a:lnTo>
                  <a:lnTo>
                    <a:pt x="1362719" y="822432"/>
                  </a:lnTo>
                  <a:lnTo>
                    <a:pt x="1365709" y="876727"/>
                  </a:lnTo>
                  <a:lnTo>
                    <a:pt x="1363615" y="926151"/>
                  </a:lnTo>
                  <a:lnTo>
                    <a:pt x="1357371" y="973139"/>
                  </a:lnTo>
                  <a:lnTo>
                    <a:pt x="1347034" y="1017547"/>
                  </a:lnTo>
                  <a:lnTo>
                    <a:pt x="1332661" y="1059230"/>
                  </a:lnTo>
                  <a:lnTo>
                    <a:pt x="1314308" y="1098044"/>
                  </a:lnTo>
                  <a:lnTo>
                    <a:pt x="1292033" y="1133846"/>
                  </a:lnTo>
                  <a:lnTo>
                    <a:pt x="1265892" y="1166491"/>
                  </a:lnTo>
                  <a:lnTo>
                    <a:pt x="1235943" y="1195835"/>
                  </a:lnTo>
                  <a:lnTo>
                    <a:pt x="1202241" y="1221734"/>
                  </a:lnTo>
                  <a:lnTo>
                    <a:pt x="1164845" y="1244044"/>
                  </a:lnTo>
                  <a:lnTo>
                    <a:pt x="1123810" y="1262621"/>
                  </a:lnTo>
                  <a:lnTo>
                    <a:pt x="1079193" y="1277321"/>
                  </a:lnTo>
                  <a:lnTo>
                    <a:pt x="1031052" y="1287999"/>
                  </a:lnTo>
                  <a:lnTo>
                    <a:pt x="979443" y="1294511"/>
                  </a:lnTo>
                  <a:lnTo>
                    <a:pt x="924424" y="1296714"/>
                  </a:lnTo>
                  <a:lnTo>
                    <a:pt x="871992" y="1294238"/>
                  </a:lnTo>
                  <a:lnTo>
                    <a:pt x="822258" y="1286989"/>
                  </a:lnTo>
                  <a:lnTo>
                    <a:pt x="775359" y="1275238"/>
                  </a:lnTo>
                  <a:lnTo>
                    <a:pt x="731430" y="1259257"/>
                  </a:lnTo>
                  <a:lnTo>
                    <a:pt x="690607" y="1239315"/>
                  </a:lnTo>
                  <a:lnTo>
                    <a:pt x="653027" y="1215684"/>
                  </a:lnTo>
                  <a:lnTo>
                    <a:pt x="618825" y="1188633"/>
                  </a:lnTo>
                  <a:lnTo>
                    <a:pt x="588137" y="1158435"/>
                  </a:lnTo>
                  <a:lnTo>
                    <a:pt x="561100" y="1125359"/>
                  </a:lnTo>
                  <a:lnTo>
                    <a:pt x="537849" y="1089677"/>
                  </a:lnTo>
                  <a:lnTo>
                    <a:pt x="518520" y="1051659"/>
                  </a:lnTo>
                  <a:lnTo>
                    <a:pt x="503250" y="1011575"/>
                  </a:lnTo>
                  <a:lnTo>
                    <a:pt x="492175" y="969697"/>
                  </a:lnTo>
                  <a:lnTo>
                    <a:pt x="485430" y="926295"/>
                  </a:lnTo>
                  <a:lnTo>
                    <a:pt x="483151" y="881640"/>
                  </a:lnTo>
                  <a:lnTo>
                    <a:pt x="485932" y="827226"/>
                  </a:lnTo>
                  <a:lnTo>
                    <a:pt x="494070" y="775559"/>
                  </a:lnTo>
                  <a:lnTo>
                    <a:pt x="507261" y="727024"/>
                  </a:lnTo>
                  <a:lnTo>
                    <a:pt x="525199" y="682005"/>
                  </a:lnTo>
                  <a:lnTo>
                    <a:pt x="547581" y="640887"/>
                  </a:lnTo>
                  <a:lnTo>
                    <a:pt x="574100" y="604055"/>
                  </a:lnTo>
                  <a:lnTo>
                    <a:pt x="604452" y="571894"/>
                  </a:lnTo>
                  <a:lnTo>
                    <a:pt x="638332" y="544787"/>
                  </a:lnTo>
                  <a:lnTo>
                    <a:pt x="675434" y="523121"/>
                  </a:lnTo>
                  <a:lnTo>
                    <a:pt x="436346" y="68768"/>
                  </a:lnTo>
                  <a:lnTo>
                    <a:pt x="399137" y="92912"/>
                  </a:lnTo>
                  <a:lnTo>
                    <a:pt x="363017" y="118915"/>
                  </a:lnTo>
                  <a:lnTo>
                    <a:pt x="328073" y="146761"/>
                  </a:lnTo>
                  <a:lnTo>
                    <a:pt x="294394" y="176431"/>
                  </a:lnTo>
                  <a:lnTo>
                    <a:pt x="262070" y="207906"/>
                  </a:lnTo>
                  <a:lnTo>
                    <a:pt x="231189" y="241168"/>
                  </a:lnTo>
                  <a:lnTo>
                    <a:pt x="201839" y="276198"/>
                  </a:lnTo>
                  <a:lnTo>
                    <a:pt x="174109" y="312978"/>
                  </a:lnTo>
                  <a:lnTo>
                    <a:pt x="148088" y="351489"/>
                  </a:lnTo>
                  <a:lnTo>
                    <a:pt x="123864" y="391714"/>
                  </a:lnTo>
                  <a:lnTo>
                    <a:pt x="101527" y="433633"/>
                  </a:lnTo>
                  <a:lnTo>
                    <a:pt x="81165" y="477229"/>
                  </a:lnTo>
                  <a:lnTo>
                    <a:pt x="62866" y="522482"/>
                  </a:lnTo>
                  <a:lnTo>
                    <a:pt x="46719" y="569375"/>
                  </a:lnTo>
                  <a:lnTo>
                    <a:pt x="32813" y="617889"/>
                  </a:lnTo>
                  <a:lnTo>
                    <a:pt x="21237" y="668005"/>
                  </a:lnTo>
                  <a:lnTo>
                    <a:pt x="12078" y="719705"/>
                  </a:lnTo>
                  <a:lnTo>
                    <a:pt x="5427" y="772972"/>
                  </a:lnTo>
                  <a:lnTo>
                    <a:pt x="1371" y="827785"/>
                  </a:lnTo>
                  <a:lnTo>
                    <a:pt x="0" y="884128"/>
                  </a:lnTo>
                  <a:lnTo>
                    <a:pt x="1147" y="934973"/>
                  </a:lnTo>
                  <a:lnTo>
                    <a:pt x="4559" y="984800"/>
                  </a:lnTo>
                  <a:lnTo>
                    <a:pt x="10186" y="1033572"/>
                  </a:lnTo>
                  <a:lnTo>
                    <a:pt x="17983" y="1081247"/>
                  </a:lnTo>
                  <a:lnTo>
                    <a:pt x="27901" y="1127788"/>
                  </a:lnTo>
                  <a:lnTo>
                    <a:pt x="39893" y="1173154"/>
                  </a:lnTo>
                  <a:lnTo>
                    <a:pt x="53912" y="1217308"/>
                  </a:lnTo>
                  <a:lnTo>
                    <a:pt x="69910" y="1260209"/>
                  </a:lnTo>
                  <a:lnTo>
                    <a:pt x="87840" y="1301819"/>
                  </a:lnTo>
                  <a:lnTo>
                    <a:pt x="107655" y="1342099"/>
                  </a:lnTo>
                  <a:lnTo>
                    <a:pt x="129307" y="1381009"/>
                  </a:lnTo>
                  <a:lnTo>
                    <a:pt x="152748" y="1418510"/>
                  </a:lnTo>
                  <a:lnTo>
                    <a:pt x="177932" y="1454563"/>
                  </a:lnTo>
                  <a:lnTo>
                    <a:pt x="204811" y="1489129"/>
                  </a:lnTo>
                  <a:lnTo>
                    <a:pt x="233337" y="1522169"/>
                  </a:lnTo>
                  <a:lnTo>
                    <a:pt x="263464" y="1553644"/>
                  </a:lnTo>
                  <a:lnTo>
                    <a:pt x="295143" y="1583515"/>
                  </a:lnTo>
                  <a:lnTo>
                    <a:pt x="328327" y="1611742"/>
                  </a:lnTo>
                  <a:lnTo>
                    <a:pt x="362970" y="1638286"/>
                  </a:lnTo>
                  <a:lnTo>
                    <a:pt x="399022" y="1663108"/>
                  </a:lnTo>
                  <a:lnTo>
                    <a:pt x="436438" y="1686170"/>
                  </a:lnTo>
                  <a:lnTo>
                    <a:pt x="475170" y="1707431"/>
                  </a:lnTo>
                  <a:lnTo>
                    <a:pt x="515170" y="1726854"/>
                  </a:lnTo>
                  <a:lnTo>
                    <a:pt x="556391" y="1744398"/>
                  </a:lnTo>
                  <a:lnTo>
                    <a:pt x="598786" y="1760024"/>
                  </a:lnTo>
                  <a:lnTo>
                    <a:pt x="642306" y="1773694"/>
                  </a:lnTo>
                  <a:lnTo>
                    <a:pt x="686905" y="1785368"/>
                  </a:lnTo>
                  <a:lnTo>
                    <a:pt x="732536" y="1795008"/>
                  </a:lnTo>
                  <a:lnTo>
                    <a:pt x="779151" y="1802573"/>
                  </a:lnTo>
                  <a:lnTo>
                    <a:pt x="826702" y="1808026"/>
                  </a:lnTo>
                  <a:lnTo>
                    <a:pt x="875142" y="1811326"/>
                  </a:lnTo>
                  <a:lnTo>
                    <a:pt x="924424" y="1812434"/>
                  </a:lnTo>
                  <a:lnTo>
                    <a:pt x="969698" y="1811496"/>
                  </a:lnTo>
                  <a:lnTo>
                    <a:pt x="1014494" y="1808689"/>
                  </a:lnTo>
                  <a:lnTo>
                    <a:pt x="1058752" y="1804027"/>
                  </a:lnTo>
                  <a:lnTo>
                    <a:pt x="1102415" y="1797522"/>
                  </a:lnTo>
                  <a:lnTo>
                    <a:pt x="1145426" y="1789188"/>
                  </a:lnTo>
                  <a:lnTo>
                    <a:pt x="1187725" y="1779035"/>
                  </a:lnTo>
                  <a:lnTo>
                    <a:pt x="1229254" y="1767078"/>
                  </a:lnTo>
                  <a:lnTo>
                    <a:pt x="1269957" y="1753330"/>
                  </a:lnTo>
                  <a:lnTo>
                    <a:pt x="1309774" y="1737802"/>
                  </a:lnTo>
                  <a:lnTo>
                    <a:pt x="1348648" y="1720507"/>
                  </a:lnTo>
                  <a:lnTo>
                    <a:pt x="1386521" y="1701459"/>
                  </a:lnTo>
                  <a:lnTo>
                    <a:pt x="1423334" y="1680670"/>
                  </a:lnTo>
                  <a:lnTo>
                    <a:pt x="1459029" y="1658153"/>
                  </a:lnTo>
                  <a:lnTo>
                    <a:pt x="1493550" y="1633920"/>
                  </a:lnTo>
                  <a:lnTo>
                    <a:pt x="1526836" y="1607984"/>
                  </a:lnTo>
                  <a:lnTo>
                    <a:pt x="1558831" y="1580358"/>
                  </a:lnTo>
                  <a:lnTo>
                    <a:pt x="1589477" y="1551055"/>
                  </a:lnTo>
                  <a:lnTo>
                    <a:pt x="1618715" y="1520087"/>
                  </a:lnTo>
                  <a:lnTo>
                    <a:pt x="1646487" y="1487468"/>
                  </a:lnTo>
                  <a:lnTo>
                    <a:pt x="1672735" y="1453209"/>
                  </a:lnTo>
                  <a:lnTo>
                    <a:pt x="1697402" y="1417323"/>
                  </a:lnTo>
                  <a:lnTo>
                    <a:pt x="1720429" y="1379824"/>
                  </a:lnTo>
                  <a:lnTo>
                    <a:pt x="1741758" y="1340724"/>
                  </a:lnTo>
                  <a:lnTo>
                    <a:pt x="1761331" y="1300035"/>
                  </a:lnTo>
                  <a:lnTo>
                    <a:pt x="1779090" y="1257771"/>
                  </a:lnTo>
                  <a:lnTo>
                    <a:pt x="1794977" y="1213944"/>
                  </a:lnTo>
                  <a:lnTo>
                    <a:pt x="1808935" y="1168567"/>
                  </a:lnTo>
                  <a:lnTo>
                    <a:pt x="1820904" y="1121652"/>
                  </a:lnTo>
                  <a:lnTo>
                    <a:pt x="1830827" y="1073213"/>
                  </a:lnTo>
                  <a:lnTo>
                    <a:pt x="1838646" y="1023262"/>
                  </a:lnTo>
                  <a:lnTo>
                    <a:pt x="1844303" y="971811"/>
                  </a:lnTo>
                  <a:lnTo>
                    <a:pt x="1847740" y="918874"/>
                  </a:lnTo>
                  <a:lnTo>
                    <a:pt x="1848898" y="864463"/>
                  </a:lnTo>
                  <a:lnTo>
                    <a:pt x="1847579" y="814373"/>
                  </a:lnTo>
                  <a:lnTo>
                    <a:pt x="1843670" y="765311"/>
                  </a:lnTo>
                  <a:lnTo>
                    <a:pt x="1837245" y="717326"/>
                  </a:lnTo>
                  <a:lnTo>
                    <a:pt x="1828376" y="670463"/>
                  </a:lnTo>
                  <a:lnTo>
                    <a:pt x="1817135" y="624771"/>
                  </a:lnTo>
                  <a:lnTo>
                    <a:pt x="1803597" y="580295"/>
                  </a:lnTo>
                  <a:lnTo>
                    <a:pt x="1787833" y="537084"/>
                  </a:lnTo>
                  <a:lnTo>
                    <a:pt x="1769917" y="495183"/>
                  </a:lnTo>
                  <a:lnTo>
                    <a:pt x="1749921" y="454640"/>
                  </a:lnTo>
                  <a:lnTo>
                    <a:pt x="1727918" y="415501"/>
                  </a:lnTo>
                  <a:lnTo>
                    <a:pt x="1703982" y="377814"/>
                  </a:lnTo>
                  <a:lnTo>
                    <a:pt x="1678185" y="341626"/>
                  </a:lnTo>
                  <a:lnTo>
                    <a:pt x="1650599" y="306983"/>
                  </a:lnTo>
                  <a:lnTo>
                    <a:pt x="1621298" y="273932"/>
                  </a:lnTo>
                  <a:lnTo>
                    <a:pt x="1590355" y="242521"/>
                  </a:lnTo>
                  <a:lnTo>
                    <a:pt x="1557842" y="212796"/>
                  </a:lnTo>
                  <a:lnTo>
                    <a:pt x="1523832" y="184804"/>
                  </a:lnTo>
                  <a:lnTo>
                    <a:pt x="1488399" y="158593"/>
                  </a:lnTo>
                  <a:lnTo>
                    <a:pt x="1451614" y="134209"/>
                  </a:lnTo>
                  <a:lnTo>
                    <a:pt x="1413551" y="111699"/>
                  </a:lnTo>
                  <a:lnTo>
                    <a:pt x="1374283" y="91110"/>
                  </a:lnTo>
                  <a:lnTo>
                    <a:pt x="1333883" y="72488"/>
                  </a:lnTo>
                  <a:lnTo>
                    <a:pt x="1292423" y="55882"/>
                  </a:lnTo>
                  <a:lnTo>
                    <a:pt x="1249976" y="41338"/>
                  </a:lnTo>
                  <a:lnTo>
                    <a:pt x="1206616" y="28902"/>
                  </a:lnTo>
                  <a:lnTo>
                    <a:pt x="1162414" y="18622"/>
                  </a:lnTo>
                  <a:lnTo>
                    <a:pt x="1117444" y="10545"/>
                  </a:lnTo>
                  <a:lnTo>
                    <a:pt x="1071779" y="4718"/>
                  </a:lnTo>
                  <a:lnTo>
                    <a:pt x="1025492" y="1187"/>
                  </a:lnTo>
                  <a:lnTo>
                    <a:pt x="978655" y="0"/>
                  </a:lnTo>
                  <a:close/>
                </a:path>
              </a:pathLst>
            </a:custGeom>
            <a:grpFill/>
          </p:spPr>
          <p:txBody>
            <a:bodyPr wrap="square" lIns="0" tIns="0" rIns="0" bIns="0" rtlCol="0"/>
            <a:lstStyle/>
            <a:p>
              <a:pPr algn="l" rtl="0"/>
              <a:endParaRPr sz="1351" dirty="0"/>
            </a:p>
          </p:txBody>
        </p:sp>
        <p:sp>
          <p:nvSpPr>
            <p:cNvPr id="20" name="object 7">
              <a:extLst>
                <a:ext uri="{FF2B5EF4-FFF2-40B4-BE49-F238E27FC236}">
                  <a16:creationId xmlns:a16="http://schemas.microsoft.com/office/drawing/2014/main" id="{77C23EAF-11CC-E331-5E59-5127D2A82A77}"/>
                </a:ext>
              </a:extLst>
            </p:cNvPr>
            <p:cNvSpPr/>
            <p:nvPr/>
          </p:nvSpPr>
          <p:spPr>
            <a:xfrm>
              <a:off x="8160286" y="2185219"/>
              <a:ext cx="818744" cy="630736"/>
            </a:xfrm>
            <a:custGeom>
              <a:avLst/>
              <a:gdLst/>
              <a:ahLst/>
              <a:cxnLst/>
              <a:rect l="l" t="t" r="r" b="b"/>
              <a:pathLst>
                <a:path w="1800225" h="1386839">
                  <a:moveTo>
                    <a:pt x="1799602" y="0"/>
                  </a:moveTo>
                  <a:lnTo>
                    <a:pt x="0" y="0"/>
                  </a:lnTo>
                  <a:lnTo>
                    <a:pt x="0" y="515620"/>
                  </a:lnTo>
                  <a:lnTo>
                    <a:pt x="631113" y="515620"/>
                  </a:lnTo>
                  <a:lnTo>
                    <a:pt x="631113" y="871220"/>
                  </a:lnTo>
                  <a:lnTo>
                    <a:pt x="0" y="871220"/>
                  </a:lnTo>
                  <a:lnTo>
                    <a:pt x="0" y="1386840"/>
                  </a:lnTo>
                  <a:lnTo>
                    <a:pt x="1799602" y="1386840"/>
                  </a:lnTo>
                  <a:lnTo>
                    <a:pt x="1799602" y="871220"/>
                  </a:lnTo>
                  <a:lnTo>
                    <a:pt x="1153731" y="871220"/>
                  </a:lnTo>
                  <a:lnTo>
                    <a:pt x="1153731" y="515620"/>
                  </a:lnTo>
                  <a:lnTo>
                    <a:pt x="1799602" y="515620"/>
                  </a:lnTo>
                  <a:lnTo>
                    <a:pt x="1799602" y="0"/>
                  </a:lnTo>
                  <a:close/>
                </a:path>
              </a:pathLst>
            </a:custGeom>
            <a:grpFill/>
          </p:spPr>
          <p:txBody>
            <a:bodyPr wrap="square" lIns="0" tIns="0" rIns="0" bIns="0" rtlCol="0"/>
            <a:lstStyle/>
            <a:p>
              <a:pPr algn="l" rtl="0"/>
              <a:endParaRPr sz="1351"/>
            </a:p>
          </p:txBody>
        </p:sp>
        <p:sp>
          <p:nvSpPr>
            <p:cNvPr id="21" name="object 8">
              <a:extLst>
                <a:ext uri="{FF2B5EF4-FFF2-40B4-BE49-F238E27FC236}">
                  <a16:creationId xmlns:a16="http://schemas.microsoft.com/office/drawing/2014/main" id="{230C765F-3E85-97BD-CEBA-12F0966F4C0E}"/>
                </a:ext>
              </a:extLst>
            </p:cNvPr>
            <p:cNvSpPr/>
            <p:nvPr/>
          </p:nvSpPr>
          <p:spPr>
            <a:xfrm>
              <a:off x="8160286" y="171993"/>
              <a:ext cx="818744" cy="1851198"/>
            </a:xfrm>
            <a:custGeom>
              <a:avLst/>
              <a:gdLst/>
              <a:ahLst/>
              <a:cxnLst/>
              <a:rect l="l" t="t" r="r" b="b"/>
              <a:pathLst>
                <a:path w="1800225" h="4070350">
                  <a:moveTo>
                    <a:pt x="1799602" y="540296"/>
                  </a:moveTo>
                  <a:lnTo>
                    <a:pt x="966393" y="540296"/>
                  </a:lnTo>
                  <a:lnTo>
                    <a:pt x="0" y="0"/>
                  </a:lnTo>
                  <a:lnTo>
                    <a:pt x="0" y="545211"/>
                  </a:lnTo>
                  <a:lnTo>
                    <a:pt x="465950" y="798131"/>
                  </a:lnTo>
                  <a:lnTo>
                    <a:pt x="0" y="1053528"/>
                  </a:lnTo>
                  <a:lnTo>
                    <a:pt x="0" y="1603692"/>
                  </a:lnTo>
                  <a:lnTo>
                    <a:pt x="971321" y="1056005"/>
                  </a:lnTo>
                  <a:lnTo>
                    <a:pt x="1799602" y="1056005"/>
                  </a:lnTo>
                  <a:lnTo>
                    <a:pt x="1799602" y="540296"/>
                  </a:lnTo>
                  <a:close/>
                </a:path>
                <a:path w="1800225" h="4070350">
                  <a:moveTo>
                    <a:pt x="1799615" y="1096187"/>
                  </a:moveTo>
                  <a:lnTo>
                    <a:pt x="1131557" y="1315897"/>
                  </a:lnTo>
                  <a:lnTo>
                    <a:pt x="1131557" y="1815731"/>
                  </a:lnTo>
                  <a:lnTo>
                    <a:pt x="1131557" y="2046592"/>
                  </a:lnTo>
                  <a:lnTo>
                    <a:pt x="759294" y="1928723"/>
                  </a:lnTo>
                  <a:lnTo>
                    <a:pt x="1131557" y="1815731"/>
                  </a:lnTo>
                  <a:lnTo>
                    <a:pt x="1131557" y="1315897"/>
                  </a:lnTo>
                  <a:lnTo>
                    <a:pt x="0" y="1688033"/>
                  </a:lnTo>
                  <a:lnTo>
                    <a:pt x="0" y="2169376"/>
                  </a:lnTo>
                  <a:lnTo>
                    <a:pt x="1799615" y="2763697"/>
                  </a:lnTo>
                  <a:lnTo>
                    <a:pt x="1799615" y="2252891"/>
                  </a:lnTo>
                  <a:lnTo>
                    <a:pt x="1585150" y="2186571"/>
                  </a:lnTo>
                  <a:lnTo>
                    <a:pt x="1585150" y="2046592"/>
                  </a:lnTo>
                  <a:lnTo>
                    <a:pt x="1585150" y="1815731"/>
                  </a:lnTo>
                  <a:lnTo>
                    <a:pt x="1585150" y="1675765"/>
                  </a:lnTo>
                  <a:lnTo>
                    <a:pt x="1799615" y="1609432"/>
                  </a:lnTo>
                  <a:lnTo>
                    <a:pt x="1799615" y="1096187"/>
                  </a:lnTo>
                  <a:close/>
                </a:path>
                <a:path w="1800225" h="4070350">
                  <a:moveTo>
                    <a:pt x="1799628" y="3485705"/>
                  </a:moveTo>
                  <a:lnTo>
                    <a:pt x="1798447" y="3436836"/>
                  </a:lnTo>
                  <a:lnTo>
                    <a:pt x="1794865" y="3386963"/>
                  </a:lnTo>
                  <a:lnTo>
                    <a:pt x="1788985" y="3338842"/>
                  </a:lnTo>
                  <a:lnTo>
                    <a:pt x="1780857" y="3291624"/>
                  </a:lnTo>
                  <a:lnTo>
                    <a:pt x="1770507" y="3245370"/>
                  </a:lnTo>
                  <a:lnTo>
                    <a:pt x="1758022" y="3200133"/>
                  </a:lnTo>
                  <a:lnTo>
                    <a:pt x="1743430" y="3155975"/>
                  </a:lnTo>
                  <a:lnTo>
                    <a:pt x="1726780" y="3112947"/>
                  </a:lnTo>
                  <a:lnTo>
                    <a:pt x="1716709" y="3090341"/>
                  </a:lnTo>
                  <a:lnTo>
                    <a:pt x="1708150" y="3071114"/>
                  </a:lnTo>
                  <a:lnTo>
                    <a:pt x="1687563" y="3030537"/>
                  </a:lnTo>
                  <a:lnTo>
                    <a:pt x="1665097" y="2991256"/>
                  </a:lnTo>
                  <a:lnTo>
                    <a:pt x="1640789" y="2953334"/>
                  </a:lnTo>
                  <a:lnTo>
                    <a:pt x="1614690" y="2916834"/>
                  </a:lnTo>
                  <a:lnTo>
                    <a:pt x="1586865" y="2881807"/>
                  </a:lnTo>
                  <a:lnTo>
                    <a:pt x="1557362" y="2848318"/>
                  </a:lnTo>
                  <a:lnTo>
                    <a:pt x="1526235" y="2816402"/>
                  </a:lnTo>
                  <a:lnTo>
                    <a:pt x="1493520" y="2786151"/>
                  </a:lnTo>
                  <a:lnTo>
                    <a:pt x="1459293" y="2757589"/>
                  </a:lnTo>
                  <a:lnTo>
                    <a:pt x="1423606" y="2730804"/>
                  </a:lnTo>
                  <a:lnTo>
                    <a:pt x="1386484" y="2705824"/>
                  </a:lnTo>
                  <a:lnTo>
                    <a:pt x="1348016" y="2682710"/>
                  </a:lnTo>
                  <a:lnTo>
                    <a:pt x="1316418" y="2665907"/>
                  </a:lnTo>
                  <a:lnTo>
                    <a:pt x="1316418" y="3485705"/>
                  </a:lnTo>
                  <a:lnTo>
                    <a:pt x="1316418" y="3559391"/>
                  </a:lnTo>
                  <a:lnTo>
                    <a:pt x="483209" y="3559391"/>
                  </a:lnTo>
                  <a:lnTo>
                    <a:pt x="483209" y="3485705"/>
                  </a:lnTo>
                  <a:lnTo>
                    <a:pt x="486054" y="3436836"/>
                  </a:lnTo>
                  <a:lnTo>
                    <a:pt x="494385" y="3390341"/>
                  </a:lnTo>
                  <a:lnTo>
                    <a:pt x="507847" y="3346437"/>
                  </a:lnTo>
                  <a:lnTo>
                    <a:pt x="526122" y="3305289"/>
                  </a:lnTo>
                  <a:lnTo>
                    <a:pt x="548868" y="3267138"/>
                  </a:lnTo>
                  <a:lnTo>
                    <a:pt x="575767" y="3232150"/>
                  </a:lnTo>
                  <a:lnTo>
                    <a:pt x="606463" y="3200527"/>
                  </a:lnTo>
                  <a:lnTo>
                    <a:pt x="640626" y="3172485"/>
                  </a:lnTo>
                  <a:lnTo>
                    <a:pt x="677926" y="3148215"/>
                  </a:lnTo>
                  <a:lnTo>
                    <a:pt x="718032" y="3127908"/>
                  </a:lnTo>
                  <a:lnTo>
                    <a:pt x="760615" y="3111766"/>
                  </a:lnTo>
                  <a:lnTo>
                    <a:pt x="805319" y="3099993"/>
                  </a:lnTo>
                  <a:lnTo>
                    <a:pt x="851839" y="3092780"/>
                  </a:lnTo>
                  <a:lnTo>
                    <a:pt x="899820" y="3090341"/>
                  </a:lnTo>
                  <a:lnTo>
                    <a:pt x="947801" y="3092678"/>
                  </a:lnTo>
                  <a:lnTo>
                    <a:pt x="994308" y="3099612"/>
                  </a:lnTo>
                  <a:lnTo>
                    <a:pt x="1039025" y="3110966"/>
                  </a:lnTo>
                  <a:lnTo>
                    <a:pt x="1081608" y="3126625"/>
                  </a:lnTo>
                  <a:lnTo>
                    <a:pt x="1121714" y="3146399"/>
                  </a:lnTo>
                  <a:lnTo>
                    <a:pt x="1159014" y="3170174"/>
                  </a:lnTo>
                  <a:lnTo>
                    <a:pt x="1193177" y="3197771"/>
                  </a:lnTo>
                  <a:lnTo>
                    <a:pt x="1223873" y="3229064"/>
                  </a:lnTo>
                  <a:lnTo>
                    <a:pt x="1250759" y="3263874"/>
                  </a:lnTo>
                  <a:lnTo>
                    <a:pt x="1273505" y="3302076"/>
                  </a:lnTo>
                  <a:lnTo>
                    <a:pt x="1291780" y="3343516"/>
                  </a:lnTo>
                  <a:lnTo>
                    <a:pt x="1305242" y="3388029"/>
                  </a:lnTo>
                  <a:lnTo>
                    <a:pt x="1313573" y="3435477"/>
                  </a:lnTo>
                  <a:lnTo>
                    <a:pt x="1316418" y="3485705"/>
                  </a:lnTo>
                  <a:lnTo>
                    <a:pt x="1316418" y="2665907"/>
                  </a:lnTo>
                  <a:lnTo>
                    <a:pt x="1267180" y="2642349"/>
                  </a:lnTo>
                  <a:lnTo>
                    <a:pt x="1224927" y="2625204"/>
                  </a:lnTo>
                  <a:lnTo>
                    <a:pt x="1181519" y="2610167"/>
                  </a:lnTo>
                  <a:lnTo>
                    <a:pt x="1137005" y="2597289"/>
                  </a:lnTo>
                  <a:lnTo>
                    <a:pt x="1091463" y="2586621"/>
                  </a:lnTo>
                  <a:lnTo>
                    <a:pt x="1044905" y="2578214"/>
                  </a:lnTo>
                  <a:lnTo>
                    <a:pt x="997419" y="2572156"/>
                  </a:lnTo>
                  <a:lnTo>
                    <a:pt x="949032" y="2568473"/>
                  </a:lnTo>
                  <a:lnTo>
                    <a:pt x="899820" y="2567228"/>
                  </a:lnTo>
                  <a:lnTo>
                    <a:pt x="850811" y="2568486"/>
                  </a:lnTo>
                  <a:lnTo>
                    <a:pt x="802627" y="2572232"/>
                  </a:lnTo>
                  <a:lnTo>
                    <a:pt x="755294" y="2578404"/>
                  </a:lnTo>
                  <a:lnTo>
                    <a:pt x="708888" y="2586939"/>
                  </a:lnTo>
                  <a:lnTo>
                    <a:pt x="663448" y="2597759"/>
                  </a:lnTo>
                  <a:lnTo>
                    <a:pt x="619036" y="2610840"/>
                  </a:lnTo>
                  <a:lnTo>
                    <a:pt x="575691" y="2626080"/>
                  </a:lnTo>
                  <a:lnTo>
                    <a:pt x="533488" y="2643441"/>
                  </a:lnTo>
                  <a:lnTo>
                    <a:pt x="492480" y="2662859"/>
                  </a:lnTo>
                  <a:lnTo>
                    <a:pt x="452704" y="2684272"/>
                  </a:lnTo>
                  <a:lnTo>
                    <a:pt x="414223" y="2707614"/>
                  </a:lnTo>
                  <a:lnTo>
                    <a:pt x="377088" y="2732824"/>
                  </a:lnTo>
                  <a:lnTo>
                    <a:pt x="341363" y="2759849"/>
                  </a:lnTo>
                  <a:lnTo>
                    <a:pt x="307098" y="2788615"/>
                  </a:lnTo>
                  <a:lnTo>
                    <a:pt x="274345" y="2819069"/>
                  </a:lnTo>
                  <a:lnTo>
                    <a:pt x="243154" y="2851150"/>
                  </a:lnTo>
                  <a:lnTo>
                    <a:pt x="213575" y="2884805"/>
                  </a:lnTo>
                  <a:lnTo>
                    <a:pt x="185686" y="2919946"/>
                  </a:lnTo>
                  <a:lnTo>
                    <a:pt x="159512" y="2956534"/>
                  </a:lnTo>
                  <a:lnTo>
                    <a:pt x="135128" y="2994507"/>
                  </a:lnTo>
                  <a:lnTo>
                    <a:pt x="112585" y="3033801"/>
                  </a:lnTo>
                  <a:lnTo>
                    <a:pt x="91922" y="3074339"/>
                  </a:lnTo>
                  <a:lnTo>
                    <a:pt x="73202" y="3116084"/>
                  </a:lnTo>
                  <a:lnTo>
                    <a:pt x="56489" y="3158960"/>
                  </a:lnTo>
                  <a:lnTo>
                    <a:pt x="41833" y="3202914"/>
                  </a:lnTo>
                  <a:lnTo>
                    <a:pt x="29273" y="3247872"/>
                  </a:lnTo>
                  <a:lnTo>
                    <a:pt x="18884" y="3293783"/>
                  </a:lnTo>
                  <a:lnTo>
                    <a:pt x="10706" y="3340582"/>
                  </a:lnTo>
                  <a:lnTo>
                    <a:pt x="4800" y="3388207"/>
                  </a:lnTo>
                  <a:lnTo>
                    <a:pt x="1206" y="3436836"/>
                  </a:lnTo>
                  <a:lnTo>
                    <a:pt x="0" y="3485705"/>
                  </a:lnTo>
                  <a:lnTo>
                    <a:pt x="0" y="4070223"/>
                  </a:lnTo>
                  <a:lnTo>
                    <a:pt x="1799628" y="4070223"/>
                  </a:lnTo>
                  <a:lnTo>
                    <a:pt x="1799628" y="3559391"/>
                  </a:lnTo>
                  <a:lnTo>
                    <a:pt x="1799628" y="3485705"/>
                  </a:lnTo>
                  <a:close/>
                </a:path>
              </a:pathLst>
            </a:custGeom>
            <a:grpFill/>
          </p:spPr>
          <p:txBody>
            <a:bodyPr wrap="square" lIns="0" tIns="0" rIns="0" bIns="0" rtlCol="0"/>
            <a:lstStyle/>
            <a:p>
              <a:pPr algn="l" rtl="0"/>
              <a:endParaRPr sz="1351"/>
            </a:p>
          </p:txBody>
        </p:sp>
      </p:grpSp>
    </p:spTree>
    <p:extLst>
      <p:ext uri="{BB962C8B-B14F-4D97-AF65-F5344CB8AC3E}">
        <p14:creationId xmlns:p14="http://schemas.microsoft.com/office/powerpoint/2010/main" val="3824923521"/>
      </p:ext>
    </p:extLst>
  </p:cSld>
  <p:clrMapOvr>
    <a:masterClrMapping/>
  </p:clrMapOvr>
  <p:extLst>
    <p:ext uri="{DCECCB84-F9BA-43D5-87BE-67443E8EF086}">
      <p15:sldGuideLst xmlns:p15="http://schemas.microsoft.com/office/powerpoint/2012/main">
        <p15:guide id="1" orient="horz" pos="1620" userDrawn="1">
          <p15:clr>
            <a:srgbClr val="FBAE40"/>
          </p15:clr>
        </p15:guide>
        <p15:guide id="3" pos="5647" userDrawn="1">
          <p15:clr>
            <a:srgbClr val="FBAE40"/>
          </p15:clr>
        </p15:guide>
        <p15:guide id="4" pos="113" userDrawn="1">
          <p15:clr>
            <a:srgbClr val="FBAE40"/>
          </p15:clr>
        </p15:guide>
        <p15:guide id="5" orient="horz" pos="123" userDrawn="1">
          <p15:clr>
            <a:srgbClr val="FBAE40"/>
          </p15:clr>
        </p15:guide>
        <p15:guide id="6" orient="horz" pos="3129" userDrawn="1">
          <p15:clr>
            <a:srgbClr val="FBAE40"/>
          </p15:clr>
        </p15:guide>
        <p15:guide id="7" pos="497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2305049" y="4850618"/>
            <a:ext cx="1279526" cy="93600"/>
          </a:xfrm>
        </p:spPr>
        <p:txBody>
          <a:bodyPr lIns="0" tIns="0" rIns="0" bIns="0" anchor="ctr">
            <a:noAutofit/>
          </a:bodyPr>
          <a:lstStyle>
            <a:lvl1pPr marL="0" indent="0">
              <a:buNone/>
              <a:defRPr sz="4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PRESENTATION title</a:t>
            </a:r>
          </a:p>
        </p:txBody>
      </p:sp>
      <p:sp>
        <p:nvSpPr>
          <p:cNvPr id="7" name="Date Placeholder 6"/>
          <p:cNvSpPr>
            <a:spLocks noGrp="1"/>
          </p:cNvSpPr>
          <p:nvPr>
            <p:ph type="dt" sz="half" idx="10"/>
          </p:nvPr>
        </p:nvSpPr>
        <p:spPr>
          <a:xfrm>
            <a:off x="177799" y="5412156"/>
            <a:ext cx="2522421" cy="65582"/>
          </a:xfrm>
        </p:spPr>
        <p:txBody>
          <a:bodyPr vert="horz" lIns="0" tIns="0" rIns="0" bIns="0" rtlCol="0" anchor="ctr">
            <a:noAutofit/>
          </a:bodyPr>
          <a:lstStyle>
            <a:lvl1pPr>
              <a:defRPr lang="en-GB" sz="400" b="1" smtClean="0"/>
            </a:lvl1pPr>
          </a:lstStyle>
          <a:p>
            <a:pPr defTabSz="685800">
              <a:lnSpc>
                <a:spcPct val="90000"/>
              </a:lnSpc>
              <a:spcBef>
                <a:spcPts val="750"/>
              </a:spcBef>
              <a:buFont typeface="Arial" panose="020B0604020202020204" pitchFamily="34" charset="0"/>
              <a:buNone/>
            </a:pPr>
            <a:fld id="{7912AAA9-8236-3644-8A8E-C5DCF79CE878}" type="datetime1">
              <a:rPr lang="en-GB" smtClean="0"/>
              <a:t>16/09/2025</a:t>
            </a:fld>
            <a:endParaRPr lang="en-GB" dirty="0"/>
          </a:p>
        </p:txBody>
      </p:sp>
      <p:sp>
        <p:nvSpPr>
          <p:cNvPr id="8" name="Footer Placeholder 7"/>
          <p:cNvSpPr>
            <a:spLocks noGrp="1"/>
          </p:cNvSpPr>
          <p:nvPr>
            <p:ph type="ftr" sz="quarter" idx="11"/>
          </p:nvPr>
        </p:nvSpPr>
        <p:spPr>
          <a:xfrm>
            <a:off x="5505650" y="4850618"/>
            <a:ext cx="1430956" cy="93495"/>
          </a:xfrm>
        </p:spPr>
        <p:txBody>
          <a:bodyPr/>
          <a:lstStyle>
            <a:lvl1pPr>
              <a:defRPr>
                <a:solidFill>
                  <a:schemeClr val="bg1"/>
                </a:solidFill>
              </a:defRPr>
            </a:lvl1pPr>
          </a:lstStyle>
          <a:p>
            <a:r>
              <a:rPr lang="en-GB"/>
              <a:t>STRICTLY PRIVATE &amp; CONFIDENTIAL</a:t>
            </a:r>
            <a:endParaRPr lang="en-GB"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r>
              <a:rPr lang="en-GB" dirty="0"/>
              <a:t> page </a:t>
            </a:r>
            <a:fld id="{AA66EF8C-68FD-CE47-B6A6-51884B18755B}" type="slidenum">
              <a:rPr lang="en-GB" smtClean="0"/>
              <a:pPr/>
              <a:t>‹#›</a:t>
            </a:fld>
            <a:endParaRPr lang="en-GB" dirty="0"/>
          </a:p>
        </p:txBody>
      </p:sp>
      <p:sp>
        <p:nvSpPr>
          <p:cNvPr id="12" name="Text Placeholder 2">
            <a:extLst>
              <a:ext uri="{FF2B5EF4-FFF2-40B4-BE49-F238E27FC236}">
                <a16:creationId xmlns:a16="http://schemas.microsoft.com/office/drawing/2014/main" id="{FFEB810B-3B9E-6EE4-9758-4AA2E24B6797}"/>
              </a:ext>
            </a:extLst>
          </p:cNvPr>
          <p:cNvSpPr>
            <a:spLocks noGrp="1"/>
          </p:cNvSpPr>
          <p:nvPr>
            <p:ph type="body" idx="13" hasCustomPrompt="1"/>
          </p:nvPr>
        </p:nvSpPr>
        <p:spPr>
          <a:xfrm>
            <a:off x="177799" y="403350"/>
            <a:ext cx="1330632" cy="268889"/>
          </a:xfrm>
        </p:spPr>
        <p:txBody>
          <a:bodyPr lIns="0" tIns="0" rIns="0" bIns="0" anchor="t">
            <a:noAutofit/>
          </a:bodyPr>
          <a:lstStyle>
            <a:lvl1pPr marL="0" indent="0">
              <a:lnSpc>
                <a:spcPct val="90000"/>
              </a:lnSpc>
              <a:spcBef>
                <a:spcPts val="0"/>
              </a:spcBef>
              <a:buNone/>
              <a:defRPr sz="900" b="0" cap="all" baseline="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CONTENTS</a:t>
            </a:r>
          </a:p>
        </p:txBody>
      </p:sp>
      <p:sp>
        <p:nvSpPr>
          <p:cNvPr id="13" name="TextBox 12">
            <a:extLst>
              <a:ext uri="{FF2B5EF4-FFF2-40B4-BE49-F238E27FC236}">
                <a16:creationId xmlns:a16="http://schemas.microsoft.com/office/drawing/2014/main" id="{3B6A354F-1028-E9E6-5810-565654568CB5}"/>
              </a:ext>
            </a:extLst>
          </p:cNvPr>
          <p:cNvSpPr txBox="1"/>
          <p:nvPr userDrawn="1"/>
        </p:nvSpPr>
        <p:spPr>
          <a:xfrm>
            <a:off x="177799" y="4850513"/>
            <a:ext cx="1080000" cy="93600"/>
          </a:xfrm>
          <a:prstGeom prst="rect">
            <a:avLst/>
          </a:prstGeom>
        </p:spPr>
        <p:txBody>
          <a:bodyPr vert="horz" lIns="0" tIns="0" rIns="0" bIns="0" rtlCol="0" anchor="ctr"/>
          <a:lstStyle>
            <a:defPPr>
              <a:defRPr lang="en-US"/>
            </a:defPPr>
            <a:lvl1pPr algn="ctr">
              <a:defRPr sz="400" cap="all" baseline="0">
                <a:latin typeface="+mj-lt"/>
              </a:defRPr>
            </a:lvl1pPr>
          </a:lstStyle>
          <a:p>
            <a:pPr lvl="0" algn="l"/>
            <a:r>
              <a:rPr lang="en-GB" b="1" dirty="0">
                <a:solidFill>
                  <a:schemeClr val="bg1"/>
                </a:solidFill>
              </a:rPr>
              <a:t>LEIGH DAY</a:t>
            </a:r>
          </a:p>
        </p:txBody>
      </p:sp>
      <p:sp>
        <p:nvSpPr>
          <p:cNvPr id="28" name="Title 27">
            <a:extLst>
              <a:ext uri="{FF2B5EF4-FFF2-40B4-BE49-F238E27FC236}">
                <a16:creationId xmlns:a16="http://schemas.microsoft.com/office/drawing/2014/main" id="{0F00C951-A729-C6C7-A119-CFEF738DA263}"/>
              </a:ext>
            </a:extLst>
          </p:cNvPr>
          <p:cNvSpPr>
            <a:spLocks noGrp="1"/>
          </p:cNvSpPr>
          <p:nvPr>
            <p:ph type="title" hasCustomPrompt="1"/>
          </p:nvPr>
        </p:nvSpPr>
        <p:spPr>
          <a:xfrm>
            <a:off x="2304000" y="430506"/>
            <a:ext cx="6685994" cy="289678"/>
          </a:xfrm>
        </p:spPr>
        <p:txBody>
          <a:bodyPr/>
          <a:lstStyle>
            <a:lvl1pPr>
              <a:lnSpc>
                <a:spcPct val="85000"/>
              </a:lnSpc>
              <a:defRPr>
                <a:solidFill>
                  <a:schemeClr val="bg1"/>
                </a:solidFill>
              </a:defRPr>
            </a:lvl1pPr>
          </a:lstStyle>
          <a:p>
            <a:r>
              <a:rPr lang="en-GB" dirty="0"/>
              <a:t>Heading</a:t>
            </a:r>
          </a:p>
        </p:txBody>
      </p:sp>
      <p:sp>
        <p:nvSpPr>
          <p:cNvPr id="10" name="Text Placeholder 9">
            <a:extLst>
              <a:ext uri="{FF2B5EF4-FFF2-40B4-BE49-F238E27FC236}">
                <a16:creationId xmlns:a16="http://schemas.microsoft.com/office/drawing/2014/main" id="{5F510CC2-1F2C-A76B-18A8-86DD5E2A7BE4}"/>
              </a:ext>
            </a:extLst>
          </p:cNvPr>
          <p:cNvSpPr>
            <a:spLocks noGrp="1"/>
          </p:cNvSpPr>
          <p:nvPr>
            <p:ph type="body" sz="quarter" idx="14"/>
          </p:nvPr>
        </p:nvSpPr>
        <p:spPr>
          <a:xfrm>
            <a:off x="2304000" y="831850"/>
            <a:ext cx="6022669" cy="2622550"/>
          </a:xfrm>
        </p:spPr>
        <p:txBody>
          <a:bodyPr/>
          <a:lstStyle>
            <a:lvl1pPr marL="0" indent="0">
              <a:buNone/>
              <a:defRPr lang="en-GB" sz="2200" b="1" kern="1200" dirty="0" smtClean="0">
                <a:solidFill>
                  <a:schemeClr val="accent2"/>
                </a:solidFill>
                <a:latin typeface="+mj-lt"/>
                <a:ea typeface="+mj-ea"/>
                <a:cs typeface="+mj-cs"/>
              </a:defRPr>
            </a:lvl1pPr>
            <a:lvl2pPr>
              <a:defRPr lang="en-GB" sz="2200" b="1" kern="1200" dirty="0" smtClean="0">
                <a:solidFill>
                  <a:schemeClr val="accent2"/>
                </a:solidFill>
                <a:latin typeface="+mj-lt"/>
                <a:ea typeface="+mj-ea"/>
                <a:cs typeface="+mj-cs"/>
              </a:defRPr>
            </a:lvl2pPr>
            <a:lvl3pPr>
              <a:defRPr lang="en-GB" sz="2200" b="1" kern="1200" dirty="0" smtClean="0">
                <a:solidFill>
                  <a:schemeClr val="accent2"/>
                </a:solidFill>
                <a:latin typeface="+mj-lt"/>
                <a:ea typeface="+mj-ea"/>
                <a:cs typeface="+mj-cs"/>
              </a:defRPr>
            </a:lvl3pPr>
            <a:lvl4pPr>
              <a:defRPr lang="en-GB" sz="2200" b="1" kern="1200" dirty="0" smtClean="0">
                <a:solidFill>
                  <a:schemeClr val="accent2"/>
                </a:solidFill>
                <a:latin typeface="+mj-lt"/>
                <a:ea typeface="+mj-ea"/>
                <a:cs typeface="+mj-cs"/>
              </a:defRPr>
            </a:lvl4pPr>
            <a:lvl5pPr>
              <a:defRPr lang="en-GB" sz="2200" b="1" kern="1200" dirty="0" smtClean="0">
                <a:solidFill>
                  <a:schemeClr val="accent2"/>
                </a:solidFill>
                <a:latin typeface="+mj-lt"/>
                <a:ea typeface="+mj-ea"/>
                <a:cs typeface="+mj-cs"/>
              </a:defRPr>
            </a:lvl5pPr>
          </a:lstStyle>
          <a:p>
            <a:pPr lvl="0"/>
            <a:r>
              <a:rPr lang="en-GB"/>
              <a:t>Click to edit Master text styles</a:t>
            </a:r>
          </a:p>
        </p:txBody>
      </p:sp>
    </p:spTree>
    <p:extLst>
      <p:ext uri="{BB962C8B-B14F-4D97-AF65-F5344CB8AC3E}">
        <p14:creationId xmlns:p14="http://schemas.microsoft.com/office/powerpoint/2010/main" val="242313193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2305049" y="4850618"/>
            <a:ext cx="1279526" cy="93600"/>
          </a:xfrm>
        </p:spPr>
        <p:txBody>
          <a:bodyPr lIns="0" tIns="0" rIns="0" bIns="0" anchor="ctr">
            <a:noAutofit/>
          </a:bodyPr>
          <a:lstStyle>
            <a:lvl1pPr marL="0" indent="0">
              <a:buNone/>
              <a:defRPr sz="40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PRESENTATION title</a:t>
            </a:r>
          </a:p>
        </p:txBody>
      </p:sp>
      <p:sp>
        <p:nvSpPr>
          <p:cNvPr id="6" name="Content Placeholder 5"/>
          <p:cNvSpPr>
            <a:spLocks noGrp="1"/>
          </p:cNvSpPr>
          <p:nvPr>
            <p:ph sz="quarter" idx="4"/>
          </p:nvPr>
        </p:nvSpPr>
        <p:spPr>
          <a:xfrm>
            <a:off x="9726627" y="3152851"/>
            <a:ext cx="2953441" cy="987028"/>
          </a:xfrm>
        </p:spPr>
        <p:txBody>
          <a:bodyPr lIns="0" tIns="0" rIns="0" bIns="0">
            <a:noAutofit/>
          </a:bodyPr>
          <a:lstStyle>
            <a:lvl1pPr>
              <a:defRPr sz="1400"/>
            </a:lvl1pPr>
            <a:lvl2pPr>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177799" y="5412156"/>
            <a:ext cx="2522421" cy="65582"/>
          </a:xfrm>
        </p:spPr>
        <p:txBody>
          <a:bodyPr vert="horz" lIns="0" tIns="0" rIns="0" bIns="0" rtlCol="0" anchor="ctr">
            <a:noAutofit/>
          </a:bodyPr>
          <a:lstStyle>
            <a:lvl1pPr>
              <a:defRPr lang="en-GB" sz="400" b="1" smtClean="0"/>
            </a:lvl1pPr>
          </a:lstStyle>
          <a:p>
            <a:pPr defTabSz="685800">
              <a:lnSpc>
                <a:spcPct val="90000"/>
              </a:lnSpc>
              <a:spcBef>
                <a:spcPts val="750"/>
              </a:spcBef>
              <a:buFont typeface="Arial" panose="020B0604020202020204" pitchFamily="34" charset="0"/>
              <a:buNone/>
            </a:pPr>
            <a:fld id="{7912AAA9-8236-3644-8A8E-C5DCF79CE878}" type="datetime1">
              <a:rPr lang="en-GB" smtClean="0"/>
              <a:t>16/09/2025</a:t>
            </a:fld>
            <a:endParaRPr lang="en-GB" dirty="0"/>
          </a:p>
        </p:txBody>
      </p:sp>
      <p:sp>
        <p:nvSpPr>
          <p:cNvPr id="8" name="Footer Placeholder 7"/>
          <p:cNvSpPr>
            <a:spLocks noGrp="1"/>
          </p:cNvSpPr>
          <p:nvPr>
            <p:ph type="ftr" sz="quarter" idx="11"/>
          </p:nvPr>
        </p:nvSpPr>
        <p:spPr>
          <a:xfrm>
            <a:off x="5505650" y="4850618"/>
            <a:ext cx="1430956" cy="93495"/>
          </a:xfrm>
        </p:spPr>
        <p:txBody>
          <a:bodyPr/>
          <a:lstStyle>
            <a:lvl1pPr>
              <a:defRPr>
                <a:solidFill>
                  <a:schemeClr val="bg1"/>
                </a:solidFill>
              </a:defRPr>
            </a:lvl1pPr>
          </a:lstStyle>
          <a:p>
            <a:r>
              <a:rPr lang="en-GB"/>
              <a:t>STRICTLY PRIVATE &amp; CONFIDENTIAL</a:t>
            </a:r>
            <a:endParaRPr lang="en-GB"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r>
              <a:rPr lang="en-GB" dirty="0"/>
              <a:t> page </a:t>
            </a:r>
            <a:fld id="{AA66EF8C-68FD-CE47-B6A6-51884B18755B}" type="slidenum">
              <a:rPr lang="en-GB" smtClean="0"/>
              <a:pPr/>
              <a:t>‹#›</a:t>
            </a:fld>
            <a:endParaRPr lang="en-GB" dirty="0"/>
          </a:p>
        </p:txBody>
      </p:sp>
      <p:sp>
        <p:nvSpPr>
          <p:cNvPr id="12" name="Text Placeholder 2">
            <a:extLst>
              <a:ext uri="{FF2B5EF4-FFF2-40B4-BE49-F238E27FC236}">
                <a16:creationId xmlns:a16="http://schemas.microsoft.com/office/drawing/2014/main" id="{FFEB810B-3B9E-6EE4-9758-4AA2E24B6797}"/>
              </a:ext>
            </a:extLst>
          </p:cNvPr>
          <p:cNvSpPr>
            <a:spLocks noGrp="1"/>
          </p:cNvSpPr>
          <p:nvPr>
            <p:ph type="body" idx="13" hasCustomPrompt="1"/>
          </p:nvPr>
        </p:nvSpPr>
        <p:spPr>
          <a:xfrm>
            <a:off x="177799" y="403350"/>
            <a:ext cx="1330632" cy="268889"/>
          </a:xfrm>
        </p:spPr>
        <p:txBody>
          <a:bodyPr lIns="0" tIns="0" rIns="0" bIns="0" anchor="t">
            <a:noAutofit/>
          </a:bodyPr>
          <a:lstStyle>
            <a:lvl1pPr marL="0" indent="0">
              <a:lnSpc>
                <a:spcPct val="90000"/>
              </a:lnSpc>
              <a:spcBef>
                <a:spcPts val="0"/>
              </a:spcBef>
              <a:buNone/>
              <a:defRPr sz="900" b="0" cap="all" baseline="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CONTENTS</a:t>
            </a:r>
          </a:p>
          <a:p>
            <a:pPr lvl="0"/>
            <a:r>
              <a:rPr lang="en-GB" dirty="0" err="1"/>
              <a:t>9pt</a:t>
            </a:r>
            <a:r>
              <a:rPr lang="en-GB" dirty="0"/>
              <a:t>/0.9</a:t>
            </a:r>
          </a:p>
        </p:txBody>
      </p:sp>
      <p:sp>
        <p:nvSpPr>
          <p:cNvPr id="13" name="TextBox 12">
            <a:extLst>
              <a:ext uri="{FF2B5EF4-FFF2-40B4-BE49-F238E27FC236}">
                <a16:creationId xmlns:a16="http://schemas.microsoft.com/office/drawing/2014/main" id="{3B6A354F-1028-E9E6-5810-565654568CB5}"/>
              </a:ext>
            </a:extLst>
          </p:cNvPr>
          <p:cNvSpPr txBox="1"/>
          <p:nvPr userDrawn="1"/>
        </p:nvSpPr>
        <p:spPr>
          <a:xfrm>
            <a:off x="177799" y="4850513"/>
            <a:ext cx="1080000" cy="93600"/>
          </a:xfrm>
          <a:prstGeom prst="rect">
            <a:avLst/>
          </a:prstGeom>
        </p:spPr>
        <p:txBody>
          <a:bodyPr vert="horz" lIns="0" tIns="0" rIns="0" bIns="0" rtlCol="0" anchor="ctr"/>
          <a:lstStyle>
            <a:defPPr>
              <a:defRPr lang="en-US"/>
            </a:defPPr>
            <a:lvl1pPr algn="ctr">
              <a:defRPr sz="400" cap="all" baseline="0">
                <a:latin typeface="+mj-lt"/>
              </a:defRPr>
            </a:lvl1pPr>
          </a:lstStyle>
          <a:p>
            <a:pPr lvl="0" algn="l"/>
            <a:r>
              <a:rPr lang="en-GB" b="1" dirty="0">
                <a:solidFill>
                  <a:schemeClr val="bg1"/>
                </a:solidFill>
              </a:rPr>
              <a:t>LEIGH DAY</a:t>
            </a:r>
          </a:p>
        </p:txBody>
      </p:sp>
      <p:sp>
        <p:nvSpPr>
          <p:cNvPr id="28" name="Title 27">
            <a:extLst>
              <a:ext uri="{FF2B5EF4-FFF2-40B4-BE49-F238E27FC236}">
                <a16:creationId xmlns:a16="http://schemas.microsoft.com/office/drawing/2014/main" id="{0F00C951-A729-C6C7-A119-CFEF738DA263}"/>
              </a:ext>
            </a:extLst>
          </p:cNvPr>
          <p:cNvSpPr>
            <a:spLocks noGrp="1"/>
          </p:cNvSpPr>
          <p:nvPr>
            <p:ph type="title" hasCustomPrompt="1"/>
          </p:nvPr>
        </p:nvSpPr>
        <p:spPr>
          <a:xfrm>
            <a:off x="2304000" y="430506"/>
            <a:ext cx="6685994" cy="289678"/>
          </a:xfrm>
        </p:spPr>
        <p:txBody>
          <a:bodyPr/>
          <a:lstStyle>
            <a:lvl1pPr>
              <a:lnSpc>
                <a:spcPct val="85000"/>
              </a:lnSpc>
              <a:defRPr>
                <a:solidFill>
                  <a:schemeClr val="bg1"/>
                </a:solidFill>
              </a:defRPr>
            </a:lvl1pPr>
          </a:lstStyle>
          <a:p>
            <a:r>
              <a:rPr lang="en-GB" dirty="0"/>
              <a:t>Type size </a:t>
            </a:r>
            <a:r>
              <a:rPr lang="en-GB" dirty="0" err="1"/>
              <a:t>22pt</a:t>
            </a:r>
            <a:r>
              <a:rPr lang="en-GB" dirty="0"/>
              <a:t> /0.85 line spacing</a:t>
            </a:r>
          </a:p>
        </p:txBody>
      </p:sp>
      <p:cxnSp>
        <p:nvCxnSpPr>
          <p:cNvPr id="2" name="Straight Connector 1">
            <a:extLst>
              <a:ext uri="{FF2B5EF4-FFF2-40B4-BE49-F238E27FC236}">
                <a16:creationId xmlns:a16="http://schemas.microsoft.com/office/drawing/2014/main" id="{BA53C571-CDE0-51F1-9CC3-972102B44A59}"/>
              </a:ext>
            </a:extLst>
          </p:cNvPr>
          <p:cNvCxnSpPr/>
          <p:nvPr userDrawn="1"/>
        </p:nvCxnSpPr>
        <p:spPr>
          <a:xfrm>
            <a:off x="171449" y="204204"/>
            <a:ext cx="2069855"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EE1FE12-C18F-3AC4-0DA6-4449FB054B8B}"/>
              </a:ext>
            </a:extLst>
          </p:cNvPr>
          <p:cNvCxnSpPr>
            <a:cxnSpLocks/>
          </p:cNvCxnSpPr>
          <p:nvPr userDrawn="1"/>
        </p:nvCxnSpPr>
        <p:spPr>
          <a:xfrm>
            <a:off x="2298699" y="204204"/>
            <a:ext cx="6691295"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6DE5B3D-2940-3F5D-2FC8-20AF6F2FAC71}"/>
              </a:ext>
            </a:extLst>
          </p:cNvPr>
          <p:cNvCxnSpPr>
            <a:cxnSpLocks/>
          </p:cNvCxnSpPr>
          <p:nvPr userDrawn="1"/>
        </p:nvCxnSpPr>
        <p:spPr>
          <a:xfrm>
            <a:off x="171449" y="4687304"/>
            <a:ext cx="8818545"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 Placeholder 4">
            <a:extLst>
              <a:ext uri="{FF2B5EF4-FFF2-40B4-BE49-F238E27FC236}">
                <a16:creationId xmlns:a16="http://schemas.microsoft.com/office/drawing/2014/main" id="{EBFE316E-A212-00E1-7E01-93306FD4A671}"/>
              </a:ext>
            </a:extLst>
          </p:cNvPr>
          <p:cNvSpPr>
            <a:spLocks noGrp="1"/>
          </p:cNvSpPr>
          <p:nvPr>
            <p:ph type="body" sz="quarter" idx="14" hasCustomPrompt="1"/>
          </p:nvPr>
        </p:nvSpPr>
        <p:spPr>
          <a:xfrm>
            <a:off x="2307178" y="2601583"/>
            <a:ext cx="717071" cy="1897802"/>
          </a:xfrm>
        </p:spPr>
        <p:txBody>
          <a:bodyPr lIns="0" tIns="0" rIns="0" bIns="0" anchor="ctr">
            <a:noAutofit/>
          </a:bodyPr>
          <a:lstStyle>
            <a:lvl1pPr marL="0" indent="0">
              <a:buNone/>
              <a:defRPr sz="20000" b="0"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4</a:t>
            </a:r>
          </a:p>
        </p:txBody>
      </p:sp>
    </p:spTree>
    <p:extLst>
      <p:ext uri="{BB962C8B-B14F-4D97-AF65-F5344CB8AC3E}">
        <p14:creationId xmlns:p14="http://schemas.microsoft.com/office/powerpoint/2010/main" val="32870727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1 text bloc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5049" y="396000"/>
            <a:ext cx="5759999" cy="253327"/>
          </a:xfrm>
        </p:spPr>
        <p:txBody>
          <a:bodyPr lIns="0" tIns="0" rIns="0" bIns="0" anchor="t">
            <a:noAutofit/>
          </a:bodyPr>
          <a:lstStyle>
            <a:lvl1pPr>
              <a:defRPr sz="2200">
                <a:solidFill>
                  <a:schemeClr val="tx1"/>
                </a:solidFill>
              </a:defRPr>
            </a:lvl1pPr>
          </a:lstStyle>
          <a:p>
            <a:r>
              <a:rPr lang="en-GB" dirty="0"/>
              <a:t>Title</a:t>
            </a:r>
            <a:endParaRPr lang="en-US" dirty="0"/>
          </a:p>
        </p:txBody>
      </p:sp>
      <p:sp>
        <p:nvSpPr>
          <p:cNvPr id="7" name="Date Placeholder 6"/>
          <p:cNvSpPr>
            <a:spLocks noGrp="1"/>
          </p:cNvSpPr>
          <p:nvPr>
            <p:ph type="dt" sz="half" idx="10"/>
          </p:nvPr>
        </p:nvSpPr>
        <p:spPr>
          <a:xfrm>
            <a:off x="177799" y="5412156"/>
            <a:ext cx="2522421" cy="65582"/>
          </a:xfrm>
        </p:spPr>
        <p:txBody>
          <a:bodyPr vert="horz" lIns="0" tIns="0" rIns="0" bIns="0" rtlCol="0" anchor="ctr">
            <a:noAutofit/>
          </a:bodyPr>
          <a:lstStyle>
            <a:lvl1pPr>
              <a:defRPr lang="en-GB" sz="400" b="1" smtClean="0"/>
            </a:lvl1pPr>
          </a:lstStyle>
          <a:p>
            <a:pPr defTabSz="685800">
              <a:lnSpc>
                <a:spcPct val="90000"/>
              </a:lnSpc>
              <a:spcBef>
                <a:spcPts val="750"/>
              </a:spcBef>
              <a:buFont typeface="Arial" panose="020B0604020202020204" pitchFamily="34" charset="0"/>
              <a:buNone/>
            </a:pPr>
            <a:fld id="{72891BC4-DFB8-EB4F-9A6B-48E87ABC95BE}" type="datetime1">
              <a:rPr lang="en-GB" smtClean="0"/>
              <a:t>16/09/2025</a:t>
            </a:fld>
            <a:endParaRPr lang="en-GB" dirty="0"/>
          </a:p>
        </p:txBody>
      </p:sp>
      <p:sp>
        <p:nvSpPr>
          <p:cNvPr id="8" name="Footer Placeholder 7"/>
          <p:cNvSpPr>
            <a:spLocks noGrp="1"/>
          </p:cNvSpPr>
          <p:nvPr>
            <p:ph type="ftr" sz="quarter" idx="11"/>
          </p:nvPr>
        </p:nvSpPr>
        <p:spPr>
          <a:xfrm>
            <a:off x="5505650" y="4850618"/>
            <a:ext cx="1430956" cy="93495"/>
          </a:xfrm>
        </p:spPr>
        <p:txBody>
          <a:bodyPr/>
          <a:lstStyle/>
          <a:p>
            <a:r>
              <a:rPr lang="en-GB" dirty="0"/>
              <a:t>STRICTLY PRIVATE &amp; CONFIDENTIAL</a:t>
            </a:r>
          </a:p>
        </p:txBody>
      </p:sp>
      <p:sp>
        <p:nvSpPr>
          <p:cNvPr id="9" name="Slide Number Placeholder 8"/>
          <p:cNvSpPr>
            <a:spLocks noGrp="1"/>
          </p:cNvSpPr>
          <p:nvPr>
            <p:ph type="sldNum" sz="quarter" idx="12"/>
          </p:nvPr>
        </p:nvSpPr>
        <p:spPr/>
        <p:txBody>
          <a:bodyPr/>
          <a:lstStyle/>
          <a:p>
            <a:r>
              <a:rPr lang="en-GB" dirty="0"/>
              <a:t>PAGE </a:t>
            </a:r>
            <a:fld id="{AA66EF8C-68FD-CE47-B6A6-51884B18755B}" type="slidenum">
              <a:rPr lang="en-GB" smtClean="0"/>
              <a:t>‹#›</a:t>
            </a:fld>
            <a:endParaRPr lang="en-GB" dirty="0"/>
          </a:p>
        </p:txBody>
      </p:sp>
      <p:sp>
        <p:nvSpPr>
          <p:cNvPr id="12" name="Text Placeholder 2">
            <a:extLst>
              <a:ext uri="{FF2B5EF4-FFF2-40B4-BE49-F238E27FC236}">
                <a16:creationId xmlns:a16="http://schemas.microsoft.com/office/drawing/2014/main" id="{FFEB810B-3B9E-6EE4-9758-4AA2E24B6797}"/>
              </a:ext>
            </a:extLst>
          </p:cNvPr>
          <p:cNvSpPr>
            <a:spLocks noGrp="1"/>
          </p:cNvSpPr>
          <p:nvPr>
            <p:ph type="body" idx="13" hasCustomPrompt="1"/>
          </p:nvPr>
        </p:nvSpPr>
        <p:spPr>
          <a:xfrm>
            <a:off x="177799" y="403351"/>
            <a:ext cx="1330632" cy="93600"/>
          </a:xfrm>
        </p:spPr>
        <p:txBody>
          <a:bodyPr lIns="0" tIns="0" rIns="0" bIns="0" anchor="t">
            <a:noAutofit/>
          </a:bodyPr>
          <a:lstStyle>
            <a:lvl1pPr marL="0" indent="0">
              <a:lnSpc>
                <a:spcPct val="90000"/>
              </a:lnSpc>
              <a:spcBef>
                <a:spcPts val="0"/>
              </a:spcBef>
              <a:buNone/>
              <a:defRPr sz="90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CONTENTS</a:t>
            </a:r>
          </a:p>
          <a:p>
            <a:pPr lvl="0"/>
            <a:endParaRPr lang="en-GB" dirty="0"/>
          </a:p>
        </p:txBody>
      </p:sp>
      <p:sp>
        <p:nvSpPr>
          <p:cNvPr id="10" name="Text Placeholder 4">
            <a:extLst>
              <a:ext uri="{FF2B5EF4-FFF2-40B4-BE49-F238E27FC236}">
                <a16:creationId xmlns:a16="http://schemas.microsoft.com/office/drawing/2014/main" id="{9D5EB382-6300-6FFE-04A6-2BB2A24053D1}"/>
              </a:ext>
            </a:extLst>
          </p:cNvPr>
          <p:cNvSpPr>
            <a:spLocks noGrp="1"/>
          </p:cNvSpPr>
          <p:nvPr>
            <p:ph type="body" sz="quarter" idx="14" hasCustomPrompt="1"/>
          </p:nvPr>
        </p:nvSpPr>
        <p:spPr>
          <a:xfrm>
            <a:off x="2305049" y="4850618"/>
            <a:ext cx="1279526" cy="93600"/>
          </a:xfrm>
        </p:spPr>
        <p:txBody>
          <a:bodyPr lIns="0" tIns="0" rIns="0" bIns="0" anchor="ctr">
            <a:noAutofit/>
          </a:bodyPr>
          <a:lstStyle>
            <a:lvl1pPr marL="0" indent="0">
              <a:buNone/>
              <a:defRPr sz="400" b="1"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PRESENTATION title</a:t>
            </a:r>
          </a:p>
        </p:txBody>
      </p:sp>
      <p:sp>
        <p:nvSpPr>
          <p:cNvPr id="11" name="TextBox 10">
            <a:extLst>
              <a:ext uri="{FF2B5EF4-FFF2-40B4-BE49-F238E27FC236}">
                <a16:creationId xmlns:a16="http://schemas.microsoft.com/office/drawing/2014/main" id="{F1D6D56A-D907-5FB1-754A-B20885E2EA6C}"/>
              </a:ext>
            </a:extLst>
          </p:cNvPr>
          <p:cNvSpPr txBox="1"/>
          <p:nvPr userDrawn="1"/>
        </p:nvSpPr>
        <p:spPr>
          <a:xfrm>
            <a:off x="177799" y="4850513"/>
            <a:ext cx="1080000" cy="93600"/>
          </a:xfrm>
          <a:prstGeom prst="rect">
            <a:avLst/>
          </a:prstGeom>
        </p:spPr>
        <p:txBody>
          <a:bodyPr vert="horz" lIns="0" tIns="0" rIns="0" bIns="0" rtlCol="0" anchor="ctr"/>
          <a:lstStyle>
            <a:defPPr>
              <a:defRPr lang="en-US"/>
            </a:defPPr>
            <a:lvl1pPr algn="ctr">
              <a:defRPr sz="400" cap="all" baseline="0">
                <a:latin typeface="+mj-lt"/>
              </a:defRPr>
            </a:lvl1pPr>
          </a:lstStyle>
          <a:p>
            <a:pPr lvl="0" algn="l"/>
            <a:r>
              <a:rPr lang="en-GB" b="1" dirty="0">
                <a:solidFill>
                  <a:schemeClr val="tx1"/>
                </a:solidFill>
              </a:rPr>
              <a:t>LEIGH DAY</a:t>
            </a:r>
          </a:p>
        </p:txBody>
      </p:sp>
      <p:sp>
        <p:nvSpPr>
          <p:cNvPr id="18" name="Content Placeholder 3">
            <a:extLst>
              <a:ext uri="{FF2B5EF4-FFF2-40B4-BE49-F238E27FC236}">
                <a16:creationId xmlns:a16="http://schemas.microsoft.com/office/drawing/2014/main" id="{4BAF7376-EEB4-37AF-4B53-D8E5C6C755DD}"/>
              </a:ext>
            </a:extLst>
          </p:cNvPr>
          <p:cNvSpPr>
            <a:spLocks noGrp="1"/>
          </p:cNvSpPr>
          <p:nvPr>
            <p:ph sz="half" idx="2" hasCustomPrompt="1"/>
          </p:nvPr>
        </p:nvSpPr>
        <p:spPr>
          <a:xfrm>
            <a:off x="2305049" y="1309550"/>
            <a:ext cx="5760000" cy="1159653"/>
          </a:xfrm>
        </p:spPr>
        <p:txBody>
          <a:bodyPr lIns="0" tIns="0" rIns="0" bIns="0">
            <a:noAutofit/>
          </a:bodyPr>
          <a:lstStyle>
            <a:lvl1pPr marL="108000" indent="-108000">
              <a:defRPr sz="1300"/>
            </a:lvl1pPr>
            <a:lvl2pPr marL="0" indent="0" algn="l" defTabSz="685800" rtl="0" eaLnBrk="1" latinLnBrk="0" hangingPunct="1">
              <a:lnSpc>
                <a:spcPct val="90000"/>
              </a:lnSpc>
              <a:buFont typeface="Arial" panose="020B0604020202020204" pitchFamily="34" charset="0"/>
              <a:buNone/>
              <a:defRPr lang="en-GB" sz="1300" kern="1200" dirty="0" smtClean="0">
                <a:solidFill>
                  <a:schemeClr val="tx1"/>
                </a:solidFill>
                <a:latin typeface="+mn-lt"/>
                <a:ea typeface="+mn-ea"/>
                <a:cs typeface="+mn-cs"/>
              </a:defRPr>
            </a:lvl2pPr>
            <a:lvl3pPr>
              <a:defRPr lang="en-GB" sz="1300" kern="1200" dirty="0" smtClean="0">
                <a:solidFill>
                  <a:schemeClr val="tx1"/>
                </a:solidFill>
                <a:latin typeface="+mn-lt"/>
                <a:ea typeface="+mn-ea"/>
                <a:cs typeface="+mn-cs"/>
              </a:defRPr>
            </a:lvl3pPr>
            <a:lvl4pPr marL="324000" indent="0">
              <a:buNone/>
              <a:defRPr sz="1000"/>
            </a:lvl4pPr>
            <a:lvl5pPr marL="432000" indent="0">
              <a:buNone/>
              <a:defRPr sz="1000"/>
            </a:lvl5pPr>
          </a:lstStyle>
          <a:p>
            <a:pPr lvl="1"/>
            <a:r>
              <a:rPr lang="en-GB" dirty="0"/>
              <a:t>Intro</a:t>
            </a:r>
          </a:p>
          <a:p>
            <a:pPr lvl="1"/>
            <a:endParaRPr lang="en-GB" dirty="0"/>
          </a:p>
          <a:p>
            <a:pPr lvl="2"/>
            <a:r>
              <a:rPr lang="en-GB" dirty="0"/>
              <a:t>Bullet level</a:t>
            </a:r>
          </a:p>
        </p:txBody>
      </p:sp>
    </p:spTree>
    <p:extLst>
      <p:ext uri="{BB962C8B-B14F-4D97-AF65-F5344CB8AC3E}">
        <p14:creationId xmlns:p14="http://schemas.microsoft.com/office/powerpoint/2010/main" val="42755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text bloc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5049" y="396000"/>
            <a:ext cx="5759999" cy="253327"/>
          </a:xfrm>
        </p:spPr>
        <p:txBody>
          <a:bodyPr lIns="0" tIns="0" rIns="0" bIns="0" anchor="t">
            <a:noAutofit/>
          </a:bodyPr>
          <a:lstStyle>
            <a:lvl1pPr>
              <a:defRPr sz="2200">
                <a:solidFill>
                  <a:schemeClr val="tx1"/>
                </a:solidFill>
              </a:defRPr>
            </a:lvl1pPr>
          </a:lstStyle>
          <a:p>
            <a:r>
              <a:rPr lang="en-GB" dirty="0"/>
              <a:t>Title </a:t>
            </a:r>
            <a:r>
              <a:rPr lang="en-GB" dirty="0" err="1"/>
              <a:t>22pt</a:t>
            </a:r>
            <a:r>
              <a:rPr lang="en-GB" dirty="0"/>
              <a:t>/0.85 </a:t>
            </a:r>
            <a:r>
              <a:rPr lang="en-GB" dirty="0" err="1"/>
              <a:t>atur</a:t>
            </a:r>
            <a:r>
              <a:rPr lang="en-GB" dirty="0"/>
              <a:t> re </a:t>
            </a:r>
            <a:r>
              <a:rPr lang="en-GB" dirty="0" err="1"/>
              <a:t>vollabo</a:t>
            </a:r>
            <a:br>
              <a:rPr lang="en-GB" dirty="0"/>
            </a:br>
            <a:r>
              <a:rPr lang="en-GB" dirty="0" err="1"/>
              <a:t>Utem</a:t>
            </a:r>
            <a:r>
              <a:rPr lang="en-GB" dirty="0"/>
              <a:t> </a:t>
            </a:r>
            <a:r>
              <a:rPr lang="en-GB" dirty="0" err="1"/>
              <a:t>evernatem</a:t>
            </a:r>
            <a:endParaRPr lang="en-US" dirty="0"/>
          </a:p>
        </p:txBody>
      </p:sp>
      <p:sp>
        <p:nvSpPr>
          <p:cNvPr id="7" name="Date Placeholder 6"/>
          <p:cNvSpPr>
            <a:spLocks noGrp="1"/>
          </p:cNvSpPr>
          <p:nvPr>
            <p:ph type="dt" sz="half" idx="10"/>
          </p:nvPr>
        </p:nvSpPr>
        <p:spPr>
          <a:xfrm>
            <a:off x="177799" y="5412156"/>
            <a:ext cx="2522421" cy="65582"/>
          </a:xfrm>
        </p:spPr>
        <p:txBody>
          <a:bodyPr vert="horz" lIns="0" tIns="0" rIns="0" bIns="0" rtlCol="0" anchor="ctr">
            <a:noAutofit/>
          </a:bodyPr>
          <a:lstStyle>
            <a:lvl1pPr>
              <a:defRPr lang="en-GB" sz="400" b="1" smtClean="0"/>
            </a:lvl1pPr>
          </a:lstStyle>
          <a:p>
            <a:pPr defTabSz="685800">
              <a:lnSpc>
                <a:spcPct val="90000"/>
              </a:lnSpc>
              <a:spcBef>
                <a:spcPts val="750"/>
              </a:spcBef>
              <a:buFont typeface="Arial" panose="020B0604020202020204" pitchFamily="34" charset="0"/>
              <a:buNone/>
            </a:pPr>
            <a:fld id="{72891BC4-DFB8-EB4F-9A6B-48E87ABC95BE}" type="datetime1">
              <a:rPr lang="en-GB" smtClean="0"/>
              <a:t>16/09/2025</a:t>
            </a:fld>
            <a:endParaRPr lang="en-GB" dirty="0"/>
          </a:p>
        </p:txBody>
      </p:sp>
      <p:sp>
        <p:nvSpPr>
          <p:cNvPr id="8" name="Footer Placeholder 7"/>
          <p:cNvSpPr>
            <a:spLocks noGrp="1"/>
          </p:cNvSpPr>
          <p:nvPr>
            <p:ph type="ftr" sz="quarter" idx="11"/>
          </p:nvPr>
        </p:nvSpPr>
        <p:spPr>
          <a:xfrm>
            <a:off x="5505650" y="4850618"/>
            <a:ext cx="1430956" cy="93495"/>
          </a:xfrm>
        </p:spPr>
        <p:txBody>
          <a:bodyPr/>
          <a:lstStyle/>
          <a:p>
            <a:r>
              <a:rPr lang="en-GB" dirty="0"/>
              <a:t>STRICTLY PRIVATE &amp; CONFIDENTIAL</a:t>
            </a:r>
          </a:p>
        </p:txBody>
      </p:sp>
      <p:sp>
        <p:nvSpPr>
          <p:cNvPr id="9" name="Slide Number Placeholder 8"/>
          <p:cNvSpPr>
            <a:spLocks noGrp="1"/>
          </p:cNvSpPr>
          <p:nvPr>
            <p:ph type="sldNum" sz="quarter" idx="12"/>
          </p:nvPr>
        </p:nvSpPr>
        <p:spPr/>
        <p:txBody>
          <a:bodyPr/>
          <a:lstStyle/>
          <a:p>
            <a:r>
              <a:rPr lang="en-GB" dirty="0"/>
              <a:t>PAGE </a:t>
            </a:r>
            <a:fld id="{AA66EF8C-68FD-CE47-B6A6-51884B18755B}" type="slidenum">
              <a:rPr lang="en-GB" smtClean="0"/>
              <a:t>‹#›</a:t>
            </a:fld>
            <a:endParaRPr lang="en-GB" dirty="0"/>
          </a:p>
        </p:txBody>
      </p:sp>
      <p:sp>
        <p:nvSpPr>
          <p:cNvPr id="12" name="Text Placeholder 2">
            <a:extLst>
              <a:ext uri="{FF2B5EF4-FFF2-40B4-BE49-F238E27FC236}">
                <a16:creationId xmlns:a16="http://schemas.microsoft.com/office/drawing/2014/main" id="{FFEB810B-3B9E-6EE4-9758-4AA2E24B6797}"/>
              </a:ext>
            </a:extLst>
          </p:cNvPr>
          <p:cNvSpPr>
            <a:spLocks noGrp="1"/>
          </p:cNvSpPr>
          <p:nvPr>
            <p:ph type="body" idx="13" hasCustomPrompt="1"/>
          </p:nvPr>
        </p:nvSpPr>
        <p:spPr>
          <a:xfrm>
            <a:off x="177799" y="403351"/>
            <a:ext cx="1330632" cy="93600"/>
          </a:xfrm>
        </p:spPr>
        <p:txBody>
          <a:bodyPr lIns="0" tIns="0" rIns="0" bIns="0" anchor="t">
            <a:noAutofit/>
          </a:bodyPr>
          <a:lstStyle>
            <a:lvl1pPr marL="0" indent="0">
              <a:lnSpc>
                <a:spcPct val="90000"/>
              </a:lnSpc>
              <a:spcBef>
                <a:spcPts val="0"/>
              </a:spcBef>
              <a:buNone/>
              <a:defRPr sz="90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CONTENTS</a:t>
            </a:r>
          </a:p>
          <a:p>
            <a:pPr lvl="0"/>
            <a:endParaRPr lang="en-GB" dirty="0"/>
          </a:p>
        </p:txBody>
      </p:sp>
      <p:sp>
        <p:nvSpPr>
          <p:cNvPr id="10" name="Text Placeholder 4">
            <a:extLst>
              <a:ext uri="{FF2B5EF4-FFF2-40B4-BE49-F238E27FC236}">
                <a16:creationId xmlns:a16="http://schemas.microsoft.com/office/drawing/2014/main" id="{9D5EB382-6300-6FFE-04A6-2BB2A24053D1}"/>
              </a:ext>
            </a:extLst>
          </p:cNvPr>
          <p:cNvSpPr>
            <a:spLocks noGrp="1"/>
          </p:cNvSpPr>
          <p:nvPr>
            <p:ph type="body" sz="quarter" idx="14" hasCustomPrompt="1"/>
          </p:nvPr>
        </p:nvSpPr>
        <p:spPr>
          <a:xfrm>
            <a:off x="2305049" y="4850618"/>
            <a:ext cx="1279526" cy="93600"/>
          </a:xfrm>
        </p:spPr>
        <p:txBody>
          <a:bodyPr lIns="0" tIns="0" rIns="0" bIns="0" anchor="ctr">
            <a:noAutofit/>
          </a:bodyPr>
          <a:lstStyle>
            <a:lvl1pPr marL="0" indent="0">
              <a:buNone/>
              <a:defRPr sz="400" b="1"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PRESENTATION title</a:t>
            </a:r>
          </a:p>
        </p:txBody>
      </p:sp>
      <p:sp>
        <p:nvSpPr>
          <p:cNvPr id="11" name="TextBox 10">
            <a:extLst>
              <a:ext uri="{FF2B5EF4-FFF2-40B4-BE49-F238E27FC236}">
                <a16:creationId xmlns:a16="http://schemas.microsoft.com/office/drawing/2014/main" id="{F1D6D56A-D907-5FB1-754A-B20885E2EA6C}"/>
              </a:ext>
            </a:extLst>
          </p:cNvPr>
          <p:cNvSpPr txBox="1"/>
          <p:nvPr userDrawn="1"/>
        </p:nvSpPr>
        <p:spPr>
          <a:xfrm>
            <a:off x="177799" y="4850513"/>
            <a:ext cx="1080000" cy="93600"/>
          </a:xfrm>
          <a:prstGeom prst="rect">
            <a:avLst/>
          </a:prstGeom>
        </p:spPr>
        <p:txBody>
          <a:bodyPr vert="horz" lIns="0" tIns="0" rIns="0" bIns="0" rtlCol="0" anchor="ctr"/>
          <a:lstStyle>
            <a:defPPr>
              <a:defRPr lang="en-US"/>
            </a:defPPr>
            <a:lvl1pPr algn="ctr">
              <a:defRPr sz="400" cap="all" baseline="0">
                <a:latin typeface="+mj-lt"/>
              </a:defRPr>
            </a:lvl1pPr>
          </a:lstStyle>
          <a:p>
            <a:pPr lvl="0" algn="l"/>
            <a:r>
              <a:rPr lang="en-GB" b="1" dirty="0">
                <a:solidFill>
                  <a:schemeClr val="tx1"/>
                </a:solidFill>
              </a:rPr>
              <a:t>LEIGH DAY</a:t>
            </a:r>
          </a:p>
        </p:txBody>
      </p:sp>
      <p:sp>
        <p:nvSpPr>
          <p:cNvPr id="18" name="Content Placeholder 3">
            <a:extLst>
              <a:ext uri="{FF2B5EF4-FFF2-40B4-BE49-F238E27FC236}">
                <a16:creationId xmlns:a16="http://schemas.microsoft.com/office/drawing/2014/main" id="{4BAF7376-EEB4-37AF-4B53-D8E5C6C755DD}"/>
              </a:ext>
            </a:extLst>
          </p:cNvPr>
          <p:cNvSpPr>
            <a:spLocks noGrp="1"/>
          </p:cNvSpPr>
          <p:nvPr>
            <p:ph sz="half" idx="2"/>
          </p:nvPr>
        </p:nvSpPr>
        <p:spPr>
          <a:xfrm>
            <a:off x="2305048" y="1296000"/>
            <a:ext cx="3200602" cy="1355185"/>
          </a:xfrm>
        </p:spPr>
        <p:txBody>
          <a:bodyPr lIns="0" tIns="0" rIns="0" bIns="0">
            <a:noAutofit/>
          </a:bodyPr>
          <a:lstStyle>
            <a:lvl1pPr marL="0" indent="0">
              <a:spcBef>
                <a:spcPts val="0"/>
              </a:spcBef>
              <a:buFontTx/>
              <a:buNone/>
              <a:defRPr sz="1300"/>
            </a:lvl1pPr>
            <a:lvl2pPr marL="126000" indent="0">
              <a:buFontTx/>
              <a:buNone/>
              <a:defRPr sz="1100"/>
            </a:lvl2pPr>
            <a:lvl3pPr marL="216000" indent="0">
              <a:buFontTx/>
              <a:buNone/>
              <a:defRPr sz="1050"/>
            </a:lvl3pPr>
            <a:lvl4pPr marL="324000" indent="0">
              <a:buFontTx/>
              <a:buNone/>
              <a:defRPr sz="1000"/>
            </a:lvl4pPr>
            <a:lvl5pPr marL="432000" indent="0">
              <a:buFontTx/>
              <a:buNone/>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3">
            <a:extLst>
              <a:ext uri="{FF2B5EF4-FFF2-40B4-BE49-F238E27FC236}">
                <a16:creationId xmlns:a16="http://schemas.microsoft.com/office/drawing/2014/main" id="{DD11977C-598D-D4BE-3BE7-EBC3FF1382EF}"/>
              </a:ext>
            </a:extLst>
          </p:cNvPr>
          <p:cNvSpPr>
            <a:spLocks noGrp="1"/>
          </p:cNvSpPr>
          <p:nvPr>
            <p:ph sz="half" idx="15"/>
          </p:nvPr>
        </p:nvSpPr>
        <p:spPr>
          <a:xfrm>
            <a:off x="5764781" y="1549042"/>
            <a:ext cx="3080170" cy="2148075"/>
          </a:xfrm>
        </p:spPr>
        <p:txBody>
          <a:bodyPr lIns="0" tIns="0" rIns="0" bIns="0">
            <a:noAutofit/>
          </a:bodyPr>
          <a:lstStyle>
            <a:lvl1pPr marL="108000" indent="-108000">
              <a:defRPr sz="1300"/>
            </a:lvl1pPr>
            <a:lvl2pPr marL="252000" indent="-126000">
              <a:defRPr sz="1100"/>
            </a:lvl2pPr>
            <a:lvl3pPr>
              <a:defRPr sz="105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4">
            <a:extLst>
              <a:ext uri="{FF2B5EF4-FFF2-40B4-BE49-F238E27FC236}">
                <a16:creationId xmlns:a16="http://schemas.microsoft.com/office/drawing/2014/main" id="{EA51D59C-8185-4A3C-7B40-68F18FAE4EC7}"/>
              </a:ext>
            </a:extLst>
          </p:cNvPr>
          <p:cNvSpPr>
            <a:spLocks noGrp="1"/>
          </p:cNvSpPr>
          <p:nvPr>
            <p:ph type="body" sz="quarter" idx="16" hasCustomPrompt="1"/>
          </p:nvPr>
        </p:nvSpPr>
        <p:spPr>
          <a:xfrm>
            <a:off x="5764781" y="1296000"/>
            <a:ext cx="1279526" cy="193494"/>
          </a:xfrm>
        </p:spPr>
        <p:txBody>
          <a:bodyPr lIns="0" tIns="0" rIns="0" bIns="0" anchor="t">
            <a:noAutofit/>
          </a:bodyPr>
          <a:lstStyle>
            <a:lvl1pPr marL="0" indent="0">
              <a:buNone/>
              <a:defRPr sz="1300" b="1" cap="none"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Heading </a:t>
            </a:r>
            <a:r>
              <a:rPr lang="en-GB" dirty="0" err="1"/>
              <a:t>13pt</a:t>
            </a:r>
            <a:endParaRPr lang="en-GB" dirty="0"/>
          </a:p>
        </p:txBody>
      </p:sp>
    </p:spTree>
    <p:extLst>
      <p:ext uri="{BB962C8B-B14F-4D97-AF65-F5344CB8AC3E}">
        <p14:creationId xmlns:p14="http://schemas.microsoft.com/office/powerpoint/2010/main" val="312158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5049" y="396000"/>
            <a:ext cx="5759999" cy="253327"/>
          </a:xfrm>
        </p:spPr>
        <p:txBody>
          <a:bodyPr lIns="0" tIns="0" rIns="0" bIns="0" anchor="t">
            <a:noAutofit/>
          </a:bodyPr>
          <a:lstStyle>
            <a:lvl1pPr>
              <a:defRPr sz="2200">
                <a:solidFill>
                  <a:schemeClr val="tx1"/>
                </a:solidFill>
              </a:defRPr>
            </a:lvl1pPr>
          </a:lstStyle>
          <a:p>
            <a:r>
              <a:rPr lang="en-GB" dirty="0"/>
              <a:t>Title </a:t>
            </a:r>
            <a:r>
              <a:rPr lang="en-GB" dirty="0" err="1"/>
              <a:t>22pt</a:t>
            </a:r>
            <a:r>
              <a:rPr lang="en-GB" dirty="0"/>
              <a:t>/0.85 </a:t>
            </a:r>
            <a:r>
              <a:rPr lang="en-GB" dirty="0" err="1"/>
              <a:t>atur</a:t>
            </a:r>
            <a:r>
              <a:rPr lang="en-GB" dirty="0"/>
              <a:t> re </a:t>
            </a:r>
            <a:r>
              <a:rPr lang="en-GB" dirty="0" err="1"/>
              <a:t>vollabo</a:t>
            </a:r>
            <a:br>
              <a:rPr lang="en-GB" dirty="0"/>
            </a:br>
            <a:r>
              <a:rPr lang="en-GB" dirty="0" err="1"/>
              <a:t>Utem</a:t>
            </a:r>
            <a:r>
              <a:rPr lang="en-GB" dirty="0"/>
              <a:t> </a:t>
            </a:r>
            <a:r>
              <a:rPr lang="en-GB" dirty="0" err="1"/>
              <a:t>evernatem</a:t>
            </a:r>
            <a:endParaRPr lang="en-US" dirty="0"/>
          </a:p>
        </p:txBody>
      </p:sp>
      <p:sp>
        <p:nvSpPr>
          <p:cNvPr id="7" name="Date Placeholder 6"/>
          <p:cNvSpPr>
            <a:spLocks noGrp="1"/>
          </p:cNvSpPr>
          <p:nvPr>
            <p:ph type="dt" sz="half" idx="10"/>
          </p:nvPr>
        </p:nvSpPr>
        <p:spPr>
          <a:xfrm>
            <a:off x="177799" y="5412156"/>
            <a:ext cx="2522421" cy="65582"/>
          </a:xfrm>
        </p:spPr>
        <p:txBody>
          <a:bodyPr vert="horz" lIns="0" tIns="0" rIns="0" bIns="0" rtlCol="0" anchor="ctr">
            <a:noAutofit/>
          </a:bodyPr>
          <a:lstStyle>
            <a:lvl1pPr>
              <a:defRPr lang="en-GB" sz="400" b="1" smtClean="0"/>
            </a:lvl1pPr>
          </a:lstStyle>
          <a:p>
            <a:pPr defTabSz="685800">
              <a:lnSpc>
                <a:spcPct val="90000"/>
              </a:lnSpc>
              <a:spcBef>
                <a:spcPts val="750"/>
              </a:spcBef>
              <a:buFont typeface="Arial" panose="020B0604020202020204" pitchFamily="34" charset="0"/>
              <a:buNone/>
            </a:pPr>
            <a:fld id="{72891BC4-DFB8-EB4F-9A6B-48E87ABC95BE}" type="datetime1">
              <a:rPr lang="en-GB" smtClean="0"/>
              <a:t>16/09/2025</a:t>
            </a:fld>
            <a:endParaRPr lang="en-GB" dirty="0"/>
          </a:p>
        </p:txBody>
      </p:sp>
      <p:sp>
        <p:nvSpPr>
          <p:cNvPr id="8" name="Footer Placeholder 7"/>
          <p:cNvSpPr>
            <a:spLocks noGrp="1"/>
          </p:cNvSpPr>
          <p:nvPr>
            <p:ph type="ftr" sz="quarter" idx="11"/>
          </p:nvPr>
        </p:nvSpPr>
        <p:spPr>
          <a:xfrm>
            <a:off x="5505650" y="4850618"/>
            <a:ext cx="1430956" cy="93495"/>
          </a:xfrm>
        </p:spPr>
        <p:txBody>
          <a:bodyPr/>
          <a:lstStyle/>
          <a:p>
            <a:r>
              <a:rPr lang="en-GB" dirty="0"/>
              <a:t>STRICTLY PRIVATE &amp; CONFIDENTIAL</a:t>
            </a:r>
          </a:p>
        </p:txBody>
      </p:sp>
      <p:sp>
        <p:nvSpPr>
          <p:cNvPr id="9" name="Slide Number Placeholder 8"/>
          <p:cNvSpPr>
            <a:spLocks noGrp="1"/>
          </p:cNvSpPr>
          <p:nvPr>
            <p:ph type="sldNum" sz="quarter" idx="12"/>
          </p:nvPr>
        </p:nvSpPr>
        <p:spPr/>
        <p:txBody>
          <a:bodyPr/>
          <a:lstStyle/>
          <a:p>
            <a:r>
              <a:rPr lang="en-GB" dirty="0"/>
              <a:t>PAGE </a:t>
            </a:r>
            <a:fld id="{AA66EF8C-68FD-CE47-B6A6-51884B18755B}" type="slidenum">
              <a:rPr lang="en-GB" smtClean="0"/>
              <a:t>‹#›</a:t>
            </a:fld>
            <a:endParaRPr lang="en-GB" dirty="0"/>
          </a:p>
        </p:txBody>
      </p:sp>
      <p:sp>
        <p:nvSpPr>
          <p:cNvPr id="12" name="Text Placeholder 2">
            <a:extLst>
              <a:ext uri="{FF2B5EF4-FFF2-40B4-BE49-F238E27FC236}">
                <a16:creationId xmlns:a16="http://schemas.microsoft.com/office/drawing/2014/main" id="{FFEB810B-3B9E-6EE4-9758-4AA2E24B6797}"/>
              </a:ext>
            </a:extLst>
          </p:cNvPr>
          <p:cNvSpPr>
            <a:spLocks noGrp="1"/>
          </p:cNvSpPr>
          <p:nvPr>
            <p:ph type="body" idx="13" hasCustomPrompt="1"/>
          </p:nvPr>
        </p:nvSpPr>
        <p:spPr>
          <a:xfrm>
            <a:off x="177799" y="403351"/>
            <a:ext cx="1330632" cy="93600"/>
          </a:xfrm>
        </p:spPr>
        <p:txBody>
          <a:bodyPr lIns="0" tIns="0" rIns="0" bIns="0" anchor="t">
            <a:noAutofit/>
          </a:bodyPr>
          <a:lstStyle>
            <a:lvl1pPr marL="0" indent="0">
              <a:lnSpc>
                <a:spcPct val="90000"/>
              </a:lnSpc>
              <a:spcBef>
                <a:spcPts val="0"/>
              </a:spcBef>
              <a:buNone/>
              <a:defRPr sz="90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CONTENTS</a:t>
            </a:r>
          </a:p>
          <a:p>
            <a:pPr lvl="0"/>
            <a:r>
              <a:rPr lang="en-GB" dirty="0" err="1"/>
              <a:t>9pt</a:t>
            </a:r>
            <a:r>
              <a:rPr lang="en-GB" dirty="0"/>
              <a:t>/0.9</a:t>
            </a:r>
          </a:p>
        </p:txBody>
      </p:sp>
      <p:sp>
        <p:nvSpPr>
          <p:cNvPr id="10" name="Text Placeholder 4">
            <a:extLst>
              <a:ext uri="{FF2B5EF4-FFF2-40B4-BE49-F238E27FC236}">
                <a16:creationId xmlns:a16="http://schemas.microsoft.com/office/drawing/2014/main" id="{9D5EB382-6300-6FFE-04A6-2BB2A24053D1}"/>
              </a:ext>
            </a:extLst>
          </p:cNvPr>
          <p:cNvSpPr>
            <a:spLocks noGrp="1"/>
          </p:cNvSpPr>
          <p:nvPr>
            <p:ph type="body" sz="quarter" idx="14" hasCustomPrompt="1"/>
          </p:nvPr>
        </p:nvSpPr>
        <p:spPr>
          <a:xfrm>
            <a:off x="2305049" y="4850618"/>
            <a:ext cx="1279526" cy="93600"/>
          </a:xfrm>
        </p:spPr>
        <p:txBody>
          <a:bodyPr lIns="0" tIns="0" rIns="0" bIns="0" anchor="ctr">
            <a:noAutofit/>
          </a:bodyPr>
          <a:lstStyle>
            <a:lvl1pPr marL="0" indent="0">
              <a:buNone/>
              <a:defRPr sz="400" b="1"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PRESENTATION title</a:t>
            </a:r>
          </a:p>
        </p:txBody>
      </p:sp>
      <p:sp>
        <p:nvSpPr>
          <p:cNvPr id="11" name="TextBox 10">
            <a:extLst>
              <a:ext uri="{FF2B5EF4-FFF2-40B4-BE49-F238E27FC236}">
                <a16:creationId xmlns:a16="http://schemas.microsoft.com/office/drawing/2014/main" id="{F1D6D56A-D907-5FB1-754A-B20885E2EA6C}"/>
              </a:ext>
            </a:extLst>
          </p:cNvPr>
          <p:cNvSpPr txBox="1"/>
          <p:nvPr userDrawn="1"/>
        </p:nvSpPr>
        <p:spPr>
          <a:xfrm>
            <a:off x="177799" y="4850513"/>
            <a:ext cx="1080000" cy="93600"/>
          </a:xfrm>
          <a:prstGeom prst="rect">
            <a:avLst/>
          </a:prstGeom>
        </p:spPr>
        <p:txBody>
          <a:bodyPr vert="horz" lIns="0" tIns="0" rIns="0" bIns="0" rtlCol="0" anchor="ctr"/>
          <a:lstStyle>
            <a:defPPr>
              <a:defRPr lang="en-US"/>
            </a:defPPr>
            <a:lvl1pPr algn="ctr">
              <a:defRPr sz="400" cap="all" baseline="0">
                <a:latin typeface="+mj-lt"/>
              </a:defRPr>
            </a:lvl1pPr>
          </a:lstStyle>
          <a:p>
            <a:pPr lvl="0" algn="l"/>
            <a:r>
              <a:rPr lang="en-GB" b="1" dirty="0">
                <a:solidFill>
                  <a:schemeClr val="tx1"/>
                </a:solidFill>
              </a:rPr>
              <a:t>LEIGH DAY</a:t>
            </a:r>
          </a:p>
        </p:txBody>
      </p:sp>
      <p:sp>
        <p:nvSpPr>
          <p:cNvPr id="18" name="Content Placeholder 3">
            <a:extLst>
              <a:ext uri="{FF2B5EF4-FFF2-40B4-BE49-F238E27FC236}">
                <a16:creationId xmlns:a16="http://schemas.microsoft.com/office/drawing/2014/main" id="{4BAF7376-EEB4-37AF-4B53-D8E5C6C755DD}"/>
              </a:ext>
            </a:extLst>
          </p:cNvPr>
          <p:cNvSpPr>
            <a:spLocks noGrp="1"/>
          </p:cNvSpPr>
          <p:nvPr>
            <p:ph sz="half" idx="2" hasCustomPrompt="1"/>
          </p:nvPr>
        </p:nvSpPr>
        <p:spPr>
          <a:xfrm>
            <a:off x="2305048" y="1296000"/>
            <a:ext cx="3200602" cy="1355185"/>
          </a:xfrm>
        </p:spPr>
        <p:txBody>
          <a:bodyPr lIns="0" tIns="0" rIns="0" bIns="0">
            <a:noAutofit/>
          </a:bodyPr>
          <a:lstStyle>
            <a:lvl1pPr marL="0" indent="0">
              <a:spcBef>
                <a:spcPts val="0"/>
              </a:spcBef>
              <a:buFontTx/>
              <a:buNone/>
              <a:defRPr sz="1300"/>
            </a:lvl1pPr>
            <a:lvl2pPr marL="126000" indent="0">
              <a:buFontTx/>
              <a:buNone/>
              <a:defRPr sz="1100"/>
            </a:lvl2pPr>
            <a:lvl3pPr marL="216000" indent="0">
              <a:buFontTx/>
              <a:buNone/>
              <a:defRPr sz="1050"/>
            </a:lvl3pPr>
            <a:lvl4pPr marL="324000" indent="0">
              <a:buFontTx/>
              <a:buNone/>
              <a:defRPr sz="1000"/>
            </a:lvl4pPr>
            <a:lvl5pPr marL="432000" indent="0">
              <a:buFontTx/>
              <a:buNone/>
              <a:defRPr sz="1000"/>
            </a:lvl5pPr>
          </a:lstStyle>
          <a:p>
            <a:pPr lvl="0"/>
            <a:r>
              <a:rPr lang="en-GB" dirty="0"/>
              <a:t>Copy 30/32</a:t>
            </a:r>
          </a:p>
          <a:p>
            <a:pPr lvl="0"/>
            <a:r>
              <a:rPr lang="en-GB" dirty="0" err="1"/>
              <a:t>Ulluptatem</a:t>
            </a:r>
            <a:r>
              <a:rPr lang="en-GB" dirty="0"/>
              <a:t> </a:t>
            </a:r>
            <a:r>
              <a:rPr lang="en-GB" dirty="0" err="1"/>
              <a:t>hicide</a:t>
            </a:r>
            <a:r>
              <a:rPr lang="en-GB" dirty="0"/>
              <a:t> ape pro et </a:t>
            </a:r>
            <a:r>
              <a:rPr lang="en-GB" dirty="0" err="1"/>
              <a:t>quatempero</a:t>
            </a:r>
            <a:r>
              <a:rPr lang="en-GB" dirty="0"/>
              <a:t> </a:t>
            </a:r>
            <a:r>
              <a:rPr lang="en-GB" dirty="0" err="1"/>
              <a:t>molor</a:t>
            </a:r>
            <a:r>
              <a:rPr lang="en-GB" dirty="0"/>
              <a:t> mil </a:t>
            </a:r>
            <a:r>
              <a:rPr lang="en-GB" dirty="0" err="1"/>
              <a:t>iditatem</a:t>
            </a:r>
            <a:r>
              <a:rPr lang="en-GB" dirty="0"/>
              <a:t> </a:t>
            </a:r>
            <a:r>
              <a:rPr lang="en-GB" dirty="0" err="1"/>
              <a:t>nusdam</a:t>
            </a:r>
            <a:r>
              <a:rPr lang="en-GB" dirty="0"/>
              <a:t>, </a:t>
            </a:r>
            <a:r>
              <a:rPr lang="en-GB" dirty="0" err="1"/>
              <a:t>ventem</a:t>
            </a:r>
            <a:r>
              <a:rPr lang="en-GB" dirty="0"/>
              <a:t> </a:t>
            </a:r>
            <a:r>
              <a:rPr lang="en-GB" dirty="0" err="1"/>
              <a:t>ut</a:t>
            </a:r>
            <a:r>
              <a:rPr lang="en-GB" dirty="0"/>
              <a:t> </a:t>
            </a:r>
            <a:r>
              <a:rPr lang="en-GB" dirty="0" err="1"/>
              <a:t>est</a:t>
            </a:r>
            <a:r>
              <a:rPr lang="en-GB" dirty="0"/>
              <a:t>, </a:t>
            </a:r>
            <a:r>
              <a:rPr lang="en-GB" dirty="0" err="1"/>
              <a:t>eruptae</a:t>
            </a:r>
            <a:r>
              <a:rPr lang="en-GB" dirty="0"/>
              <a:t> rem </a:t>
            </a:r>
            <a:r>
              <a:rPr lang="en-GB" dirty="0" err="1"/>
              <a:t>isit</a:t>
            </a:r>
            <a:r>
              <a:rPr lang="en-GB" dirty="0"/>
              <a:t> </a:t>
            </a:r>
            <a:r>
              <a:rPr lang="en-GB" dirty="0" err="1"/>
              <a:t>excepudi</a:t>
            </a:r>
            <a:r>
              <a:rPr lang="en-GB" dirty="0"/>
              <a:t> core </a:t>
            </a:r>
            <a:r>
              <a:rPr lang="en-GB" dirty="0" err="1"/>
              <a:t>secum</a:t>
            </a:r>
            <a:r>
              <a:rPr lang="en-GB" dirty="0"/>
              <a:t> et </a:t>
            </a:r>
            <a:r>
              <a:rPr lang="en-GB" dirty="0" err="1"/>
              <a:t>andis</a:t>
            </a:r>
            <a:r>
              <a:rPr lang="en-GB" dirty="0"/>
              <a:t> </a:t>
            </a:r>
            <a:r>
              <a:rPr lang="en-GB" dirty="0" err="1"/>
              <a:t>quibus</a:t>
            </a:r>
            <a:r>
              <a:rPr lang="en-GB" dirty="0"/>
              <a:t>, </a:t>
            </a:r>
            <a:r>
              <a:rPr lang="en-GB" dirty="0" err="1"/>
              <a:t>cus</a:t>
            </a:r>
            <a:r>
              <a:rPr lang="en-GB" dirty="0"/>
              <a:t> sit, que </a:t>
            </a:r>
            <a:r>
              <a:rPr lang="en-GB" dirty="0" err="1"/>
              <a:t>iusandiamus</a:t>
            </a:r>
            <a:r>
              <a:rPr lang="en-GB" dirty="0"/>
              <a:t>.</a:t>
            </a:r>
            <a:endParaRPr lang="en-US" dirty="0"/>
          </a:p>
        </p:txBody>
      </p:sp>
      <p:sp>
        <p:nvSpPr>
          <p:cNvPr id="13" name="Picture Placeholder 6">
            <a:extLst>
              <a:ext uri="{FF2B5EF4-FFF2-40B4-BE49-F238E27FC236}">
                <a16:creationId xmlns:a16="http://schemas.microsoft.com/office/drawing/2014/main" id="{22575285-8D5F-182E-3D91-640FB6D778FE}"/>
              </a:ext>
            </a:extLst>
          </p:cNvPr>
          <p:cNvSpPr>
            <a:spLocks noGrp="1"/>
          </p:cNvSpPr>
          <p:nvPr>
            <p:ph type="pic" sz="quarter" idx="15"/>
          </p:nvPr>
        </p:nvSpPr>
        <p:spPr>
          <a:xfrm>
            <a:off x="5789392" y="1296000"/>
            <a:ext cx="3200602" cy="3229992"/>
          </a:xfrm>
          <a:solidFill>
            <a:schemeClr val="accent6">
              <a:lumMod val="95000"/>
            </a:schemeClr>
          </a:solidFill>
        </p:spPr>
        <p:txBody>
          <a:bodyPr bIns="360000" anchor="ctr"/>
          <a:lstStyle>
            <a:lvl1pPr algn="ctr">
              <a:defRPr sz="1050" b="1"/>
            </a:lvl1pPr>
          </a:lstStyle>
          <a:p>
            <a:r>
              <a:rPr lang="en-GB"/>
              <a:t>Click icon to add picture</a:t>
            </a:r>
          </a:p>
        </p:txBody>
      </p:sp>
    </p:spTree>
    <p:extLst>
      <p:ext uri="{BB962C8B-B14F-4D97-AF65-F5344CB8AC3E}">
        <p14:creationId xmlns:p14="http://schemas.microsoft.com/office/powerpoint/2010/main" val="77694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5049" y="396000"/>
            <a:ext cx="5759999" cy="253327"/>
          </a:xfrm>
        </p:spPr>
        <p:txBody>
          <a:bodyPr lIns="0" tIns="0" rIns="0" bIns="0" anchor="t">
            <a:noAutofit/>
          </a:bodyPr>
          <a:lstStyle>
            <a:lvl1pPr>
              <a:defRPr sz="2200">
                <a:solidFill>
                  <a:schemeClr val="tx1"/>
                </a:solidFill>
              </a:defRPr>
            </a:lvl1pPr>
          </a:lstStyle>
          <a:p>
            <a:r>
              <a:rPr lang="en-GB" dirty="0"/>
              <a:t>Title </a:t>
            </a:r>
            <a:r>
              <a:rPr lang="en-GB" dirty="0" err="1"/>
              <a:t>22pt</a:t>
            </a:r>
            <a:r>
              <a:rPr lang="en-GB" dirty="0"/>
              <a:t>/0.85 </a:t>
            </a:r>
            <a:r>
              <a:rPr lang="en-GB" dirty="0" err="1"/>
              <a:t>atur</a:t>
            </a:r>
            <a:r>
              <a:rPr lang="en-GB" dirty="0"/>
              <a:t> re </a:t>
            </a:r>
            <a:r>
              <a:rPr lang="en-GB" dirty="0" err="1"/>
              <a:t>vollabo</a:t>
            </a:r>
            <a:br>
              <a:rPr lang="en-GB" dirty="0"/>
            </a:br>
            <a:r>
              <a:rPr lang="en-GB" dirty="0" err="1"/>
              <a:t>Utem</a:t>
            </a:r>
            <a:r>
              <a:rPr lang="en-GB" dirty="0"/>
              <a:t> </a:t>
            </a:r>
            <a:r>
              <a:rPr lang="en-GB" dirty="0" err="1"/>
              <a:t>evernatem</a:t>
            </a:r>
            <a:endParaRPr lang="en-US" dirty="0"/>
          </a:p>
        </p:txBody>
      </p:sp>
      <p:sp>
        <p:nvSpPr>
          <p:cNvPr id="7" name="Date Placeholder 6"/>
          <p:cNvSpPr>
            <a:spLocks noGrp="1"/>
          </p:cNvSpPr>
          <p:nvPr>
            <p:ph type="dt" sz="half" idx="10"/>
          </p:nvPr>
        </p:nvSpPr>
        <p:spPr>
          <a:xfrm>
            <a:off x="177799" y="5412156"/>
            <a:ext cx="2522421" cy="65582"/>
          </a:xfrm>
        </p:spPr>
        <p:txBody>
          <a:bodyPr vert="horz" lIns="0" tIns="0" rIns="0" bIns="0" rtlCol="0" anchor="ctr">
            <a:noAutofit/>
          </a:bodyPr>
          <a:lstStyle>
            <a:lvl1pPr>
              <a:defRPr lang="en-GB" sz="400" b="1" smtClean="0"/>
            </a:lvl1pPr>
          </a:lstStyle>
          <a:p>
            <a:pPr defTabSz="685800">
              <a:lnSpc>
                <a:spcPct val="90000"/>
              </a:lnSpc>
              <a:spcBef>
                <a:spcPts val="750"/>
              </a:spcBef>
              <a:buFont typeface="Arial" panose="020B0604020202020204" pitchFamily="34" charset="0"/>
              <a:buNone/>
            </a:pPr>
            <a:fld id="{72891BC4-DFB8-EB4F-9A6B-48E87ABC95BE}" type="datetime1">
              <a:rPr lang="en-GB" smtClean="0"/>
              <a:t>16/09/2025</a:t>
            </a:fld>
            <a:endParaRPr lang="en-GB" dirty="0"/>
          </a:p>
        </p:txBody>
      </p:sp>
      <p:sp>
        <p:nvSpPr>
          <p:cNvPr id="8" name="Footer Placeholder 7"/>
          <p:cNvSpPr>
            <a:spLocks noGrp="1"/>
          </p:cNvSpPr>
          <p:nvPr>
            <p:ph type="ftr" sz="quarter" idx="11"/>
          </p:nvPr>
        </p:nvSpPr>
        <p:spPr>
          <a:xfrm>
            <a:off x="5505650" y="4850618"/>
            <a:ext cx="1430956" cy="93495"/>
          </a:xfrm>
        </p:spPr>
        <p:txBody>
          <a:bodyPr/>
          <a:lstStyle/>
          <a:p>
            <a:r>
              <a:rPr lang="en-GB" dirty="0"/>
              <a:t>STRICTLY PRIVATE &amp; CONFIDENTIAL</a:t>
            </a:r>
          </a:p>
        </p:txBody>
      </p:sp>
      <p:sp>
        <p:nvSpPr>
          <p:cNvPr id="9" name="Slide Number Placeholder 8"/>
          <p:cNvSpPr>
            <a:spLocks noGrp="1"/>
          </p:cNvSpPr>
          <p:nvPr>
            <p:ph type="sldNum" sz="quarter" idx="12"/>
          </p:nvPr>
        </p:nvSpPr>
        <p:spPr/>
        <p:txBody>
          <a:bodyPr/>
          <a:lstStyle/>
          <a:p>
            <a:r>
              <a:rPr lang="en-GB" dirty="0"/>
              <a:t>PAGE </a:t>
            </a:r>
            <a:fld id="{AA66EF8C-68FD-CE47-B6A6-51884B18755B}" type="slidenum">
              <a:rPr lang="en-GB" smtClean="0"/>
              <a:t>‹#›</a:t>
            </a:fld>
            <a:endParaRPr lang="en-GB" dirty="0"/>
          </a:p>
        </p:txBody>
      </p:sp>
      <p:sp>
        <p:nvSpPr>
          <p:cNvPr id="12" name="Text Placeholder 2">
            <a:extLst>
              <a:ext uri="{FF2B5EF4-FFF2-40B4-BE49-F238E27FC236}">
                <a16:creationId xmlns:a16="http://schemas.microsoft.com/office/drawing/2014/main" id="{FFEB810B-3B9E-6EE4-9758-4AA2E24B6797}"/>
              </a:ext>
            </a:extLst>
          </p:cNvPr>
          <p:cNvSpPr>
            <a:spLocks noGrp="1"/>
          </p:cNvSpPr>
          <p:nvPr>
            <p:ph type="body" idx="13" hasCustomPrompt="1"/>
          </p:nvPr>
        </p:nvSpPr>
        <p:spPr>
          <a:xfrm>
            <a:off x="177799" y="403351"/>
            <a:ext cx="1330632" cy="93600"/>
          </a:xfrm>
        </p:spPr>
        <p:txBody>
          <a:bodyPr lIns="0" tIns="0" rIns="0" bIns="0" anchor="t">
            <a:noAutofit/>
          </a:bodyPr>
          <a:lstStyle>
            <a:lvl1pPr marL="0" indent="0">
              <a:lnSpc>
                <a:spcPct val="90000"/>
              </a:lnSpc>
              <a:spcBef>
                <a:spcPts val="0"/>
              </a:spcBef>
              <a:buNone/>
              <a:defRPr sz="90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CONTENTS</a:t>
            </a:r>
          </a:p>
          <a:p>
            <a:pPr lvl="0"/>
            <a:r>
              <a:rPr lang="en-GB" dirty="0" err="1"/>
              <a:t>9pt</a:t>
            </a:r>
            <a:r>
              <a:rPr lang="en-GB" dirty="0"/>
              <a:t>/0.9</a:t>
            </a:r>
          </a:p>
        </p:txBody>
      </p:sp>
      <p:sp>
        <p:nvSpPr>
          <p:cNvPr id="10" name="Text Placeholder 4">
            <a:extLst>
              <a:ext uri="{FF2B5EF4-FFF2-40B4-BE49-F238E27FC236}">
                <a16:creationId xmlns:a16="http://schemas.microsoft.com/office/drawing/2014/main" id="{9D5EB382-6300-6FFE-04A6-2BB2A24053D1}"/>
              </a:ext>
            </a:extLst>
          </p:cNvPr>
          <p:cNvSpPr>
            <a:spLocks noGrp="1"/>
          </p:cNvSpPr>
          <p:nvPr>
            <p:ph type="body" sz="quarter" idx="14" hasCustomPrompt="1"/>
          </p:nvPr>
        </p:nvSpPr>
        <p:spPr>
          <a:xfrm>
            <a:off x="2305049" y="4850618"/>
            <a:ext cx="1279526" cy="93600"/>
          </a:xfrm>
        </p:spPr>
        <p:txBody>
          <a:bodyPr lIns="0" tIns="0" rIns="0" bIns="0" anchor="ctr">
            <a:noAutofit/>
          </a:bodyPr>
          <a:lstStyle>
            <a:lvl1pPr marL="0" indent="0">
              <a:buNone/>
              <a:defRPr sz="400" b="1"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PRESENTATION title</a:t>
            </a:r>
          </a:p>
        </p:txBody>
      </p:sp>
      <p:sp>
        <p:nvSpPr>
          <p:cNvPr id="11" name="TextBox 10">
            <a:extLst>
              <a:ext uri="{FF2B5EF4-FFF2-40B4-BE49-F238E27FC236}">
                <a16:creationId xmlns:a16="http://schemas.microsoft.com/office/drawing/2014/main" id="{F1D6D56A-D907-5FB1-754A-B20885E2EA6C}"/>
              </a:ext>
            </a:extLst>
          </p:cNvPr>
          <p:cNvSpPr txBox="1"/>
          <p:nvPr userDrawn="1"/>
        </p:nvSpPr>
        <p:spPr>
          <a:xfrm>
            <a:off x="177799" y="4850513"/>
            <a:ext cx="1080000" cy="93600"/>
          </a:xfrm>
          <a:prstGeom prst="rect">
            <a:avLst/>
          </a:prstGeom>
        </p:spPr>
        <p:txBody>
          <a:bodyPr vert="horz" lIns="0" tIns="0" rIns="0" bIns="0" rtlCol="0" anchor="ctr"/>
          <a:lstStyle>
            <a:defPPr>
              <a:defRPr lang="en-US"/>
            </a:defPPr>
            <a:lvl1pPr algn="ctr">
              <a:defRPr sz="400" cap="all" baseline="0">
                <a:latin typeface="+mj-lt"/>
              </a:defRPr>
            </a:lvl1pPr>
          </a:lstStyle>
          <a:p>
            <a:pPr lvl="0" algn="l"/>
            <a:r>
              <a:rPr lang="en-GB" b="1" dirty="0">
                <a:solidFill>
                  <a:schemeClr val="tx1"/>
                </a:solidFill>
              </a:rPr>
              <a:t>LEIGH DAY</a:t>
            </a:r>
          </a:p>
        </p:txBody>
      </p:sp>
      <p:sp>
        <p:nvSpPr>
          <p:cNvPr id="18" name="Content Placeholder 3">
            <a:extLst>
              <a:ext uri="{FF2B5EF4-FFF2-40B4-BE49-F238E27FC236}">
                <a16:creationId xmlns:a16="http://schemas.microsoft.com/office/drawing/2014/main" id="{4BAF7376-EEB4-37AF-4B53-D8E5C6C755DD}"/>
              </a:ext>
            </a:extLst>
          </p:cNvPr>
          <p:cNvSpPr>
            <a:spLocks noGrp="1"/>
          </p:cNvSpPr>
          <p:nvPr>
            <p:ph sz="half" idx="2" hasCustomPrompt="1"/>
          </p:nvPr>
        </p:nvSpPr>
        <p:spPr>
          <a:xfrm>
            <a:off x="2305048" y="2391940"/>
            <a:ext cx="1231782" cy="1098884"/>
          </a:xfrm>
        </p:spPr>
        <p:txBody>
          <a:bodyPr lIns="0" tIns="0" rIns="0" bIns="0">
            <a:noAutofit/>
          </a:bodyPr>
          <a:lstStyle>
            <a:lvl1pPr marL="0" indent="0">
              <a:lnSpc>
                <a:spcPct val="105000"/>
              </a:lnSpc>
              <a:spcBef>
                <a:spcPts val="0"/>
              </a:spcBef>
              <a:buFontTx/>
              <a:buNone/>
              <a:defRPr sz="9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Body copy </a:t>
            </a:r>
            <a:r>
              <a:rPr lang="en-GB" dirty="0" err="1"/>
              <a:t>9pt</a:t>
            </a:r>
            <a:r>
              <a:rPr lang="en-GB" dirty="0"/>
              <a:t>/1.05 </a:t>
            </a:r>
            <a:r>
              <a:rPr lang="en-GB" dirty="0" err="1"/>
              <a:t>Parum</a:t>
            </a:r>
            <a:r>
              <a:rPr lang="en-GB" dirty="0"/>
              <a:t> id </a:t>
            </a:r>
            <a:r>
              <a:rPr lang="en-GB" dirty="0" err="1"/>
              <a:t>molut</a:t>
            </a:r>
            <a:r>
              <a:rPr lang="en-GB" dirty="0"/>
              <a:t> </a:t>
            </a:r>
            <a:r>
              <a:rPr lang="en-GB" dirty="0" err="1"/>
              <a:t>dolum</a:t>
            </a:r>
            <a:r>
              <a:rPr lang="en-GB" dirty="0"/>
              <a:t> </a:t>
            </a:r>
            <a:r>
              <a:rPr lang="en-GB" dirty="0" err="1"/>
              <a:t>vitatur</a:t>
            </a:r>
            <a:r>
              <a:rPr lang="en-GB" dirty="0"/>
              <a:t> re </a:t>
            </a:r>
            <a:r>
              <a:rPr lang="en-GB" dirty="0" err="1"/>
              <a:t>vollabo</a:t>
            </a:r>
            <a:r>
              <a:rPr lang="en-GB" dirty="0"/>
              <a:t>. </a:t>
            </a:r>
            <a:r>
              <a:rPr lang="en-GB" dirty="0" err="1"/>
              <a:t>Utem</a:t>
            </a:r>
            <a:r>
              <a:rPr lang="en-GB" dirty="0"/>
              <a:t> </a:t>
            </a:r>
            <a:r>
              <a:rPr lang="en-GB" dirty="0" err="1"/>
              <a:t>evernatedm</a:t>
            </a:r>
            <a:r>
              <a:rPr lang="en-GB" dirty="0"/>
              <a:t>. Ut </a:t>
            </a:r>
            <a:r>
              <a:rPr lang="en-GB" dirty="0" err="1"/>
              <a:t>quodipi</a:t>
            </a:r>
            <a:r>
              <a:rPr lang="en-GB" dirty="0"/>
              <a:t> </a:t>
            </a:r>
            <a:r>
              <a:rPr lang="en-GB" dirty="0" err="1"/>
              <a:t>deliquide</a:t>
            </a:r>
            <a:r>
              <a:rPr lang="en-GB" dirty="0"/>
              <a:t>  </a:t>
            </a:r>
            <a:r>
              <a:rPr lang="en-GB" dirty="0" err="1"/>
              <a:t>mos</a:t>
            </a:r>
            <a:r>
              <a:rPr lang="en-GB" dirty="0"/>
              <a:t> </a:t>
            </a:r>
            <a:r>
              <a:rPr lang="en-GB" dirty="0" err="1"/>
              <a:t>aut</a:t>
            </a:r>
            <a:r>
              <a:rPr lang="en-GB" dirty="0"/>
              <a:t> od quo </a:t>
            </a:r>
            <a:r>
              <a:rPr lang="en-GB" dirty="0" err="1"/>
              <a:t>quiatestrum</a:t>
            </a:r>
            <a:r>
              <a:rPr lang="en-GB" dirty="0"/>
              <a:t> re dolore, </a:t>
            </a:r>
            <a:r>
              <a:rPr lang="en-GB" dirty="0" err="1"/>
              <a:t>occus</a:t>
            </a:r>
            <a:r>
              <a:rPr lang="en-GB" dirty="0"/>
              <a:t>.</a:t>
            </a:r>
            <a:endParaRPr lang="en-US" dirty="0"/>
          </a:p>
        </p:txBody>
      </p:sp>
      <p:sp>
        <p:nvSpPr>
          <p:cNvPr id="15" name="Text Placeholder 4">
            <a:extLst>
              <a:ext uri="{FF2B5EF4-FFF2-40B4-BE49-F238E27FC236}">
                <a16:creationId xmlns:a16="http://schemas.microsoft.com/office/drawing/2014/main" id="{19DEFFC7-8C1C-0784-2F3D-29B7654E6D89}"/>
              </a:ext>
            </a:extLst>
          </p:cNvPr>
          <p:cNvSpPr>
            <a:spLocks noGrp="1"/>
          </p:cNvSpPr>
          <p:nvPr>
            <p:ph type="body" sz="quarter" idx="16" hasCustomPrompt="1"/>
          </p:nvPr>
        </p:nvSpPr>
        <p:spPr>
          <a:xfrm>
            <a:off x="2305048" y="2222837"/>
            <a:ext cx="1231200" cy="114366"/>
          </a:xfrm>
        </p:spPr>
        <p:txBody>
          <a:bodyPr lIns="0" tIns="0" rIns="0" bIns="0" anchor="t">
            <a:noAutofit/>
          </a:bodyPr>
          <a:lstStyle>
            <a:lvl1pPr marL="0" indent="0">
              <a:buNone/>
              <a:defRPr sz="1050" b="1" cap="none"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Heading 10.5/1</a:t>
            </a:r>
          </a:p>
        </p:txBody>
      </p:sp>
      <p:sp>
        <p:nvSpPr>
          <p:cNvPr id="16" name="Content Placeholder 3">
            <a:extLst>
              <a:ext uri="{FF2B5EF4-FFF2-40B4-BE49-F238E27FC236}">
                <a16:creationId xmlns:a16="http://schemas.microsoft.com/office/drawing/2014/main" id="{FC362BB1-5411-9951-3985-17DE00115518}"/>
              </a:ext>
            </a:extLst>
          </p:cNvPr>
          <p:cNvSpPr>
            <a:spLocks noGrp="1"/>
          </p:cNvSpPr>
          <p:nvPr>
            <p:ph sz="half" idx="17" hasCustomPrompt="1"/>
          </p:nvPr>
        </p:nvSpPr>
        <p:spPr>
          <a:xfrm>
            <a:off x="3650769" y="2391940"/>
            <a:ext cx="1231782" cy="1098884"/>
          </a:xfrm>
        </p:spPr>
        <p:txBody>
          <a:bodyPr lIns="0" tIns="0" rIns="0" bIns="0">
            <a:noAutofit/>
          </a:bodyPr>
          <a:lstStyle>
            <a:lvl1pPr marL="0" indent="0">
              <a:lnSpc>
                <a:spcPct val="105000"/>
              </a:lnSpc>
              <a:spcBef>
                <a:spcPts val="0"/>
              </a:spcBef>
              <a:buFontTx/>
              <a:buNone/>
              <a:defRPr sz="9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Body copy </a:t>
            </a:r>
            <a:r>
              <a:rPr lang="en-GB" dirty="0" err="1"/>
              <a:t>9pt</a:t>
            </a:r>
            <a:r>
              <a:rPr lang="en-GB" dirty="0"/>
              <a:t>/1.05 </a:t>
            </a:r>
            <a:r>
              <a:rPr lang="en-GB" dirty="0" err="1"/>
              <a:t>Parum</a:t>
            </a:r>
            <a:r>
              <a:rPr lang="en-GB" dirty="0"/>
              <a:t> id </a:t>
            </a:r>
            <a:r>
              <a:rPr lang="en-GB" dirty="0" err="1"/>
              <a:t>molut</a:t>
            </a:r>
            <a:r>
              <a:rPr lang="en-GB" dirty="0"/>
              <a:t> </a:t>
            </a:r>
            <a:r>
              <a:rPr lang="en-GB" dirty="0" err="1"/>
              <a:t>dolum</a:t>
            </a:r>
            <a:r>
              <a:rPr lang="en-GB" dirty="0"/>
              <a:t> </a:t>
            </a:r>
            <a:r>
              <a:rPr lang="en-GB" dirty="0" err="1"/>
              <a:t>vitatur</a:t>
            </a:r>
            <a:r>
              <a:rPr lang="en-GB" dirty="0"/>
              <a:t> re </a:t>
            </a:r>
            <a:r>
              <a:rPr lang="en-GB" dirty="0" err="1"/>
              <a:t>vollabo</a:t>
            </a:r>
            <a:r>
              <a:rPr lang="en-GB" dirty="0"/>
              <a:t>. </a:t>
            </a:r>
            <a:r>
              <a:rPr lang="en-GB" dirty="0" err="1"/>
              <a:t>Utem</a:t>
            </a:r>
            <a:r>
              <a:rPr lang="en-GB" dirty="0"/>
              <a:t> </a:t>
            </a:r>
            <a:r>
              <a:rPr lang="en-GB" dirty="0" err="1"/>
              <a:t>evernatedm</a:t>
            </a:r>
            <a:r>
              <a:rPr lang="en-GB" dirty="0"/>
              <a:t>. Ut </a:t>
            </a:r>
            <a:r>
              <a:rPr lang="en-GB" dirty="0" err="1"/>
              <a:t>quodipi</a:t>
            </a:r>
            <a:r>
              <a:rPr lang="en-GB" dirty="0"/>
              <a:t> </a:t>
            </a:r>
            <a:r>
              <a:rPr lang="en-GB" dirty="0" err="1"/>
              <a:t>deliquide</a:t>
            </a:r>
            <a:r>
              <a:rPr lang="en-GB" dirty="0"/>
              <a:t>  </a:t>
            </a:r>
            <a:r>
              <a:rPr lang="en-GB" dirty="0" err="1"/>
              <a:t>mos</a:t>
            </a:r>
            <a:r>
              <a:rPr lang="en-GB" dirty="0"/>
              <a:t> </a:t>
            </a:r>
            <a:r>
              <a:rPr lang="en-GB" dirty="0" err="1"/>
              <a:t>aut</a:t>
            </a:r>
            <a:r>
              <a:rPr lang="en-GB" dirty="0"/>
              <a:t> od quo </a:t>
            </a:r>
            <a:r>
              <a:rPr lang="en-GB" dirty="0" err="1"/>
              <a:t>quiatestrum</a:t>
            </a:r>
            <a:r>
              <a:rPr lang="en-GB" dirty="0"/>
              <a:t> re dolore, </a:t>
            </a:r>
            <a:r>
              <a:rPr lang="en-GB" dirty="0" err="1"/>
              <a:t>occus</a:t>
            </a:r>
            <a:r>
              <a:rPr lang="en-GB" dirty="0"/>
              <a:t>.</a:t>
            </a:r>
            <a:endParaRPr lang="en-US" dirty="0"/>
          </a:p>
        </p:txBody>
      </p:sp>
      <p:sp>
        <p:nvSpPr>
          <p:cNvPr id="17" name="Text Placeholder 4">
            <a:extLst>
              <a:ext uri="{FF2B5EF4-FFF2-40B4-BE49-F238E27FC236}">
                <a16:creationId xmlns:a16="http://schemas.microsoft.com/office/drawing/2014/main" id="{E239BC61-1325-350E-7080-4F4F7125241B}"/>
              </a:ext>
            </a:extLst>
          </p:cNvPr>
          <p:cNvSpPr>
            <a:spLocks noGrp="1"/>
          </p:cNvSpPr>
          <p:nvPr>
            <p:ph type="body" sz="quarter" idx="18" hasCustomPrompt="1"/>
          </p:nvPr>
        </p:nvSpPr>
        <p:spPr>
          <a:xfrm>
            <a:off x="3650769" y="2222837"/>
            <a:ext cx="1231200" cy="114366"/>
          </a:xfrm>
        </p:spPr>
        <p:txBody>
          <a:bodyPr lIns="0" tIns="0" rIns="0" bIns="0" anchor="t">
            <a:noAutofit/>
          </a:bodyPr>
          <a:lstStyle>
            <a:lvl1pPr marL="0" indent="0">
              <a:buNone/>
              <a:defRPr sz="1050" b="1" cap="none"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Heading 10.5/1</a:t>
            </a:r>
          </a:p>
        </p:txBody>
      </p:sp>
      <p:sp>
        <p:nvSpPr>
          <p:cNvPr id="19" name="Content Placeholder 3">
            <a:extLst>
              <a:ext uri="{FF2B5EF4-FFF2-40B4-BE49-F238E27FC236}">
                <a16:creationId xmlns:a16="http://schemas.microsoft.com/office/drawing/2014/main" id="{2F19E632-91F7-73F3-73F8-3963A358F427}"/>
              </a:ext>
            </a:extLst>
          </p:cNvPr>
          <p:cNvSpPr>
            <a:spLocks noGrp="1"/>
          </p:cNvSpPr>
          <p:nvPr>
            <p:ph sz="half" idx="19" hasCustomPrompt="1"/>
          </p:nvPr>
        </p:nvSpPr>
        <p:spPr>
          <a:xfrm>
            <a:off x="4996490" y="2391940"/>
            <a:ext cx="1231782" cy="1098884"/>
          </a:xfrm>
        </p:spPr>
        <p:txBody>
          <a:bodyPr lIns="0" tIns="0" rIns="0" bIns="0">
            <a:noAutofit/>
          </a:bodyPr>
          <a:lstStyle>
            <a:lvl1pPr marL="0" indent="0">
              <a:lnSpc>
                <a:spcPct val="105000"/>
              </a:lnSpc>
              <a:spcBef>
                <a:spcPts val="0"/>
              </a:spcBef>
              <a:buFontTx/>
              <a:buNone/>
              <a:defRPr sz="9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Body copy </a:t>
            </a:r>
            <a:r>
              <a:rPr lang="en-GB" dirty="0" err="1"/>
              <a:t>9pt</a:t>
            </a:r>
            <a:r>
              <a:rPr lang="en-GB" dirty="0"/>
              <a:t>/1.05 </a:t>
            </a:r>
            <a:r>
              <a:rPr lang="en-GB" dirty="0" err="1"/>
              <a:t>Parum</a:t>
            </a:r>
            <a:r>
              <a:rPr lang="en-GB" dirty="0"/>
              <a:t> id </a:t>
            </a:r>
            <a:r>
              <a:rPr lang="en-GB" dirty="0" err="1"/>
              <a:t>molut</a:t>
            </a:r>
            <a:r>
              <a:rPr lang="en-GB" dirty="0"/>
              <a:t> </a:t>
            </a:r>
            <a:r>
              <a:rPr lang="en-GB" dirty="0" err="1"/>
              <a:t>dolum</a:t>
            </a:r>
            <a:r>
              <a:rPr lang="en-GB" dirty="0"/>
              <a:t> </a:t>
            </a:r>
            <a:r>
              <a:rPr lang="en-GB" dirty="0" err="1"/>
              <a:t>vitatur</a:t>
            </a:r>
            <a:r>
              <a:rPr lang="en-GB" dirty="0"/>
              <a:t> re </a:t>
            </a:r>
            <a:r>
              <a:rPr lang="en-GB" dirty="0" err="1"/>
              <a:t>vollabo</a:t>
            </a:r>
            <a:r>
              <a:rPr lang="en-GB" dirty="0"/>
              <a:t>. </a:t>
            </a:r>
            <a:r>
              <a:rPr lang="en-GB" dirty="0" err="1"/>
              <a:t>Utem</a:t>
            </a:r>
            <a:r>
              <a:rPr lang="en-GB" dirty="0"/>
              <a:t> </a:t>
            </a:r>
            <a:r>
              <a:rPr lang="en-GB" dirty="0" err="1"/>
              <a:t>evernatedm</a:t>
            </a:r>
            <a:r>
              <a:rPr lang="en-GB" dirty="0"/>
              <a:t>. Ut </a:t>
            </a:r>
            <a:r>
              <a:rPr lang="en-GB" dirty="0" err="1"/>
              <a:t>quodipi</a:t>
            </a:r>
            <a:r>
              <a:rPr lang="en-GB" dirty="0"/>
              <a:t> </a:t>
            </a:r>
            <a:r>
              <a:rPr lang="en-GB" dirty="0" err="1"/>
              <a:t>deliquide</a:t>
            </a:r>
            <a:r>
              <a:rPr lang="en-GB" dirty="0"/>
              <a:t>  </a:t>
            </a:r>
            <a:r>
              <a:rPr lang="en-GB" dirty="0" err="1"/>
              <a:t>mos</a:t>
            </a:r>
            <a:r>
              <a:rPr lang="en-GB" dirty="0"/>
              <a:t> </a:t>
            </a:r>
            <a:r>
              <a:rPr lang="en-GB" dirty="0" err="1"/>
              <a:t>aut</a:t>
            </a:r>
            <a:r>
              <a:rPr lang="en-GB" dirty="0"/>
              <a:t> od quo </a:t>
            </a:r>
            <a:r>
              <a:rPr lang="en-GB" dirty="0" err="1"/>
              <a:t>quiatestrum</a:t>
            </a:r>
            <a:r>
              <a:rPr lang="en-GB" dirty="0"/>
              <a:t> re dolore, </a:t>
            </a:r>
            <a:r>
              <a:rPr lang="en-GB" dirty="0" err="1"/>
              <a:t>occus</a:t>
            </a:r>
            <a:r>
              <a:rPr lang="en-GB" dirty="0"/>
              <a:t>.</a:t>
            </a:r>
            <a:endParaRPr lang="en-US" dirty="0"/>
          </a:p>
        </p:txBody>
      </p:sp>
      <p:sp>
        <p:nvSpPr>
          <p:cNvPr id="20" name="Text Placeholder 4">
            <a:extLst>
              <a:ext uri="{FF2B5EF4-FFF2-40B4-BE49-F238E27FC236}">
                <a16:creationId xmlns:a16="http://schemas.microsoft.com/office/drawing/2014/main" id="{E0839A6A-78EF-D8DC-3A15-7973958570E8}"/>
              </a:ext>
            </a:extLst>
          </p:cNvPr>
          <p:cNvSpPr>
            <a:spLocks noGrp="1"/>
          </p:cNvSpPr>
          <p:nvPr>
            <p:ph type="body" sz="quarter" idx="20" hasCustomPrompt="1"/>
          </p:nvPr>
        </p:nvSpPr>
        <p:spPr>
          <a:xfrm>
            <a:off x="4996490" y="2222837"/>
            <a:ext cx="1231200" cy="114366"/>
          </a:xfrm>
        </p:spPr>
        <p:txBody>
          <a:bodyPr lIns="0" tIns="0" rIns="0" bIns="0" anchor="t">
            <a:noAutofit/>
          </a:bodyPr>
          <a:lstStyle>
            <a:lvl1pPr marL="0" indent="0">
              <a:buNone/>
              <a:defRPr sz="1050" b="1" cap="none"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Heading 10.5/1</a:t>
            </a:r>
          </a:p>
        </p:txBody>
      </p:sp>
      <p:sp>
        <p:nvSpPr>
          <p:cNvPr id="21" name="Content Placeholder 3">
            <a:extLst>
              <a:ext uri="{FF2B5EF4-FFF2-40B4-BE49-F238E27FC236}">
                <a16:creationId xmlns:a16="http://schemas.microsoft.com/office/drawing/2014/main" id="{8C49C610-576C-17E3-3FFE-F4271E893FBF}"/>
              </a:ext>
            </a:extLst>
          </p:cNvPr>
          <p:cNvSpPr>
            <a:spLocks noGrp="1"/>
          </p:cNvSpPr>
          <p:nvPr>
            <p:ph sz="half" idx="21" hasCustomPrompt="1"/>
          </p:nvPr>
        </p:nvSpPr>
        <p:spPr>
          <a:xfrm>
            <a:off x="6342211" y="2391940"/>
            <a:ext cx="1231782" cy="1098884"/>
          </a:xfrm>
        </p:spPr>
        <p:txBody>
          <a:bodyPr lIns="0" tIns="0" rIns="0" bIns="0">
            <a:noAutofit/>
          </a:bodyPr>
          <a:lstStyle>
            <a:lvl1pPr marL="0" indent="0">
              <a:lnSpc>
                <a:spcPct val="105000"/>
              </a:lnSpc>
              <a:spcBef>
                <a:spcPts val="0"/>
              </a:spcBef>
              <a:buFontTx/>
              <a:buNone/>
              <a:defRPr sz="9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Body copy </a:t>
            </a:r>
            <a:r>
              <a:rPr lang="en-GB" dirty="0" err="1"/>
              <a:t>9pt</a:t>
            </a:r>
            <a:r>
              <a:rPr lang="en-GB" dirty="0"/>
              <a:t>/1.05 </a:t>
            </a:r>
            <a:r>
              <a:rPr lang="en-GB" dirty="0" err="1"/>
              <a:t>Parum</a:t>
            </a:r>
            <a:r>
              <a:rPr lang="en-GB" dirty="0"/>
              <a:t> id </a:t>
            </a:r>
            <a:r>
              <a:rPr lang="en-GB" dirty="0" err="1"/>
              <a:t>molut</a:t>
            </a:r>
            <a:r>
              <a:rPr lang="en-GB" dirty="0"/>
              <a:t> </a:t>
            </a:r>
            <a:r>
              <a:rPr lang="en-GB" dirty="0" err="1"/>
              <a:t>dolum</a:t>
            </a:r>
            <a:r>
              <a:rPr lang="en-GB" dirty="0"/>
              <a:t> </a:t>
            </a:r>
            <a:r>
              <a:rPr lang="en-GB" dirty="0" err="1"/>
              <a:t>vitatur</a:t>
            </a:r>
            <a:r>
              <a:rPr lang="en-GB" dirty="0"/>
              <a:t> re </a:t>
            </a:r>
            <a:r>
              <a:rPr lang="en-GB" dirty="0" err="1"/>
              <a:t>vollabo</a:t>
            </a:r>
            <a:r>
              <a:rPr lang="en-GB" dirty="0"/>
              <a:t>. </a:t>
            </a:r>
            <a:r>
              <a:rPr lang="en-GB" dirty="0" err="1"/>
              <a:t>Utem</a:t>
            </a:r>
            <a:r>
              <a:rPr lang="en-GB" dirty="0"/>
              <a:t> </a:t>
            </a:r>
            <a:r>
              <a:rPr lang="en-GB" dirty="0" err="1"/>
              <a:t>evernatedm</a:t>
            </a:r>
            <a:r>
              <a:rPr lang="en-GB" dirty="0"/>
              <a:t>. Ut </a:t>
            </a:r>
            <a:r>
              <a:rPr lang="en-GB" dirty="0" err="1"/>
              <a:t>quodipi</a:t>
            </a:r>
            <a:r>
              <a:rPr lang="en-GB" dirty="0"/>
              <a:t> </a:t>
            </a:r>
            <a:r>
              <a:rPr lang="en-GB" dirty="0" err="1"/>
              <a:t>deliquide</a:t>
            </a:r>
            <a:r>
              <a:rPr lang="en-GB" dirty="0"/>
              <a:t>  </a:t>
            </a:r>
            <a:r>
              <a:rPr lang="en-GB" dirty="0" err="1"/>
              <a:t>mos</a:t>
            </a:r>
            <a:r>
              <a:rPr lang="en-GB" dirty="0"/>
              <a:t> </a:t>
            </a:r>
            <a:r>
              <a:rPr lang="en-GB" dirty="0" err="1"/>
              <a:t>aut</a:t>
            </a:r>
            <a:r>
              <a:rPr lang="en-GB" dirty="0"/>
              <a:t> od quo </a:t>
            </a:r>
            <a:r>
              <a:rPr lang="en-GB" dirty="0" err="1"/>
              <a:t>quiatestrum</a:t>
            </a:r>
            <a:r>
              <a:rPr lang="en-GB" dirty="0"/>
              <a:t> re dolore, </a:t>
            </a:r>
            <a:r>
              <a:rPr lang="en-GB" dirty="0" err="1"/>
              <a:t>occus</a:t>
            </a:r>
            <a:r>
              <a:rPr lang="en-GB" dirty="0"/>
              <a:t>.</a:t>
            </a:r>
            <a:endParaRPr lang="en-US" dirty="0"/>
          </a:p>
        </p:txBody>
      </p:sp>
      <p:sp>
        <p:nvSpPr>
          <p:cNvPr id="22" name="Text Placeholder 4">
            <a:extLst>
              <a:ext uri="{FF2B5EF4-FFF2-40B4-BE49-F238E27FC236}">
                <a16:creationId xmlns:a16="http://schemas.microsoft.com/office/drawing/2014/main" id="{E2B3E980-D2A5-1E00-8773-E22912FD4F5E}"/>
              </a:ext>
            </a:extLst>
          </p:cNvPr>
          <p:cNvSpPr>
            <a:spLocks noGrp="1"/>
          </p:cNvSpPr>
          <p:nvPr>
            <p:ph type="body" sz="quarter" idx="22" hasCustomPrompt="1"/>
          </p:nvPr>
        </p:nvSpPr>
        <p:spPr>
          <a:xfrm>
            <a:off x="6342211" y="2222837"/>
            <a:ext cx="1231200" cy="114366"/>
          </a:xfrm>
        </p:spPr>
        <p:txBody>
          <a:bodyPr lIns="0" tIns="0" rIns="0" bIns="0" anchor="t">
            <a:noAutofit/>
          </a:bodyPr>
          <a:lstStyle>
            <a:lvl1pPr marL="0" indent="0">
              <a:buNone/>
              <a:defRPr sz="1050" b="1" cap="none"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Heading 10.5/1</a:t>
            </a:r>
          </a:p>
        </p:txBody>
      </p:sp>
      <p:sp>
        <p:nvSpPr>
          <p:cNvPr id="23" name="Content Placeholder 3">
            <a:extLst>
              <a:ext uri="{FF2B5EF4-FFF2-40B4-BE49-F238E27FC236}">
                <a16:creationId xmlns:a16="http://schemas.microsoft.com/office/drawing/2014/main" id="{9DA527B3-AD95-B7E6-1DE4-C7B8BE8D4BB4}"/>
              </a:ext>
            </a:extLst>
          </p:cNvPr>
          <p:cNvSpPr>
            <a:spLocks noGrp="1"/>
          </p:cNvSpPr>
          <p:nvPr>
            <p:ph sz="half" idx="23" hasCustomPrompt="1"/>
          </p:nvPr>
        </p:nvSpPr>
        <p:spPr>
          <a:xfrm>
            <a:off x="7687932" y="2391940"/>
            <a:ext cx="1231782" cy="1098884"/>
          </a:xfrm>
        </p:spPr>
        <p:txBody>
          <a:bodyPr lIns="0" tIns="0" rIns="0" bIns="0">
            <a:noAutofit/>
          </a:bodyPr>
          <a:lstStyle>
            <a:lvl1pPr marL="0" indent="0">
              <a:lnSpc>
                <a:spcPct val="105000"/>
              </a:lnSpc>
              <a:spcBef>
                <a:spcPts val="0"/>
              </a:spcBef>
              <a:buFontTx/>
              <a:buNone/>
              <a:defRPr sz="9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Body copy </a:t>
            </a:r>
            <a:r>
              <a:rPr lang="en-GB" dirty="0" err="1"/>
              <a:t>9pt</a:t>
            </a:r>
            <a:r>
              <a:rPr lang="en-GB" dirty="0"/>
              <a:t>/1.05 </a:t>
            </a:r>
            <a:r>
              <a:rPr lang="en-GB" dirty="0" err="1"/>
              <a:t>Parum</a:t>
            </a:r>
            <a:r>
              <a:rPr lang="en-GB" dirty="0"/>
              <a:t> id </a:t>
            </a:r>
            <a:r>
              <a:rPr lang="en-GB" dirty="0" err="1"/>
              <a:t>molut</a:t>
            </a:r>
            <a:r>
              <a:rPr lang="en-GB" dirty="0"/>
              <a:t> </a:t>
            </a:r>
            <a:r>
              <a:rPr lang="en-GB" dirty="0" err="1"/>
              <a:t>dolum</a:t>
            </a:r>
            <a:r>
              <a:rPr lang="en-GB" dirty="0"/>
              <a:t> </a:t>
            </a:r>
            <a:r>
              <a:rPr lang="en-GB" dirty="0" err="1"/>
              <a:t>vitatur</a:t>
            </a:r>
            <a:r>
              <a:rPr lang="en-GB" dirty="0"/>
              <a:t> re </a:t>
            </a:r>
            <a:r>
              <a:rPr lang="en-GB" dirty="0" err="1"/>
              <a:t>vollabo</a:t>
            </a:r>
            <a:r>
              <a:rPr lang="en-GB" dirty="0"/>
              <a:t>. </a:t>
            </a:r>
            <a:r>
              <a:rPr lang="en-GB" dirty="0" err="1"/>
              <a:t>Utem</a:t>
            </a:r>
            <a:r>
              <a:rPr lang="en-GB" dirty="0"/>
              <a:t> </a:t>
            </a:r>
            <a:r>
              <a:rPr lang="en-GB" dirty="0" err="1"/>
              <a:t>evernatedm</a:t>
            </a:r>
            <a:r>
              <a:rPr lang="en-GB" dirty="0"/>
              <a:t>. Ut </a:t>
            </a:r>
            <a:r>
              <a:rPr lang="en-GB" dirty="0" err="1"/>
              <a:t>quodipi</a:t>
            </a:r>
            <a:r>
              <a:rPr lang="en-GB" dirty="0"/>
              <a:t> </a:t>
            </a:r>
            <a:r>
              <a:rPr lang="en-GB" dirty="0" err="1"/>
              <a:t>deliquide</a:t>
            </a:r>
            <a:r>
              <a:rPr lang="en-GB" dirty="0"/>
              <a:t>  </a:t>
            </a:r>
            <a:r>
              <a:rPr lang="en-GB" dirty="0" err="1"/>
              <a:t>mos</a:t>
            </a:r>
            <a:r>
              <a:rPr lang="en-GB" dirty="0"/>
              <a:t> </a:t>
            </a:r>
            <a:r>
              <a:rPr lang="en-GB" dirty="0" err="1"/>
              <a:t>aut</a:t>
            </a:r>
            <a:r>
              <a:rPr lang="en-GB" dirty="0"/>
              <a:t> od quo </a:t>
            </a:r>
            <a:r>
              <a:rPr lang="en-GB" dirty="0" err="1"/>
              <a:t>quiatestrum</a:t>
            </a:r>
            <a:r>
              <a:rPr lang="en-GB" dirty="0"/>
              <a:t> re dolore, </a:t>
            </a:r>
            <a:r>
              <a:rPr lang="en-GB" dirty="0" err="1"/>
              <a:t>occus</a:t>
            </a:r>
            <a:r>
              <a:rPr lang="en-GB" dirty="0"/>
              <a:t>.</a:t>
            </a:r>
            <a:endParaRPr lang="en-US" dirty="0"/>
          </a:p>
        </p:txBody>
      </p:sp>
      <p:sp>
        <p:nvSpPr>
          <p:cNvPr id="24" name="Text Placeholder 4">
            <a:extLst>
              <a:ext uri="{FF2B5EF4-FFF2-40B4-BE49-F238E27FC236}">
                <a16:creationId xmlns:a16="http://schemas.microsoft.com/office/drawing/2014/main" id="{916A7519-2058-463A-7B42-309C700681ED}"/>
              </a:ext>
            </a:extLst>
          </p:cNvPr>
          <p:cNvSpPr>
            <a:spLocks noGrp="1"/>
          </p:cNvSpPr>
          <p:nvPr>
            <p:ph type="body" sz="quarter" idx="24" hasCustomPrompt="1"/>
          </p:nvPr>
        </p:nvSpPr>
        <p:spPr>
          <a:xfrm>
            <a:off x="7687932" y="2222837"/>
            <a:ext cx="1231200" cy="114366"/>
          </a:xfrm>
        </p:spPr>
        <p:txBody>
          <a:bodyPr lIns="0" tIns="0" rIns="0" bIns="0" anchor="t">
            <a:noAutofit/>
          </a:bodyPr>
          <a:lstStyle>
            <a:lvl1pPr marL="0" indent="0">
              <a:buNone/>
              <a:defRPr sz="1050" b="1" cap="none"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Heading 10.5/1</a:t>
            </a:r>
          </a:p>
        </p:txBody>
      </p:sp>
      <p:cxnSp>
        <p:nvCxnSpPr>
          <p:cNvPr id="25" name="Straight Connector 24">
            <a:extLst>
              <a:ext uri="{FF2B5EF4-FFF2-40B4-BE49-F238E27FC236}">
                <a16:creationId xmlns:a16="http://schemas.microsoft.com/office/drawing/2014/main" id="{CF528678-8833-1FCA-6375-FACCC8D70218}"/>
              </a:ext>
            </a:extLst>
          </p:cNvPr>
          <p:cNvCxnSpPr>
            <a:cxnSpLocks/>
          </p:cNvCxnSpPr>
          <p:nvPr userDrawn="1"/>
        </p:nvCxnSpPr>
        <p:spPr>
          <a:xfrm>
            <a:off x="2305048" y="2090513"/>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3D08C67-73D9-4E40-C4CD-6C3BDD48E6CF}"/>
              </a:ext>
            </a:extLst>
          </p:cNvPr>
          <p:cNvCxnSpPr>
            <a:cxnSpLocks/>
          </p:cNvCxnSpPr>
          <p:nvPr userDrawn="1"/>
        </p:nvCxnSpPr>
        <p:spPr>
          <a:xfrm>
            <a:off x="3650769" y="2090513"/>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E4CBD55-73BA-4133-F0D9-257182D3BF5D}"/>
              </a:ext>
            </a:extLst>
          </p:cNvPr>
          <p:cNvCxnSpPr>
            <a:cxnSpLocks/>
          </p:cNvCxnSpPr>
          <p:nvPr userDrawn="1"/>
        </p:nvCxnSpPr>
        <p:spPr>
          <a:xfrm>
            <a:off x="4996490" y="2090513"/>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44797E4-884D-43BF-E7F5-70889E1DE335}"/>
              </a:ext>
            </a:extLst>
          </p:cNvPr>
          <p:cNvCxnSpPr>
            <a:cxnSpLocks/>
          </p:cNvCxnSpPr>
          <p:nvPr userDrawn="1"/>
        </p:nvCxnSpPr>
        <p:spPr>
          <a:xfrm>
            <a:off x="6342211" y="2090513"/>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C4CE7AC-2062-49C0-66AD-1B0EBB960E37}"/>
              </a:ext>
            </a:extLst>
          </p:cNvPr>
          <p:cNvCxnSpPr>
            <a:cxnSpLocks/>
          </p:cNvCxnSpPr>
          <p:nvPr userDrawn="1"/>
        </p:nvCxnSpPr>
        <p:spPr>
          <a:xfrm>
            <a:off x="7687932" y="2090513"/>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 Placeholder 4">
            <a:extLst>
              <a:ext uri="{FF2B5EF4-FFF2-40B4-BE49-F238E27FC236}">
                <a16:creationId xmlns:a16="http://schemas.microsoft.com/office/drawing/2014/main" id="{1108688B-1F8F-D074-3314-CF465F589416}"/>
              </a:ext>
            </a:extLst>
          </p:cNvPr>
          <p:cNvSpPr>
            <a:spLocks noGrp="1"/>
          </p:cNvSpPr>
          <p:nvPr>
            <p:ph type="body" sz="quarter" idx="25" hasCustomPrompt="1"/>
          </p:nvPr>
        </p:nvSpPr>
        <p:spPr>
          <a:xfrm>
            <a:off x="2305047" y="1337193"/>
            <a:ext cx="869473" cy="633000"/>
          </a:xfrm>
        </p:spPr>
        <p:txBody>
          <a:bodyPr lIns="0" tIns="0" rIns="0" bIns="0" anchor="t">
            <a:noAutofit/>
          </a:bodyPr>
          <a:lstStyle>
            <a:lvl1pPr marL="0" indent="0">
              <a:buNone/>
              <a:defRPr sz="5400" b="0" cap="none"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01</a:t>
            </a:r>
          </a:p>
        </p:txBody>
      </p:sp>
      <p:sp>
        <p:nvSpPr>
          <p:cNvPr id="34" name="Text Placeholder 4">
            <a:extLst>
              <a:ext uri="{FF2B5EF4-FFF2-40B4-BE49-F238E27FC236}">
                <a16:creationId xmlns:a16="http://schemas.microsoft.com/office/drawing/2014/main" id="{8A6B58DF-1EEE-01BC-3144-3E23A95DB4BF}"/>
              </a:ext>
            </a:extLst>
          </p:cNvPr>
          <p:cNvSpPr>
            <a:spLocks noGrp="1"/>
          </p:cNvSpPr>
          <p:nvPr>
            <p:ph type="body" sz="quarter" idx="26" hasCustomPrompt="1"/>
          </p:nvPr>
        </p:nvSpPr>
        <p:spPr>
          <a:xfrm>
            <a:off x="3639266" y="1337193"/>
            <a:ext cx="869473" cy="633000"/>
          </a:xfrm>
        </p:spPr>
        <p:txBody>
          <a:bodyPr lIns="0" tIns="0" rIns="0" bIns="0" anchor="t">
            <a:noAutofit/>
          </a:bodyPr>
          <a:lstStyle>
            <a:lvl1pPr marL="0" indent="0">
              <a:buNone/>
              <a:defRPr sz="5400" b="0" cap="none"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02</a:t>
            </a:r>
          </a:p>
        </p:txBody>
      </p:sp>
      <p:sp>
        <p:nvSpPr>
          <p:cNvPr id="35" name="Text Placeholder 4">
            <a:extLst>
              <a:ext uri="{FF2B5EF4-FFF2-40B4-BE49-F238E27FC236}">
                <a16:creationId xmlns:a16="http://schemas.microsoft.com/office/drawing/2014/main" id="{18B012B8-C389-CBD0-0EC3-19A8FBB2BB12}"/>
              </a:ext>
            </a:extLst>
          </p:cNvPr>
          <p:cNvSpPr>
            <a:spLocks noGrp="1"/>
          </p:cNvSpPr>
          <p:nvPr>
            <p:ph type="body" sz="quarter" idx="27" hasCustomPrompt="1"/>
          </p:nvPr>
        </p:nvSpPr>
        <p:spPr>
          <a:xfrm>
            <a:off x="4996490" y="1337193"/>
            <a:ext cx="972989" cy="633000"/>
          </a:xfrm>
        </p:spPr>
        <p:txBody>
          <a:bodyPr lIns="0" tIns="0" rIns="0" bIns="0" anchor="t">
            <a:noAutofit/>
          </a:bodyPr>
          <a:lstStyle>
            <a:lvl1pPr marL="0" indent="0">
              <a:buNone/>
              <a:defRPr sz="5400" b="0" cap="none"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03</a:t>
            </a:r>
          </a:p>
        </p:txBody>
      </p:sp>
      <p:sp>
        <p:nvSpPr>
          <p:cNvPr id="36" name="Text Placeholder 4">
            <a:extLst>
              <a:ext uri="{FF2B5EF4-FFF2-40B4-BE49-F238E27FC236}">
                <a16:creationId xmlns:a16="http://schemas.microsoft.com/office/drawing/2014/main" id="{56EDD32D-29B4-625F-0A23-39B2BF14D99A}"/>
              </a:ext>
            </a:extLst>
          </p:cNvPr>
          <p:cNvSpPr>
            <a:spLocks noGrp="1"/>
          </p:cNvSpPr>
          <p:nvPr>
            <p:ph type="body" sz="quarter" idx="28" hasCustomPrompt="1"/>
          </p:nvPr>
        </p:nvSpPr>
        <p:spPr>
          <a:xfrm>
            <a:off x="6342211" y="1337193"/>
            <a:ext cx="972989" cy="633000"/>
          </a:xfrm>
        </p:spPr>
        <p:txBody>
          <a:bodyPr lIns="0" tIns="0" rIns="0" bIns="0" anchor="t">
            <a:noAutofit/>
          </a:bodyPr>
          <a:lstStyle>
            <a:lvl1pPr marL="0" indent="0">
              <a:buNone/>
              <a:defRPr sz="5400" b="0" cap="none"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04</a:t>
            </a:r>
          </a:p>
        </p:txBody>
      </p:sp>
      <p:sp>
        <p:nvSpPr>
          <p:cNvPr id="37" name="Text Placeholder 4">
            <a:extLst>
              <a:ext uri="{FF2B5EF4-FFF2-40B4-BE49-F238E27FC236}">
                <a16:creationId xmlns:a16="http://schemas.microsoft.com/office/drawing/2014/main" id="{51FF71F3-1937-6796-2A5F-7C8E27214A79}"/>
              </a:ext>
            </a:extLst>
          </p:cNvPr>
          <p:cNvSpPr>
            <a:spLocks noGrp="1"/>
          </p:cNvSpPr>
          <p:nvPr>
            <p:ph type="body" sz="quarter" idx="29" hasCustomPrompt="1"/>
          </p:nvPr>
        </p:nvSpPr>
        <p:spPr>
          <a:xfrm>
            <a:off x="7687932" y="1337193"/>
            <a:ext cx="972989" cy="633000"/>
          </a:xfrm>
        </p:spPr>
        <p:txBody>
          <a:bodyPr lIns="0" tIns="0" rIns="0" bIns="0" anchor="t">
            <a:noAutofit/>
          </a:bodyPr>
          <a:lstStyle>
            <a:lvl1pPr marL="0" indent="0">
              <a:buNone/>
              <a:defRPr sz="5400" b="0" cap="none"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05</a:t>
            </a:r>
          </a:p>
        </p:txBody>
      </p:sp>
      <p:sp>
        <p:nvSpPr>
          <p:cNvPr id="38" name="Content Placeholder 3">
            <a:extLst>
              <a:ext uri="{FF2B5EF4-FFF2-40B4-BE49-F238E27FC236}">
                <a16:creationId xmlns:a16="http://schemas.microsoft.com/office/drawing/2014/main" id="{6E5F6228-D56F-6087-1807-48E2703DD876}"/>
              </a:ext>
            </a:extLst>
          </p:cNvPr>
          <p:cNvSpPr>
            <a:spLocks noGrp="1"/>
          </p:cNvSpPr>
          <p:nvPr>
            <p:ph sz="half" idx="30" hasCustomPrompt="1"/>
          </p:nvPr>
        </p:nvSpPr>
        <p:spPr>
          <a:xfrm>
            <a:off x="177799" y="3772167"/>
            <a:ext cx="1847133" cy="838445"/>
          </a:xfrm>
        </p:spPr>
        <p:txBody>
          <a:bodyPr lIns="0" tIns="0" rIns="0" bIns="0">
            <a:noAutofit/>
          </a:bodyPr>
          <a:lstStyle>
            <a:lvl1pPr marL="0" indent="0">
              <a:lnSpc>
                <a:spcPct val="100000"/>
              </a:lnSpc>
              <a:spcBef>
                <a:spcPts val="0"/>
              </a:spcBef>
              <a:spcAft>
                <a:spcPts val="500"/>
              </a:spcAft>
              <a:buFontTx/>
              <a:buNone/>
              <a:defRPr sz="600">
                <a:solidFill>
                  <a:schemeClr val="tx1"/>
                </a:solidFill>
              </a:defRPr>
            </a:lvl1pPr>
            <a:lvl2pPr marL="126000" indent="0">
              <a:buFontTx/>
              <a:buNone/>
              <a:defRPr sz="900">
                <a:solidFill>
                  <a:srgbClr val="FF0000"/>
                </a:solidFill>
              </a:defRPr>
            </a:lvl2pPr>
            <a:lvl3pPr marL="216000" indent="0">
              <a:buFontTx/>
              <a:buNone/>
              <a:defRPr sz="800">
                <a:solidFill>
                  <a:srgbClr val="FF0000"/>
                </a:solidFill>
              </a:defRPr>
            </a:lvl3pPr>
            <a:lvl4pPr marL="324000" indent="0">
              <a:buFontTx/>
              <a:buNone/>
              <a:defRPr sz="700">
                <a:solidFill>
                  <a:srgbClr val="FF0000"/>
                </a:solidFill>
              </a:defRPr>
            </a:lvl4pPr>
            <a:lvl5pPr marL="432000" indent="0">
              <a:buFontTx/>
              <a:buNone/>
              <a:defRPr sz="700">
                <a:solidFill>
                  <a:srgbClr val="FF0000"/>
                </a:solidFill>
              </a:defRPr>
            </a:lvl5pPr>
          </a:lstStyle>
          <a:p>
            <a:pPr lvl="0"/>
            <a:r>
              <a:rPr lang="en-GB" dirty="0"/>
              <a:t>Source &amp; Notes 14.14</a:t>
            </a:r>
          </a:p>
          <a:p>
            <a:pPr lvl="0"/>
            <a:r>
              <a:rPr lang="en-GB" dirty="0"/>
              <a:t>(1) In this presentation “Art” </a:t>
            </a:r>
            <a:r>
              <a:rPr lang="en-GB" dirty="0" err="1"/>
              <a:t>qill</a:t>
            </a:r>
            <a:r>
              <a:rPr lang="en-GB" dirty="0"/>
              <a:t> refer to the art and </a:t>
            </a:r>
            <a:r>
              <a:rPr lang="en-GB" dirty="0" err="1"/>
              <a:t>collectivles</a:t>
            </a:r>
            <a:r>
              <a:rPr lang="en-GB" dirty="0"/>
              <a:t> markets collectively</a:t>
            </a:r>
          </a:p>
          <a:p>
            <a:pPr lvl="0"/>
            <a:r>
              <a:rPr lang="en-GB" dirty="0"/>
              <a:t>(2) JP Morgan report November 2021</a:t>
            </a:r>
          </a:p>
          <a:p>
            <a:pPr lvl="0"/>
            <a:r>
              <a:rPr lang="en-GB" dirty="0"/>
              <a:t>(3) https://</a:t>
            </a:r>
            <a:r>
              <a:rPr lang="en-GB" dirty="0" err="1"/>
              <a:t>loupfunds.com</a:t>
            </a:r>
            <a:r>
              <a:rPr lang="en-GB" dirty="0"/>
              <a:t>/the-1-trillion-</a:t>
            </a:r>
            <a:r>
              <a:rPr lang="en-GB" dirty="0" err="1"/>
              <a:t>nft</a:t>
            </a:r>
            <a:r>
              <a:rPr lang="en-GB" dirty="0"/>
              <a:t>-market</a:t>
            </a:r>
          </a:p>
        </p:txBody>
      </p:sp>
      <p:cxnSp>
        <p:nvCxnSpPr>
          <p:cNvPr id="39" name="Straight Connector 38">
            <a:extLst>
              <a:ext uri="{FF2B5EF4-FFF2-40B4-BE49-F238E27FC236}">
                <a16:creationId xmlns:a16="http://schemas.microsoft.com/office/drawing/2014/main" id="{E0A0D97F-0CA3-D06C-5CA5-35D1B35C9C30}"/>
              </a:ext>
            </a:extLst>
          </p:cNvPr>
          <p:cNvCxnSpPr>
            <a:cxnSpLocks/>
          </p:cNvCxnSpPr>
          <p:nvPr userDrawn="1"/>
        </p:nvCxnSpPr>
        <p:spPr>
          <a:xfrm>
            <a:off x="2305048" y="3626015"/>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3F9DFA-917C-5311-1EA6-3B4FE3B1084B}"/>
              </a:ext>
            </a:extLst>
          </p:cNvPr>
          <p:cNvCxnSpPr>
            <a:cxnSpLocks/>
          </p:cNvCxnSpPr>
          <p:nvPr userDrawn="1"/>
        </p:nvCxnSpPr>
        <p:spPr>
          <a:xfrm>
            <a:off x="3650769" y="3626015"/>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DDFA0DF-7410-57AB-AC8F-37F1B0E61D88}"/>
              </a:ext>
            </a:extLst>
          </p:cNvPr>
          <p:cNvCxnSpPr>
            <a:cxnSpLocks/>
          </p:cNvCxnSpPr>
          <p:nvPr userDrawn="1"/>
        </p:nvCxnSpPr>
        <p:spPr>
          <a:xfrm>
            <a:off x="4996490" y="3626015"/>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8181919-4D40-C259-4A2E-B15BF2B4F8B5}"/>
              </a:ext>
            </a:extLst>
          </p:cNvPr>
          <p:cNvCxnSpPr>
            <a:cxnSpLocks/>
          </p:cNvCxnSpPr>
          <p:nvPr userDrawn="1"/>
        </p:nvCxnSpPr>
        <p:spPr>
          <a:xfrm>
            <a:off x="6342211" y="3626015"/>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AAB42EC-6403-8B1A-EE99-041BD2DE965C}"/>
              </a:ext>
            </a:extLst>
          </p:cNvPr>
          <p:cNvCxnSpPr>
            <a:cxnSpLocks/>
          </p:cNvCxnSpPr>
          <p:nvPr userDrawn="1"/>
        </p:nvCxnSpPr>
        <p:spPr>
          <a:xfrm>
            <a:off x="7687932" y="3626015"/>
            <a:ext cx="12312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81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4000" y="396000"/>
            <a:ext cx="4341349" cy="289678"/>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2304000" y="1296000"/>
            <a:ext cx="5760000" cy="116133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49" y="5412156"/>
            <a:ext cx="2522421" cy="273844"/>
          </a:xfrm>
          <a:prstGeom prst="rect">
            <a:avLst/>
          </a:prstGeom>
        </p:spPr>
        <p:txBody>
          <a:bodyPr vert="horz" lIns="91440" tIns="45720" rIns="91440" bIns="45720" rtlCol="0" anchor="ctr"/>
          <a:lstStyle>
            <a:lvl1pPr algn="l">
              <a:defRPr sz="500" cap="all" baseline="0">
                <a:solidFill>
                  <a:schemeClr val="tx1"/>
                </a:solidFill>
              </a:defRPr>
            </a:lvl1pPr>
          </a:lstStyle>
          <a:p>
            <a:fld id="{6C384C44-21A3-A349-A9FF-16E7BBD65A15}" type="datetime1">
              <a:rPr lang="en-GB" smtClean="0"/>
              <a:t>16/09/2025</a:t>
            </a:fld>
            <a:endParaRPr lang="en-GB"/>
          </a:p>
        </p:txBody>
      </p:sp>
      <p:sp>
        <p:nvSpPr>
          <p:cNvPr id="5" name="Footer Placeholder 4"/>
          <p:cNvSpPr>
            <a:spLocks noGrp="1"/>
          </p:cNvSpPr>
          <p:nvPr>
            <p:ph type="ftr" sz="quarter" idx="3"/>
          </p:nvPr>
        </p:nvSpPr>
        <p:spPr>
          <a:xfrm>
            <a:off x="5505650" y="4850618"/>
            <a:ext cx="1430956" cy="93495"/>
          </a:xfrm>
          <a:prstGeom prst="rect">
            <a:avLst/>
          </a:prstGeom>
        </p:spPr>
        <p:txBody>
          <a:bodyPr vert="horz" lIns="91440" tIns="45720" rIns="91440" bIns="45720" rtlCol="0" anchor="ctr"/>
          <a:lstStyle>
            <a:lvl1pPr algn="ctr">
              <a:defRPr sz="400" b="1" cap="all" baseline="0">
                <a:solidFill>
                  <a:schemeClr val="tx1"/>
                </a:solidFill>
                <a:latin typeface="+mj-lt"/>
              </a:defRPr>
            </a:lvl1pPr>
          </a:lstStyle>
          <a:p>
            <a:r>
              <a:rPr lang="en-GB"/>
              <a:t>STRICTLY PRIVATE &amp; CONFIDENTIAL</a:t>
            </a:r>
            <a:endParaRPr lang="en-GB" dirty="0"/>
          </a:p>
        </p:txBody>
      </p:sp>
      <p:sp>
        <p:nvSpPr>
          <p:cNvPr id="6" name="Slide Number Placeholder 5"/>
          <p:cNvSpPr>
            <a:spLocks noGrp="1"/>
          </p:cNvSpPr>
          <p:nvPr>
            <p:ph type="sldNum" sz="quarter" idx="4"/>
          </p:nvPr>
        </p:nvSpPr>
        <p:spPr>
          <a:xfrm>
            <a:off x="8595360" y="4850645"/>
            <a:ext cx="394634" cy="93524"/>
          </a:xfrm>
          <a:prstGeom prst="rect">
            <a:avLst/>
          </a:prstGeom>
        </p:spPr>
        <p:txBody>
          <a:bodyPr vert="horz" lIns="0" tIns="0" rIns="0" bIns="0" rtlCol="0" anchor="ctr"/>
          <a:lstStyle>
            <a:lvl1pPr algn="r">
              <a:defRPr sz="400" b="1" i="0" cap="all" baseline="0">
                <a:solidFill>
                  <a:schemeClr val="tx1"/>
                </a:solidFill>
                <a:latin typeface="+mj-lt"/>
              </a:defRPr>
            </a:lvl1pPr>
          </a:lstStyle>
          <a:p>
            <a:r>
              <a:rPr lang="en-GB"/>
              <a:t> PAGE </a:t>
            </a:r>
            <a:fld id="{AA66EF8C-68FD-CE47-B6A6-51884B18755B}" type="slidenum">
              <a:rPr lang="en-GB" smtClean="0"/>
              <a:pPr/>
              <a:t>‹#›</a:t>
            </a:fld>
            <a:endParaRPr lang="en-GB" dirty="0"/>
          </a:p>
        </p:txBody>
      </p:sp>
      <p:cxnSp>
        <p:nvCxnSpPr>
          <p:cNvPr id="12" name="Straight Connector 11">
            <a:extLst>
              <a:ext uri="{FF2B5EF4-FFF2-40B4-BE49-F238E27FC236}">
                <a16:creationId xmlns:a16="http://schemas.microsoft.com/office/drawing/2014/main" id="{91405082-C3EB-2037-E687-9C6AA9BEF720}"/>
              </a:ext>
            </a:extLst>
          </p:cNvPr>
          <p:cNvCxnSpPr/>
          <p:nvPr userDrawn="1"/>
        </p:nvCxnSpPr>
        <p:spPr>
          <a:xfrm>
            <a:off x="171449" y="204204"/>
            <a:ext cx="206985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84AD8D-B24F-2CC8-3207-A515A14E152C}"/>
              </a:ext>
            </a:extLst>
          </p:cNvPr>
          <p:cNvCxnSpPr>
            <a:cxnSpLocks/>
          </p:cNvCxnSpPr>
          <p:nvPr userDrawn="1"/>
        </p:nvCxnSpPr>
        <p:spPr>
          <a:xfrm>
            <a:off x="2298699" y="204204"/>
            <a:ext cx="669129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8252A94-9E20-819C-76F8-5266093A7A75}"/>
              </a:ext>
            </a:extLst>
          </p:cNvPr>
          <p:cNvCxnSpPr>
            <a:cxnSpLocks/>
          </p:cNvCxnSpPr>
          <p:nvPr userDrawn="1"/>
        </p:nvCxnSpPr>
        <p:spPr>
          <a:xfrm>
            <a:off x="171449" y="4687304"/>
            <a:ext cx="881854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88828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5" r:id="rId4"/>
    <p:sldLayoutId id="2147483678" r:id="rId5"/>
    <p:sldLayoutId id="2147483676" r:id="rId6"/>
    <p:sldLayoutId id="2147483680" r:id="rId7"/>
    <p:sldLayoutId id="2147483682" r:id="rId8"/>
    <p:sldLayoutId id="2147483683" r:id="rId9"/>
    <p:sldLayoutId id="2147483684" r:id="rId10"/>
    <p:sldLayoutId id="2147483686" r:id="rId11"/>
    <p:sldLayoutId id="2147483687" r:id="rId12"/>
    <p:sldLayoutId id="2147483685" r:id="rId13"/>
    <p:sldLayoutId id="2147483688" r:id="rId14"/>
    <p:sldLayoutId id="2147483689" r:id="rId15"/>
  </p:sldLayoutIdLst>
  <p:hf hdr="0" dt="0"/>
  <p:txStyles>
    <p:titleStyle>
      <a:lvl1pPr algn="l" defTabSz="685800" rtl="0" eaLnBrk="1" latinLnBrk="0" hangingPunct="1">
        <a:lnSpc>
          <a:spcPct val="90000"/>
        </a:lnSpc>
        <a:spcBef>
          <a:spcPct val="0"/>
        </a:spcBef>
        <a:buNone/>
        <a:defRPr sz="2200" b="1" kern="1200">
          <a:solidFill>
            <a:schemeClr val="tx1"/>
          </a:solidFill>
          <a:latin typeface="+mj-lt"/>
          <a:ea typeface="+mj-ea"/>
          <a:cs typeface="+mj-cs"/>
        </a:defRPr>
      </a:lvl1pPr>
    </p:titleStyle>
    <p:bodyStyle>
      <a:lvl1pPr marL="108000" indent="-108000" algn="l" defTabSz="685800" rtl="0" eaLnBrk="1" latinLnBrk="0" hangingPunct="1">
        <a:lnSpc>
          <a:spcPct val="90000"/>
        </a:lnSpc>
        <a:spcBef>
          <a:spcPts val="450"/>
        </a:spcBef>
        <a:buFont typeface="Arial" panose="020B0604020202020204" pitchFamily="34" charset="0"/>
        <a:buChar char="•"/>
        <a:defRPr sz="1300" kern="1200">
          <a:solidFill>
            <a:schemeClr val="tx1"/>
          </a:solidFill>
          <a:latin typeface="+mn-lt"/>
          <a:ea typeface="+mn-ea"/>
          <a:cs typeface="+mn-cs"/>
        </a:defRPr>
      </a:lvl1pPr>
      <a:lvl2pPr marL="216000" indent="-10800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324000" indent="-10800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3pPr>
      <a:lvl4pPr marL="432000" indent="-108000" algn="l" defTabSz="685800" rtl="0" eaLnBrk="1" latinLnBrk="0" hangingPunct="1">
        <a:lnSpc>
          <a:spcPct val="90000"/>
        </a:lnSpc>
        <a:spcBef>
          <a:spcPts val="375"/>
        </a:spcBef>
        <a:buFont typeface="Arial" panose="020B0604020202020204" pitchFamily="34" charset="0"/>
        <a:buChar char="•"/>
        <a:defRPr sz="800" kern="1200">
          <a:solidFill>
            <a:schemeClr val="tx1"/>
          </a:solidFill>
          <a:latin typeface="+mn-lt"/>
          <a:ea typeface="+mn-ea"/>
          <a:cs typeface="+mn-cs"/>
        </a:defRPr>
      </a:lvl4pPr>
      <a:lvl5pPr marL="540000" indent="-108000" algn="l" defTabSz="685800" rtl="0" eaLnBrk="1" latinLnBrk="0" hangingPunct="1">
        <a:lnSpc>
          <a:spcPct val="90000"/>
        </a:lnSpc>
        <a:spcBef>
          <a:spcPts val="375"/>
        </a:spcBef>
        <a:buFont typeface="Arial" panose="020B0604020202020204" pitchFamily="34" charset="0"/>
        <a:buChar char="•"/>
        <a:defRPr sz="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F6C4-C339-E72D-5005-41C4DC68B7E9}"/>
              </a:ext>
            </a:extLst>
          </p:cNvPr>
          <p:cNvSpPr>
            <a:spLocks noGrp="1"/>
          </p:cNvSpPr>
          <p:nvPr>
            <p:ph type="ctrTitle"/>
          </p:nvPr>
        </p:nvSpPr>
        <p:spPr/>
        <p:txBody>
          <a:bodyPr/>
          <a:lstStyle/>
          <a:p>
            <a:r>
              <a:rPr lang="en-GB" dirty="0"/>
              <a:t>Costs in Aarhus/environmental JRs</a:t>
            </a:r>
          </a:p>
        </p:txBody>
      </p:sp>
      <p:sp>
        <p:nvSpPr>
          <p:cNvPr id="3" name="Subtitle 2">
            <a:extLst>
              <a:ext uri="{FF2B5EF4-FFF2-40B4-BE49-F238E27FC236}">
                <a16:creationId xmlns:a16="http://schemas.microsoft.com/office/drawing/2014/main" id="{57595E6C-4841-399F-C4C3-8854F9B3FD32}"/>
              </a:ext>
            </a:extLst>
          </p:cNvPr>
          <p:cNvSpPr>
            <a:spLocks noGrp="1"/>
          </p:cNvSpPr>
          <p:nvPr>
            <p:ph type="subTitle" idx="1"/>
          </p:nvPr>
        </p:nvSpPr>
        <p:spPr/>
        <p:txBody>
          <a:bodyPr/>
          <a:lstStyle/>
          <a:p>
            <a:r>
              <a:rPr lang="en-GB" dirty="0"/>
              <a:t>Rowan Smith, Lawyer </a:t>
            </a:r>
          </a:p>
        </p:txBody>
      </p:sp>
      <p:sp>
        <p:nvSpPr>
          <p:cNvPr id="4" name="Slide Number Placeholder 3">
            <a:extLst>
              <a:ext uri="{FF2B5EF4-FFF2-40B4-BE49-F238E27FC236}">
                <a16:creationId xmlns:a16="http://schemas.microsoft.com/office/drawing/2014/main" id="{97F8BF39-10E8-E915-2BA9-27070CD593A4}"/>
              </a:ext>
            </a:extLst>
          </p:cNvPr>
          <p:cNvSpPr>
            <a:spLocks noGrp="1"/>
          </p:cNvSpPr>
          <p:nvPr>
            <p:ph type="sldNum" sz="quarter" idx="12"/>
          </p:nvPr>
        </p:nvSpPr>
        <p:spPr/>
        <p:txBody>
          <a:bodyPr/>
          <a:lstStyle/>
          <a:p>
            <a:fld id="{AA66EF8C-68FD-CE47-B6A6-51884B18755B}" type="slidenum">
              <a:rPr lang="en-GB" smtClean="0"/>
              <a:t>1</a:t>
            </a:fld>
            <a:endParaRPr lang="en-GB"/>
          </a:p>
        </p:txBody>
      </p:sp>
    </p:spTree>
    <p:extLst>
      <p:ext uri="{BB962C8B-B14F-4D97-AF65-F5344CB8AC3E}">
        <p14:creationId xmlns:p14="http://schemas.microsoft.com/office/powerpoint/2010/main" val="214509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2FDA-5044-F33E-D0A8-45C5B10AA960}"/>
              </a:ext>
            </a:extLst>
          </p:cNvPr>
          <p:cNvSpPr>
            <a:spLocks noGrp="1"/>
          </p:cNvSpPr>
          <p:nvPr>
            <p:ph type="title"/>
          </p:nvPr>
        </p:nvSpPr>
        <p:spPr/>
        <p:txBody>
          <a:bodyPr/>
          <a:lstStyle/>
          <a:p>
            <a:r>
              <a:rPr lang="en-GB" dirty="0"/>
              <a:t>The Issue</a:t>
            </a:r>
          </a:p>
        </p:txBody>
      </p:sp>
      <p:sp>
        <p:nvSpPr>
          <p:cNvPr id="3" name="Footer Placeholder 2">
            <a:extLst>
              <a:ext uri="{FF2B5EF4-FFF2-40B4-BE49-F238E27FC236}">
                <a16:creationId xmlns:a16="http://schemas.microsoft.com/office/drawing/2014/main" id="{42581C37-9060-1DAC-CCAD-32166FEB192C}"/>
              </a:ext>
            </a:extLst>
          </p:cNvPr>
          <p:cNvSpPr>
            <a:spLocks noGrp="1"/>
          </p:cNvSpPr>
          <p:nvPr>
            <p:ph type="ftr" sz="quarter" idx="11"/>
          </p:nvPr>
        </p:nvSpPr>
        <p:spPr/>
        <p:txBody>
          <a:bodyPr/>
          <a:lstStyle/>
          <a:p>
            <a:r>
              <a:rPr lang="en-GB"/>
              <a:t>STRICTLY PRIVATE &amp; CONFIDENTIAL</a:t>
            </a:r>
            <a:endParaRPr lang="en-GB" dirty="0"/>
          </a:p>
        </p:txBody>
      </p:sp>
      <p:sp>
        <p:nvSpPr>
          <p:cNvPr id="4" name="Slide Number Placeholder 3">
            <a:extLst>
              <a:ext uri="{FF2B5EF4-FFF2-40B4-BE49-F238E27FC236}">
                <a16:creationId xmlns:a16="http://schemas.microsoft.com/office/drawing/2014/main" id="{32C41219-671B-F233-BC89-FBA9C90D3559}"/>
              </a:ext>
            </a:extLst>
          </p:cNvPr>
          <p:cNvSpPr>
            <a:spLocks noGrp="1"/>
          </p:cNvSpPr>
          <p:nvPr>
            <p:ph type="sldNum" sz="quarter" idx="12"/>
          </p:nvPr>
        </p:nvSpPr>
        <p:spPr/>
        <p:txBody>
          <a:bodyPr/>
          <a:lstStyle/>
          <a:p>
            <a:r>
              <a:rPr lang="en-GB"/>
              <a:t>PAGE </a:t>
            </a:r>
            <a:fld id="{AA66EF8C-68FD-CE47-B6A6-51884B18755B}" type="slidenum">
              <a:rPr lang="en-GB" smtClean="0"/>
              <a:t>2</a:t>
            </a:fld>
            <a:endParaRPr lang="en-GB" dirty="0"/>
          </a:p>
        </p:txBody>
      </p:sp>
      <p:sp>
        <p:nvSpPr>
          <p:cNvPr id="5" name="Text Placeholder 4">
            <a:extLst>
              <a:ext uri="{FF2B5EF4-FFF2-40B4-BE49-F238E27FC236}">
                <a16:creationId xmlns:a16="http://schemas.microsoft.com/office/drawing/2014/main" id="{BBD3A126-7B2F-7B6D-9FF7-FF3F75B772F2}"/>
              </a:ext>
            </a:extLst>
          </p:cNvPr>
          <p:cNvSpPr>
            <a:spLocks noGrp="1"/>
          </p:cNvSpPr>
          <p:nvPr>
            <p:ph type="body" idx="13"/>
          </p:nvPr>
        </p:nvSpPr>
        <p:spPr/>
        <p:txBody>
          <a:bodyPr/>
          <a:lstStyle/>
          <a:p>
            <a:endParaRPr lang="en-GB"/>
          </a:p>
        </p:txBody>
      </p:sp>
      <p:sp>
        <p:nvSpPr>
          <p:cNvPr id="6" name="Text Placeholder 5">
            <a:extLst>
              <a:ext uri="{FF2B5EF4-FFF2-40B4-BE49-F238E27FC236}">
                <a16:creationId xmlns:a16="http://schemas.microsoft.com/office/drawing/2014/main" id="{31E6B9D8-2758-E7FE-175C-CE81F05943F0}"/>
              </a:ext>
            </a:extLst>
          </p:cNvPr>
          <p:cNvSpPr>
            <a:spLocks noGrp="1"/>
          </p:cNvSpPr>
          <p:nvPr>
            <p:ph type="body" sz="quarter" idx="14"/>
          </p:nvPr>
        </p:nvSpPr>
        <p:spPr/>
        <p:txBody>
          <a:bodyPr/>
          <a:lstStyle/>
          <a:p>
            <a:r>
              <a:rPr lang="en-GB" dirty="0"/>
              <a:t>Costs in Aarhus/environmental </a:t>
            </a:r>
            <a:r>
              <a:rPr lang="en-GB" dirty="0" err="1"/>
              <a:t>jrs</a:t>
            </a:r>
            <a:endParaRPr lang="en-GB" dirty="0"/>
          </a:p>
        </p:txBody>
      </p:sp>
      <p:sp>
        <p:nvSpPr>
          <p:cNvPr id="7" name="Content Placeholder 6">
            <a:extLst>
              <a:ext uri="{FF2B5EF4-FFF2-40B4-BE49-F238E27FC236}">
                <a16:creationId xmlns:a16="http://schemas.microsoft.com/office/drawing/2014/main" id="{DD1DB831-63F3-C0CB-2C40-0D19EE0B8E92}"/>
              </a:ext>
            </a:extLst>
          </p:cNvPr>
          <p:cNvSpPr>
            <a:spLocks noGrp="1"/>
          </p:cNvSpPr>
          <p:nvPr>
            <p:ph sz="half" idx="2"/>
          </p:nvPr>
        </p:nvSpPr>
        <p:spPr>
          <a:xfrm>
            <a:off x="2305049" y="971550"/>
            <a:ext cx="5760000" cy="3352800"/>
          </a:xfrm>
        </p:spPr>
        <p:txBody>
          <a:bodyPr/>
          <a:lstStyle/>
          <a:p>
            <a:pPr marL="0" indent="0" algn="just">
              <a:buNone/>
            </a:pPr>
            <a:r>
              <a:rPr lang="en-GB" u="sng" dirty="0"/>
              <a:t>Civil Procedure Rules, 46.24(2)(a)</a:t>
            </a:r>
          </a:p>
          <a:p>
            <a:pPr marL="0" indent="0" algn="just">
              <a:buNone/>
            </a:pPr>
            <a:r>
              <a:rPr lang="en-GB" b="1" dirty="0"/>
              <a:t>“Aarhus Convention claim” </a:t>
            </a:r>
            <a:r>
              <a:rPr lang="en-GB" dirty="0"/>
              <a:t>means a claim brought by one or more members of the public by judicial review or review under statute which challenges the legality of any decision, act or omission of a body exercising public functions, and which is within the scope of Article 9(1), 9(2) or 9(3) of the UNECE Convention on Access to Information, Public Participation in Decision-Making and Access to Justice in Environmental Matters done at Aarhus, Denmark on 25 June 1998 (“the Aarhus Convention”)</a:t>
            </a:r>
          </a:p>
          <a:p>
            <a:pPr marL="0" indent="0" algn="just">
              <a:buNone/>
            </a:pPr>
            <a:endParaRPr lang="en-GB" dirty="0"/>
          </a:p>
          <a:p>
            <a:pPr marL="0" indent="0" algn="just">
              <a:buNone/>
            </a:pPr>
            <a:r>
              <a:rPr lang="en-GB" u="sng" dirty="0"/>
              <a:t>Aarhus Convention, Article 9(3)</a:t>
            </a:r>
          </a:p>
          <a:p>
            <a:pPr marL="0" indent="0" algn="just">
              <a:buNone/>
            </a:pPr>
            <a:r>
              <a:rPr lang="en-GB" dirty="0"/>
              <a:t>In addition and without prejudice to the review procedures referred to in paragraphs 1 and 2 above, each Party shall ensure that, where they meet the criteria, if any, laid down in its national law, members of the public have access to administrative or judicial procedures to challenge acts and omissions by private persons and public authorities which contravene provisions of its </a:t>
            </a:r>
            <a:r>
              <a:rPr lang="en-GB" b="1" dirty="0"/>
              <a:t>national law relating to the environment</a:t>
            </a:r>
            <a:r>
              <a:rPr lang="en-GB" dirty="0"/>
              <a:t>.</a:t>
            </a:r>
          </a:p>
        </p:txBody>
      </p:sp>
    </p:spTree>
    <p:extLst>
      <p:ext uri="{BB962C8B-B14F-4D97-AF65-F5344CB8AC3E}">
        <p14:creationId xmlns:p14="http://schemas.microsoft.com/office/powerpoint/2010/main" val="371456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2D20-C3F1-4220-9F56-237F50673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626EE-2184-B8D7-5DBD-45B229B7F0C6}"/>
              </a:ext>
            </a:extLst>
          </p:cNvPr>
          <p:cNvSpPr>
            <a:spLocks noGrp="1"/>
          </p:cNvSpPr>
          <p:nvPr>
            <p:ph type="title"/>
          </p:nvPr>
        </p:nvSpPr>
        <p:spPr/>
        <p:txBody>
          <a:bodyPr/>
          <a:lstStyle/>
          <a:p>
            <a:r>
              <a:rPr lang="en-GB" dirty="0"/>
              <a:t>The Claim</a:t>
            </a:r>
          </a:p>
        </p:txBody>
      </p:sp>
      <p:sp>
        <p:nvSpPr>
          <p:cNvPr id="3" name="Footer Placeholder 2">
            <a:extLst>
              <a:ext uri="{FF2B5EF4-FFF2-40B4-BE49-F238E27FC236}">
                <a16:creationId xmlns:a16="http://schemas.microsoft.com/office/drawing/2014/main" id="{73384D09-730D-83D9-E5CE-401338361216}"/>
              </a:ext>
            </a:extLst>
          </p:cNvPr>
          <p:cNvSpPr>
            <a:spLocks noGrp="1"/>
          </p:cNvSpPr>
          <p:nvPr>
            <p:ph type="ftr" sz="quarter" idx="11"/>
          </p:nvPr>
        </p:nvSpPr>
        <p:spPr/>
        <p:txBody>
          <a:bodyPr/>
          <a:lstStyle/>
          <a:p>
            <a:r>
              <a:rPr lang="en-GB"/>
              <a:t>STRICTLY PRIVATE &amp; CONFIDENTIAL</a:t>
            </a:r>
            <a:endParaRPr lang="en-GB" dirty="0"/>
          </a:p>
        </p:txBody>
      </p:sp>
      <p:sp>
        <p:nvSpPr>
          <p:cNvPr id="4" name="Slide Number Placeholder 3">
            <a:extLst>
              <a:ext uri="{FF2B5EF4-FFF2-40B4-BE49-F238E27FC236}">
                <a16:creationId xmlns:a16="http://schemas.microsoft.com/office/drawing/2014/main" id="{693FEEC5-15C6-4BC5-2297-796789D46DB0}"/>
              </a:ext>
            </a:extLst>
          </p:cNvPr>
          <p:cNvSpPr>
            <a:spLocks noGrp="1"/>
          </p:cNvSpPr>
          <p:nvPr>
            <p:ph type="sldNum" sz="quarter" idx="12"/>
          </p:nvPr>
        </p:nvSpPr>
        <p:spPr/>
        <p:txBody>
          <a:bodyPr/>
          <a:lstStyle/>
          <a:p>
            <a:r>
              <a:rPr lang="en-GB"/>
              <a:t>PAGE </a:t>
            </a:r>
            <a:fld id="{AA66EF8C-68FD-CE47-B6A6-51884B18755B}" type="slidenum">
              <a:rPr lang="en-GB" smtClean="0"/>
              <a:t>3</a:t>
            </a:fld>
            <a:endParaRPr lang="en-GB" dirty="0"/>
          </a:p>
        </p:txBody>
      </p:sp>
      <p:sp>
        <p:nvSpPr>
          <p:cNvPr id="5" name="Text Placeholder 4">
            <a:extLst>
              <a:ext uri="{FF2B5EF4-FFF2-40B4-BE49-F238E27FC236}">
                <a16:creationId xmlns:a16="http://schemas.microsoft.com/office/drawing/2014/main" id="{CB33F551-4AD8-603C-F72C-FB8BDE268FB0}"/>
              </a:ext>
            </a:extLst>
          </p:cNvPr>
          <p:cNvSpPr>
            <a:spLocks noGrp="1"/>
          </p:cNvSpPr>
          <p:nvPr>
            <p:ph type="body" idx="13"/>
          </p:nvPr>
        </p:nvSpPr>
        <p:spPr/>
        <p:txBody>
          <a:bodyPr/>
          <a:lstStyle/>
          <a:p>
            <a:endParaRPr lang="en-GB"/>
          </a:p>
        </p:txBody>
      </p:sp>
      <p:sp>
        <p:nvSpPr>
          <p:cNvPr id="6" name="Text Placeholder 5">
            <a:extLst>
              <a:ext uri="{FF2B5EF4-FFF2-40B4-BE49-F238E27FC236}">
                <a16:creationId xmlns:a16="http://schemas.microsoft.com/office/drawing/2014/main" id="{2BA6AF0F-BC71-90D1-E540-CD298931BFDA}"/>
              </a:ext>
            </a:extLst>
          </p:cNvPr>
          <p:cNvSpPr>
            <a:spLocks noGrp="1"/>
          </p:cNvSpPr>
          <p:nvPr>
            <p:ph type="body" sz="quarter" idx="14"/>
          </p:nvPr>
        </p:nvSpPr>
        <p:spPr/>
        <p:txBody>
          <a:bodyPr/>
          <a:lstStyle/>
          <a:p>
            <a:r>
              <a:rPr lang="en-GB" dirty="0"/>
              <a:t>Costs in Aarhus/environmental </a:t>
            </a:r>
            <a:r>
              <a:rPr lang="en-GB" dirty="0" err="1"/>
              <a:t>jrs</a:t>
            </a:r>
            <a:endParaRPr lang="en-GB" dirty="0"/>
          </a:p>
        </p:txBody>
      </p:sp>
      <p:sp>
        <p:nvSpPr>
          <p:cNvPr id="7" name="Content Placeholder 6">
            <a:extLst>
              <a:ext uri="{FF2B5EF4-FFF2-40B4-BE49-F238E27FC236}">
                <a16:creationId xmlns:a16="http://schemas.microsoft.com/office/drawing/2014/main" id="{F377BD10-34D7-96F2-1917-EE9D1093F2D8}"/>
              </a:ext>
            </a:extLst>
          </p:cNvPr>
          <p:cNvSpPr>
            <a:spLocks noGrp="1"/>
          </p:cNvSpPr>
          <p:nvPr>
            <p:ph sz="half" idx="2"/>
          </p:nvPr>
        </p:nvSpPr>
        <p:spPr>
          <a:xfrm>
            <a:off x="2305049" y="781050"/>
            <a:ext cx="5760000" cy="3886199"/>
          </a:xfrm>
        </p:spPr>
        <p:txBody>
          <a:bodyPr/>
          <a:lstStyle/>
          <a:p>
            <a:pPr marL="0" indent="0" algn="just">
              <a:buNone/>
            </a:pPr>
            <a:r>
              <a:rPr lang="en-GB" u="sng" dirty="0"/>
              <a:t>Facts</a:t>
            </a:r>
          </a:p>
          <a:p>
            <a:pPr algn="just"/>
            <a:r>
              <a:rPr lang="en-GB" dirty="0"/>
              <a:t>Regulations implementing Free Trade Agreement (“FTA”) between the UK and Australia; liberalisation of tariffs leading to more imported meat (in particular cattle beef) and dairy</a:t>
            </a:r>
          </a:p>
          <a:p>
            <a:pPr marL="0" indent="0" algn="just">
              <a:buNone/>
            </a:pPr>
            <a:endParaRPr lang="en-GB" dirty="0"/>
          </a:p>
          <a:p>
            <a:pPr marL="0" indent="0" algn="just">
              <a:buNone/>
            </a:pPr>
            <a:r>
              <a:rPr lang="en-GB" u="sng" dirty="0"/>
              <a:t>Grounds of Claim</a:t>
            </a:r>
            <a:endParaRPr lang="en-GB" dirty="0"/>
          </a:p>
          <a:p>
            <a:pPr marL="342900" indent="-342900" algn="just">
              <a:buFont typeface="+mj-lt"/>
              <a:buAutoNum type="arabicPeriod"/>
            </a:pPr>
            <a:r>
              <a:rPr lang="en-GB" dirty="0"/>
              <a:t>Error in concluding that available data was too inconsistent to allow for meaningful assessment of risk of carbon leakage arising out of the FTA</a:t>
            </a:r>
          </a:p>
          <a:p>
            <a:pPr marL="342900" indent="-342900" algn="just">
              <a:buFont typeface="+mj-lt"/>
              <a:buAutoNum type="arabicPeriod"/>
            </a:pPr>
            <a:r>
              <a:rPr lang="en-GB" dirty="0"/>
              <a:t>Error in concluding that UN data alone could not provide a reliable basis  for assessing carbon leakage</a:t>
            </a:r>
          </a:p>
          <a:p>
            <a:pPr marL="342900" indent="-342900" algn="just">
              <a:buFont typeface="+mj-lt"/>
              <a:buAutoNum type="arabicPeriod"/>
            </a:pPr>
            <a:r>
              <a:rPr lang="en-GB" dirty="0"/>
              <a:t>Failure to have regard to the UK’s obligations under the United Nations Framework Convention on Climate Change (“UNFCCC”) and in doing so misdirection that risk of carbon leakage was irrelevant to implementation of FTA</a:t>
            </a:r>
          </a:p>
          <a:p>
            <a:pPr algn="just"/>
            <a:r>
              <a:rPr lang="en-GB" sz="900" dirty="0"/>
              <a:t>s.28 of the Taxation (Cross-border) Trade Act 2018: “</a:t>
            </a:r>
            <a:r>
              <a:rPr lang="en-GB" sz="900" b="1" dirty="0"/>
              <a:t>must have regard to international arrangements </a:t>
            </a:r>
            <a:r>
              <a:rPr lang="en-GB" sz="900" dirty="0"/>
              <a:t>to which Her Majesty’s government in the United Kingdom is a party that are relevant to the exercise of the function. “</a:t>
            </a:r>
          </a:p>
          <a:p>
            <a:pPr algn="just"/>
            <a:r>
              <a:rPr lang="en-GB" sz="900" dirty="0"/>
              <a:t>Article 4(1)(f) of the UNFCCC: “</a:t>
            </a:r>
            <a:r>
              <a:rPr lang="en-GB" sz="900" b="1" dirty="0"/>
              <a:t>[t]ake climate change considerations into account</a:t>
            </a:r>
            <a:r>
              <a:rPr lang="en-GB" sz="900" dirty="0"/>
              <a:t>, to the extent feasible, in their relevant social, economic and environmental policies and actions.” </a:t>
            </a:r>
          </a:p>
          <a:p>
            <a:pPr algn="just"/>
            <a:endParaRPr lang="en-GB" sz="900" dirty="0"/>
          </a:p>
          <a:p>
            <a:pPr lvl="1" algn="just"/>
            <a:endParaRPr lang="en-GB" dirty="0"/>
          </a:p>
          <a:p>
            <a:pPr marL="0" indent="0" algn="just">
              <a:buNone/>
            </a:pPr>
            <a:r>
              <a:rPr lang="en-GB" dirty="0"/>
              <a:t> </a:t>
            </a:r>
          </a:p>
        </p:txBody>
      </p:sp>
    </p:spTree>
    <p:extLst>
      <p:ext uri="{BB962C8B-B14F-4D97-AF65-F5344CB8AC3E}">
        <p14:creationId xmlns:p14="http://schemas.microsoft.com/office/powerpoint/2010/main" val="115584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1FF7-80CC-E703-D13A-EB8CD5D463F8}"/>
              </a:ext>
            </a:extLst>
          </p:cNvPr>
          <p:cNvSpPr>
            <a:spLocks noGrp="1"/>
          </p:cNvSpPr>
          <p:nvPr>
            <p:ph type="title"/>
          </p:nvPr>
        </p:nvSpPr>
        <p:spPr/>
        <p:txBody>
          <a:bodyPr/>
          <a:lstStyle/>
          <a:p>
            <a:r>
              <a:rPr lang="en-GB" dirty="0"/>
              <a:t>The High Court’s judgment</a:t>
            </a:r>
          </a:p>
        </p:txBody>
      </p:sp>
      <p:sp>
        <p:nvSpPr>
          <p:cNvPr id="3" name="Footer Placeholder 2">
            <a:extLst>
              <a:ext uri="{FF2B5EF4-FFF2-40B4-BE49-F238E27FC236}">
                <a16:creationId xmlns:a16="http://schemas.microsoft.com/office/drawing/2014/main" id="{79BA4BDB-EAA2-0091-582A-59A0BED4893A}"/>
              </a:ext>
            </a:extLst>
          </p:cNvPr>
          <p:cNvSpPr>
            <a:spLocks noGrp="1"/>
          </p:cNvSpPr>
          <p:nvPr>
            <p:ph type="ftr" sz="quarter" idx="11"/>
          </p:nvPr>
        </p:nvSpPr>
        <p:spPr/>
        <p:txBody>
          <a:bodyPr/>
          <a:lstStyle/>
          <a:p>
            <a:r>
              <a:rPr lang="en-GB"/>
              <a:t>STRICTLY PRIVATE &amp; CONFIDENTIAL</a:t>
            </a:r>
            <a:endParaRPr lang="en-GB" dirty="0"/>
          </a:p>
        </p:txBody>
      </p:sp>
      <p:sp>
        <p:nvSpPr>
          <p:cNvPr id="4" name="Slide Number Placeholder 3">
            <a:extLst>
              <a:ext uri="{FF2B5EF4-FFF2-40B4-BE49-F238E27FC236}">
                <a16:creationId xmlns:a16="http://schemas.microsoft.com/office/drawing/2014/main" id="{F0ED168C-A8CD-FE09-BC47-CA3027DD16F3}"/>
              </a:ext>
            </a:extLst>
          </p:cNvPr>
          <p:cNvSpPr>
            <a:spLocks noGrp="1"/>
          </p:cNvSpPr>
          <p:nvPr>
            <p:ph type="sldNum" sz="quarter" idx="12"/>
          </p:nvPr>
        </p:nvSpPr>
        <p:spPr/>
        <p:txBody>
          <a:bodyPr/>
          <a:lstStyle/>
          <a:p>
            <a:r>
              <a:rPr lang="en-GB"/>
              <a:t>PAGE </a:t>
            </a:r>
            <a:fld id="{AA66EF8C-68FD-CE47-B6A6-51884B18755B}" type="slidenum">
              <a:rPr lang="en-GB" smtClean="0"/>
              <a:t>4</a:t>
            </a:fld>
            <a:endParaRPr lang="en-GB" dirty="0"/>
          </a:p>
        </p:txBody>
      </p:sp>
      <p:sp>
        <p:nvSpPr>
          <p:cNvPr id="5" name="Text Placeholder 4">
            <a:extLst>
              <a:ext uri="{FF2B5EF4-FFF2-40B4-BE49-F238E27FC236}">
                <a16:creationId xmlns:a16="http://schemas.microsoft.com/office/drawing/2014/main" id="{B8505DF4-653C-50D9-E028-AA4656C4970F}"/>
              </a:ext>
            </a:extLst>
          </p:cNvPr>
          <p:cNvSpPr>
            <a:spLocks noGrp="1"/>
          </p:cNvSpPr>
          <p:nvPr>
            <p:ph type="body" idx="13"/>
          </p:nvPr>
        </p:nvSpPr>
        <p:spPr/>
        <p:txBody>
          <a:bodyPr/>
          <a:lstStyle/>
          <a:p>
            <a:endParaRPr lang="en-GB"/>
          </a:p>
        </p:txBody>
      </p:sp>
      <p:sp>
        <p:nvSpPr>
          <p:cNvPr id="6" name="Text Placeholder 5">
            <a:extLst>
              <a:ext uri="{FF2B5EF4-FFF2-40B4-BE49-F238E27FC236}">
                <a16:creationId xmlns:a16="http://schemas.microsoft.com/office/drawing/2014/main" id="{67A2563B-6559-89FE-95D4-9DE12EC5A4B2}"/>
              </a:ext>
            </a:extLst>
          </p:cNvPr>
          <p:cNvSpPr>
            <a:spLocks noGrp="1"/>
          </p:cNvSpPr>
          <p:nvPr>
            <p:ph type="body" sz="quarter" idx="14"/>
          </p:nvPr>
        </p:nvSpPr>
        <p:spPr/>
        <p:txBody>
          <a:bodyPr/>
          <a:lstStyle/>
          <a:p>
            <a:r>
              <a:rPr lang="en-GB"/>
              <a:t>Costs in Aarhus/environmental jrs</a:t>
            </a:r>
            <a:endParaRPr lang="en-GB" dirty="0"/>
          </a:p>
        </p:txBody>
      </p:sp>
      <p:sp>
        <p:nvSpPr>
          <p:cNvPr id="7" name="Content Placeholder 6">
            <a:extLst>
              <a:ext uri="{FF2B5EF4-FFF2-40B4-BE49-F238E27FC236}">
                <a16:creationId xmlns:a16="http://schemas.microsoft.com/office/drawing/2014/main" id="{873CE4D2-0352-FC07-527E-4C54A81E70F9}"/>
              </a:ext>
            </a:extLst>
          </p:cNvPr>
          <p:cNvSpPr>
            <a:spLocks noGrp="1"/>
          </p:cNvSpPr>
          <p:nvPr>
            <p:ph sz="half" idx="2"/>
          </p:nvPr>
        </p:nvSpPr>
        <p:spPr>
          <a:xfrm>
            <a:off x="2305049" y="1309550"/>
            <a:ext cx="5760000" cy="2319475"/>
          </a:xfrm>
        </p:spPr>
        <p:txBody>
          <a:bodyPr/>
          <a:lstStyle/>
          <a:p>
            <a:pPr algn="just"/>
            <a:r>
              <a:rPr lang="en-GB" dirty="0"/>
              <a:t>Mrs Justice Lang [2024] EWHC 1943 (Admin)</a:t>
            </a:r>
          </a:p>
          <a:p>
            <a:pPr algn="just"/>
            <a:r>
              <a:rPr lang="en-GB" b="1" dirty="0"/>
              <a:t>Paras 1-10: </a:t>
            </a:r>
            <a:r>
              <a:rPr lang="en-GB" dirty="0"/>
              <a:t>Legal framework; Aarhus Convention Implementation Guide; </a:t>
            </a:r>
            <a:r>
              <a:rPr lang="en-GB" u="sng" dirty="0"/>
              <a:t>Venn </a:t>
            </a:r>
            <a:r>
              <a:rPr lang="en-GB" dirty="0"/>
              <a:t> [2015] 1 WLR 2328; </a:t>
            </a:r>
            <a:r>
              <a:rPr lang="en-GB" u="sng" dirty="0"/>
              <a:t>ClientEarth</a:t>
            </a:r>
            <a:r>
              <a:rPr lang="en-GB" dirty="0"/>
              <a:t> [2023] EWHC 3301 (Admin); </a:t>
            </a:r>
            <a:r>
              <a:rPr lang="en-GB" u="sng" dirty="0"/>
              <a:t>Friends of the Earth </a:t>
            </a:r>
            <a:r>
              <a:rPr lang="en-GB" dirty="0"/>
              <a:t>[2021] EWHC 2369</a:t>
            </a:r>
          </a:p>
          <a:p>
            <a:pPr algn="just"/>
            <a:r>
              <a:rPr lang="en-GB" b="1" dirty="0"/>
              <a:t>Paras 12-13:  </a:t>
            </a:r>
            <a:r>
              <a:rPr lang="en-GB" dirty="0"/>
              <a:t>Statutory scheme does not itself regulate environment; nevertheless, national law requires proper regard to environmental obligations under internation law; “broad purposive approach”</a:t>
            </a:r>
          </a:p>
          <a:p>
            <a:pPr algn="just"/>
            <a:r>
              <a:rPr lang="en-GB" b="1" dirty="0"/>
              <a:t>Para 14: </a:t>
            </a:r>
            <a:r>
              <a:rPr lang="en-GB" dirty="0"/>
              <a:t>rejection of </a:t>
            </a:r>
            <a:r>
              <a:rPr lang="en-GB" u="sng" dirty="0" err="1"/>
              <a:t>McMorn</a:t>
            </a:r>
            <a:r>
              <a:rPr lang="en-GB" dirty="0"/>
              <a:t> [2015] EWHC 3297 (Admin)</a:t>
            </a:r>
            <a:endParaRPr lang="en-GB" u="sng" dirty="0"/>
          </a:p>
        </p:txBody>
      </p:sp>
    </p:spTree>
    <p:extLst>
      <p:ext uri="{BB962C8B-B14F-4D97-AF65-F5344CB8AC3E}">
        <p14:creationId xmlns:p14="http://schemas.microsoft.com/office/powerpoint/2010/main" val="56010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8174-07D5-C01A-7F07-7646C67BF38C}"/>
              </a:ext>
            </a:extLst>
          </p:cNvPr>
          <p:cNvSpPr>
            <a:spLocks noGrp="1"/>
          </p:cNvSpPr>
          <p:nvPr>
            <p:ph type="title"/>
          </p:nvPr>
        </p:nvSpPr>
        <p:spPr/>
        <p:txBody>
          <a:bodyPr/>
          <a:lstStyle/>
          <a:p>
            <a:r>
              <a:rPr lang="en-GB" dirty="0"/>
              <a:t>The Court of Appeal’s judgment</a:t>
            </a:r>
          </a:p>
        </p:txBody>
      </p:sp>
      <p:sp>
        <p:nvSpPr>
          <p:cNvPr id="3" name="Footer Placeholder 2">
            <a:extLst>
              <a:ext uri="{FF2B5EF4-FFF2-40B4-BE49-F238E27FC236}">
                <a16:creationId xmlns:a16="http://schemas.microsoft.com/office/drawing/2014/main" id="{49B48F8A-743D-BD16-497A-035F1FAE758E}"/>
              </a:ext>
            </a:extLst>
          </p:cNvPr>
          <p:cNvSpPr>
            <a:spLocks noGrp="1"/>
          </p:cNvSpPr>
          <p:nvPr>
            <p:ph type="ftr" sz="quarter" idx="11"/>
          </p:nvPr>
        </p:nvSpPr>
        <p:spPr/>
        <p:txBody>
          <a:bodyPr/>
          <a:lstStyle/>
          <a:p>
            <a:r>
              <a:rPr lang="en-GB"/>
              <a:t>STRICTLY PRIVATE &amp; CONFIDENTIAL</a:t>
            </a:r>
            <a:endParaRPr lang="en-GB" dirty="0"/>
          </a:p>
        </p:txBody>
      </p:sp>
      <p:sp>
        <p:nvSpPr>
          <p:cNvPr id="4" name="Slide Number Placeholder 3">
            <a:extLst>
              <a:ext uri="{FF2B5EF4-FFF2-40B4-BE49-F238E27FC236}">
                <a16:creationId xmlns:a16="http://schemas.microsoft.com/office/drawing/2014/main" id="{92088E8D-9842-2CDA-AAF1-754D7D089174}"/>
              </a:ext>
            </a:extLst>
          </p:cNvPr>
          <p:cNvSpPr>
            <a:spLocks noGrp="1"/>
          </p:cNvSpPr>
          <p:nvPr>
            <p:ph type="sldNum" sz="quarter" idx="12"/>
          </p:nvPr>
        </p:nvSpPr>
        <p:spPr/>
        <p:txBody>
          <a:bodyPr/>
          <a:lstStyle/>
          <a:p>
            <a:r>
              <a:rPr lang="en-GB"/>
              <a:t>PAGE </a:t>
            </a:r>
            <a:fld id="{AA66EF8C-68FD-CE47-B6A6-51884B18755B}" type="slidenum">
              <a:rPr lang="en-GB" smtClean="0"/>
              <a:t>5</a:t>
            </a:fld>
            <a:endParaRPr lang="en-GB" dirty="0"/>
          </a:p>
        </p:txBody>
      </p:sp>
      <p:sp>
        <p:nvSpPr>
          <p:cNvPr id="5" name="Text Placeholder 4">
            <a:extLst>
              <a:ext uri="{FF2B5EF4-FFF2-40B4-BE49-F238E27FC236}">
                <a16:creationId xmlns:a16="http://schemas.microsoft.com/office/drawing/2014/main" id="{1EADD9A8-0EEC-64C4-238F-3FB1F7791E56}"/>
              </a:ext>
            </a:extLst>
          </p:cNvPr>
          <p:cNvSpPr>
            <a:spLocks noGrp="1"/>
          </p:cNvSpPr>
          <p:nvPr>
            <p:ph type="body" idx="13"/>
          </p:nvPr>
        </p:nvSpPr>
        <p:spPr/>
        <p:txBody>
          <a:bodyPr/>
          <a:lstStyle/>
          <a:p>
            <a:endParaRPr lang="en-GB"/>
          </a:p>
        </p:txBody>
      </p:sp>
      <p:sp>
        <p:nvSpPr>
          <p:cNvPr id="6" name="Text Placeholder 5">
            <a:extLst>
              <a:ext uri="{FF2B5EF4-FFF2-40B4-BE49-F238E27FC236}">
                <a16:creationId xmlns:a16="http://schemas.microsoft.com/office/drawing/2014/main" id="{8F8E7D26-8EDA-8D90-A508-C235A0211654}"/>
              </a:ext>
            </a:extLst>
          </p:cNvPr>
          <p:cNvSpPr>
            <a:spLocks noGrp="1"/>
          </p:cNvSpPr>
          <p:nvPr>
            <p:ph type="body" sz="quarter" idx="14"/>
          </p:nvPr>
        </p:nvSpPr>
        <p:spPr/>
        <p:txBody>
          <a:bodyPr/>
          <a:lstStyle/>
          <a:p>
            <a:r>
              <a:rPr lang="en-GB"/>
              <a:t>Costs in Aarhus/environmental jrs</a:t>
            </a:r>
            <a:endParaRPr lang="en-GB" dirty="0"/>
          </a:p>
        </p:txBody>
      </p:sp>
      <p:sp>
        <p:nvSpPr>
          <p:cNvPr id="7" name="Content Placeholder 6">
            <a:extLst>
              <a:ext uri="{FF2B5EF4-FFF2-40B4-BE49-F238E27FC236}">
                <a16:creationId xmlns:a16="http://schemas.microsoft.com/office/drawing/2014/main" id="{2E49C3BE-7102-3F07-7411-F190994A1FAA}"/>
              </a:ext>
            </a:extLst>
          </p:cNvPr>
          <p:cNvSpPr>
            <a:spLocks noGrp="1"/>
          </p:cNvSpPr>
          <p:nvPr>
            <p:ph sz="half" idx="2"/>
          </p:nvPr>
        </p:nvSpPr>
        <p:spPr>
          <a:xfrm>
            <a:off x="2305048" y="847725"/>
            <a:ext cx="5905501" cy="3676649"/>
          </a:xfrm>
        </p:spPr>
        <p:txBody>
          <a:bodyPr/>
          <a:lstStyle/>
          <a:p>
            <a:pPr algn="just"/>
            <a:r>
              <a:rPr lang="en-GB" dirty="0"/>
              <a:t>Addressed a single ground of appeal: whether Lang J had erred in holding that the claim involved alleged contraventions of </a:t>
            </a:r>
            <a:r>
              <a:rPr lang="en-GB" b="1" dirty="0"/>
              <a:t>“provisions of national law relating to the environment”</a:t>
            </a:r>
            <a:r>
              <a:rPr lang="en-GB" dirty="0"/>
              <a:t>, and so fell within the scope of Article 9(3) of the Aarhus Convention, and CPR 46.24(2)(a)</a:t>
            </a:r>
          </a:p>
          <a:p>
            <a:pPr algn="just"/>
            <a:r>
              <a:rPr lang="en-GB" b="1" dirty="0"/>
              <a:t>Paras 48-49: </a:t>
            </a:r>
            <a:r>
              <a:rPr lang="en-GB" dirty="0"/>
              <a:t>Aarhus Convention Compliance Committee decisions “do not create binding rulings”</a:t>
            </a:r>
          </a:p>
          <a:p>
            <a:pPr algn="just"/>
            <a:r>
              <a:rPr lang="en-GB" b="1" dirty="0"/>
              <a:t>Paras 50: </a:t>
            </a:r>
            <a:r>
              <a:rPr lang="en-GB" dirty="0"/>
              <a:t>Implementation Guide “has no binding force and does not have the normative effect of the provisions of the Convention”</a:t>
            </a:r>
          </a:p>
          <a:p>
            <a:pPr algn="just"/>
            <a:r>
              <a:rPr lang="en-GB" b="1" dirty="0"/>
              <a:t>Paras 82-90: </a:t>
            </a:r>
            <a:r>
              <a:rPr lang="en-GB" dirty="0"/>
              <a:t>“relating to…is used as a strong, not a loose or broad, connector”</a:t>
            </a:r>
          </a:p>
          <a:p>
            <a:pPr algn="just"/>
            <a:r>
              <a:rPr lang="en-GB" b="1" dirty="0"/>
              <a:t>Para 96: </a:t>
            </a:r>
            <a:r>
              <a:rPr lang="en-GB" dirty="0"/>
              <a:t>“Art.9(3) only applies to a contravention of a legal provision which concerns, or is to do with, the environment, its protection or regulation” </a:t>
            </a:r>
          </a:p>
          <a:p>
            <a:pPr algn="just"/>
            <a:r>
              <a:rPr lang="en-GB" b="1" dirty="0"/>
              <a:t>Para 138: </a:t>
            </a:r>
            <a:r>
              <a:rPr lang="en-GB" dirty="0"/>
              <a:t>a statutory obligation like s.28) that requires the decision-maker to have regard to </a:t>
            </a:r>
            <a:r>
              <a:rPr lang="en-GB" b="1" dirty="0"/>
              <a:t>all</a:t>
            </a:r>
            <a:r>
              <a:rPr lang="en-GB" dirty="0"/>
              <a:t> relevant considerations will not fall within Article 9(3)</a:t>
            </a:r>
          </a:p>
          <a:p>
            <a:pPr algn="just"/>
            <a:r>
              <a:rPr lang="en-GB" b="1" dirty="0"/>
              <a:t>Para 148: </a:t>
            </a:r>
            <a:r>
              <a:rPr lang="en-GB" dirty="0"/>
              <a:t> the claim amounts to “allegations of breaches of public law principles and not any breach of this country’s law relating to the environment or environmental law”</a:t>
            </a:r>
            <a:endParaRPr lang="en-GB" b="1" dirty="0"/>
          </a:p>
          <a:p>
            <a:pPr algn="just"/>
            <a:r>
              <a:rPr lang="en-GB" u="sng" dirty="0"/>
              <a:t>Venn</a:t>
            </a:r>
            <a:r>
              <a:rPr lang="en-GB" dirty="0"/>
              <a:t> cf. </a:t>
            </a:r>
            <a:r>
              <a:rPr lang="en-GB" u="sng" dirty="0"/>
              <a:t>Friends of the Earth</a:t>
            </a:r>
          </a:p>
        </p:txBody>
      </p:sp>
    </p:spTree>
    <p:extLst>
      <p:ext uri="{BB962C8B-B14F-4D97-AF65-F5344CB8AC3E}">
        <p14:creationId xmlns:p14="http://schemas.microsoft.com/office/powerpoint/2010/main" val="350709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CEE5-E357-AC20-5AF0-B3A3321240EA}"/>
              </a:ext>
            </a:extLst>
          </p:cNvPr>
          <p:cNvSpPr>
            <a:spLocks noGrp="1"/>
          </p:cNvSpPr>
          <p:nvPr>
            <p:ph type="title"/>
          </p:nvPr>
        </p:nvSpPr>
        <p:spPr/>
        <p:txBody>
          <a:bodyPr/>
          <a:lstStyle/>
          <a:p>
            <a:r>
              <a:rPr lang="en-GB" dirty="0"/>
              <a:t>Ground of Appeal to the Supreme Court</a:t>
            </a:r>
          </a:p>
        </p:txBody>
      </p:sp>
      <p:sp>
        <p:nvSpPr>
          <p:cNvPr id="3" name="Footer Placeholder 2">
            <a:extLst>
              <a:ext uri="{FF2B5EF4-FFF2-40B4-BE49-F238E27FC236}">
                <a16:creationId xmlns:a16="http://schemas.microsoft.com/office/drawing/2014/main" id="{77AEB397-7CC5-2612-EFE9-E166BCE0BBFB}"/>
              </a:ext>
            </a:extLst>
          </p:cNvPr>
          <p:cNvSpPr>
            <a:spLocks noGrp="1"/>
          </p:cNvSpPr>
          <p:nvPr>
            <p:ph type="ftr" sz="quarter" idx="11"/>
          </p:nvPr>
        </p:nvSpPr>
        <p:spPr/>
        <p:txBody>
          <a:bodyPr/>
          <a:lstStyle/>
          <a:p>
            <a:r>
              <a:rPr lang="en-GB"/>
              <a:t>STRICTLY PRIVATE &amp; CONFIDENTIAL</a:t>
            </a:r>
            <a:endParaRPr lang="en-GB" dirty="0"/>
          </a:p>
        </p:txBody>
      </p:sp>
      <p:sp>
        <p:nvSpPr>
          <p:cNvPr id="4" name="Slide Number Placeholder 3">
            <a:extLst>
              <a:ext uri="{FF2B5EF4-FFF2-40B4-BE49-F238E27FC236}">
                <a16:creationId xmlns:a16="http://schemas.microsoft.com/office/drawing/2014/main" id="{2273B744-6FCF-CB3E-DC02-0A7C8E092D41}"/>
              </a:ext>
            </a:extLst>
          </p:cNvPr>
          <p:cNvSpPr>
            <a:spLocks noGrp="1"/>
          </p:cNvSpPr>
          <p:nvPr>
            <p:ph type="sldNum" sz="quarter" idx="12"/>
          </p:nvPr>
        </p:nvSpPr>
        <p:spPr/>
        <p:txBody>
          <a:bodyPr/>
          <a:lstStyle/>
          <a:p>
            <a:r>
              <a:rPr lang="en-GB"/>
              <a:t>PAGE </a:t>
            </a:r>
            <a:fld id="{AA66EF8C-68FD-CE47-B6A6-51884B18755B}" type="slidenum">
              <a:rPr lang="en-GB" smtClean="0"/>
              <a:t>6</a:t>
            </a:fld>
            <a:endParaRPr lang="en-GB" dirty="0"/>
          </a:p>
        </p:txBody>
      </p:sp>
      <p:sp>
        <p:nvSpPr>
          <p:cNvPr id="5" name="Text Placeholder 4">
            <a:extLst>
              <a:ext uri="{FF2B5EF4-FFF2-40B4-BE49-F238E27FC236}">
                <a16:creationId xmlns:a16="http://schemas.microsoft.com/office/drawing/2014/main" id="{2A62ACB6-D688-782A-56D2-D26BF1E7BF5D}"/>
              </a:ext>
            </a:extLst>
          </p:cNvPr>
          <p:cNvSpPr>
            <a:spLocks noGrp="1"/>
          </p:cNvSpPr>
          <p:nvPr>
            <p:ph type="body" idx="13"/>
          </p:nvPr>
        </p:nvSpPr>
        <p:spPr/>
        <p:txBody>
          <a:bodyPr/>
          <a:lstStyle/>
          <a:p>
            <a:endParaRPr lang="en-GB"/>
          </a:p>
        </p:txBody>
      </p:sp>
      <p:sp>
        <p:nvSpPr>
          <p:cNvPr id="6" name="Text Placeholder 5">
            <a:extLst>
              <a:ext uri="{FF2B5EF4-FFF2-40B4-BE49-F238E27FC236}">
                <a16:creationId xmlns:a16="http://schemas.microsoft.com/office/drawing/2014/main" id="{8BA5F1DF-30B5-E3ED-8CAD-1C3EFBB4BC9C}"/>
              </a:ext>
            </a:extLst>
          </p:cNvPr>
          <p:cNvSpPr>
            <a:spLocks noGrp="1"/>
          </p:cNvSpPr>
          <p:nvPr>
            <p:ph type="body" sz="quarter" idx="14"/>
          </p:nvPr>
        </p:nvSpPr>
        <p:spPr/>
        <p:txBody>
          <a:bodyPr/>
          <a:lstStyle/>
          <a:p>
            <a:r>
              <a:rPr lang="en-GB"/>
              <a:t>Costs in Aarhus/environmental jrs</a:t>
            </a:r>
            <a:endParaRPr lang="en-GB" dirty="0"/>
          </a:p>
        </p:txBody>
      </p:sp>
      <p:sp>
        <p:nvSpPr>
          <p:cNvPr id="7" name="Content Placeholder 6">
            <a:extLst>
              <a:ext uri="{FF2B5EF4-FFF2-40B4-BE49-F238E27FC236}">
                <a16:creationId xmlns:a16="http://schemas.microsoft.com/office/drawing/2014/main" id="{CF8019C5-4410-3555-6D04-E8D9C689816F}"/>
              </a:ext>
            </a:extLst>
          </p:cNvPr>
          <p:cNvSpPr>
            <a:spLocks noGrp="1"/>
          </p:cNvSpPr>
          <p:nvPr>
            <p:ph sz="half" idx="2"/>
          </p:nvPr>
        </p:nvSpPr>
        <p:spPr>
          <a:xfrm>
            <a:off x="2305048" y="752475"/>
            <a:ext cx="6534152" cy="3857625"/>
          </a:xfrm>
        </p:spPr>
        <p:txBody>
          <a:bodyPr/>
          <a:lstStyle/>
          <a:p>
            <a:pPr algn="just"/>
            <a:r>
              <a:rPr lang="en-GB" sz="1000" dirty="0"/>
              <a:t>Single Ground of Appeal: namely that the Court of Appeal erred in construing Article 9(3) too narrowly; and accordingly erred in concluding that this claim did not fall within Article 9(3)</a:t>
            </a:r>
          </a:p>
          <a:p>
            <a:pPr algn="just"/>
            <a:r>
              <a:rPr lang="en-GB" sz="1000" dirty="0"/>
              <a:t>The legal issue raised by the Ground of Appeal is how the words “contravene provisions of its national law relating to the environment” should be construed</a:t>
            </a:r>
          </a:p>
          <a:p>
            <a:pPr algn="just"/>
            <a:r>
              <a:rPr lang="en-GB" dirty="0"/>
              <a:t>It is argued that the Court of Appeal wrongly:</a:t>
            </a:r>
          </a:p>
          <a:p>
            <a:pPr marL="342900" indent="-342900" algn="just">
              <a:buFont typeface="+mj-lt"/>
              <a:buAutoNum type="arabicPeriod"/>
            </a:pPr>
            <a:r>
              <a:rPr lang="en-GB" dirty="0"/>
              <a:t>Failed to construe Article 9(3) in a way which facilitates and promotes effective environmental protection.</a:t>
            </a:r>
          </a:p>
          <a:p>
            <a:pPr marL="342900" indent="-342900" algn="just">
              <a:buFont typeface="+mj-lt"/>
              <a:buAutoNum type="arabicPeriod"/>
            </a:pPr>
            <a:r>
              <a:rPr lang="en-GB" dirty="0"/>
              <a:t>Directed itself that none of the decisions of the ACCC ran contrary to its analysis of a “strong connector” and/or have binding force</a:t>
            </a:r>
          </a:p>
          <a:p>
            <a:pPr marL="342900" indent="-342900" algn="just">
              <a:buFont typeface="+mj-lt"/>
              <a:buAutoNum type="arabicPeriod"/>
            </a:pPr>
            <a:r>
              <a:rPr lang="en-GB" dirty="0"/>
              <a:t>Attached no weight to the Implementation Guide</a:t>
            </a:r>
          </a:p>
          <a:p>
            <a:pPr marL="342900" indent="-342900" algn="just">
              <a:buFont typeface="+mj-lt"/>
              <a:buAutoNum type="arabicPeriod"/>
            </a:pPr>
            <a:r>
              <a:rPr lang="en-GB" dirty="0"/>
              <a:t>Attached greater weight to the French translation, whilst ignoring the Russian</a:t>
            </a:r>
          </a:p>
          <a:p>
            <a:pPr marL="342900" indent="-342900" algn="just">
              <a:buFont typeface="+mj-lt"/>
              <a:buAutoNum type="arabicPeriod"/>
            </a:pPr>
            <a:r>
              <a:rPr lang="en-GB" dirty="0"/>
              <a:t>Adopted too narrow an approach when it held that the subject of a legal provision must be environmental or its purpose must be to protect or otherwise regulate the environment, and/or it must be a provision which “concerns, or is to do with,” the environment</a:t>
            </a:r>
          </a:p>
          <a:p>
            <a:pPr marL="342900" indent="-342900" algn="just">
              <a:buFont typeface="+mj-lt"/>
              <a:buAutoNum type="arabicPeriod"/>
            </a:pPr>
            <a:r>
              <a:rPr lang="en-GB" dirty="0"/>
              <a:t>Concluded that policies to consider climate change impact cannot constitute a provision of national law relating to the environment</a:t>
            </a:r>
          </a:p>
          <a:p>
            <a:pPr marL="342900" indent="-342900" algn="just">
              <a:buFont typeface="+mj-lt"/>
              <a:buAutoNum type="arabicPeriod"/>
            </a:pPr>
            <a:r>
              <a:rPr lang="en-GB" dirty="0"/>
              <a:t>Carved out a whole category of public law error i.e. where a decision-maker has elected to take climate change impacts into account, but does so unlawfully</a:t>
            </a:r>
          </a:p>
          <a:p>
            <a:pPr marL="342900" indent="-342900" algn="just">
              <a:buFont typeface="+mj-lt"/>
              <a:buAutoNum type="arabicPeriod"/>
            </a:pPr>
            <a:endParaRPr lang="en-GB" dirty="0"/>
          </a:p>
          <a:p>
            <a:pPr marL="342900" indent="-342900" algn="just">
              <a:buFont typeface="+mj-lt"/>
              <a:buAutoNum type="arabicPeriod"/>
            </a:pPr>
            <a:endParaRPr lang="en-GB" dirty="0"/>
          </a:p>
        </p:txBody>
      </p:sp>
    </p:spTree>
    <p:extLst>
      <p:ext uri="{BB962C8B-B14F-4D97-AF65-F5344CB8AC3E}">
        <p14:creationId xmlns:p14="http://schemas.microsoft.com/office/powerpoint/2010/main" val="266611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8268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03030"/>
      </a:dk2>
      <a:lt2>
        <a:srgbClr val="AEAEB0"/>
      </a:lt2>
      <a:accent1>
        <a:srgbClr val="000000"/>
      </a:accent1>
      <a:accent2>
        <a:srgbClr val="98989A"/>
      </a:accent2>
      <a:accent3>
        <a:srgbClr val="5E99D3"/>
      </a:accent3>
      <a:accent4>
        <a:srgbClr val="569389"/>
      </a:accent4>
      <a:accent5>
        <a:srgbClr val="613887"/>
      </a:accent5>
      <a:accent6>
        <a:srgbClr val="FFFFFF"/>
      </a:accent6>
      <a:hlink>
        <a:srgbClr val="1A1918"/>
      </a:hlink>
      <a:folHlink>
        <a:srgbClr val="98989A"/>
      </a:folHlink>
    </a:clrScheme>
    <a:fontScheme name="Adjacency">
      <a:majorFont>
        <a:latin typeface="Neue Haas Grotesk Text Pro Bold"/>
        <a:ea typeface=""/>
        <a:cs typeface=""/>
        <a:font script="Jpan" typeface="ＭＳ ゴシック"/>
        <a:font script="Hang" typeface="맑은 고딕"/>
        <a:font script="Hans" typeface="宋体"/>
        <a:font script="Hant" typeface="新細明體"/>
        <a:font script="Arab" typeface="Arial"/>
        <a:font script="Hebr" typeface="Ari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eue Haas Grotesk Text Pro Regular"/>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igh Day.potx" id="{D0D8FAF5-E372-4005-8A34-29603DA9EDEC}" vid="{40F47F80-8DD4-4AAE-B078-CB6030495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03B9E713310E44B16A6753269F91EC" ma:contentTypeVersion="0" ma:contentTypeDescription="Create a new document." ma:contentTypeScope="" ma:versionID="9b44a0994e37dce6ce21712c124989ea">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48A054-D4EB-4C64-B414-418DE6E1BCF7}">
  <ds:schemaRefs>
    <ds:schemaRef ds:uri="http://schemas.microsoft.com/sharepoint/v3/contenttype/forms"/>
  </ds:schemaRefs>
</ds:datastoreItem>
</file>

<file path=customXml/itemProps2.xml><?xml version="1.0" encoding="utf-8"?>
<ds:datastoreItem xmlns:ds="http://schemas.openxmlformats.org/officeDocument/2006/customXml" ds:itemID="{866EA55B-0973-4362-991E-7A5FDA053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43786BD-5F39-4C14-9897-132E7DB129CA}">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fc037d21-9d33-41ba-9c84-c8248cb4ed05}" enabled="0" method="" siteId="{fc037d21-9d33-41ba-9c84-c8248cb4ed05}" removed="1"/>
</clbl:labelList>
</file>

<file path=docProps/app.xml><?xml version="1.0" encoding="utf-8"?>
<Properties xmlns="http://schemas.openxmlformats.org/officeDocument/2006/extended-properties" xmlns:vt="http://schemas.openxmlformats.org/officeDocument/2006/docPropsVTypes">
  <Template>Leigh Day PowerPoint</Template>
  <TotalTime>357</TotalTime>
  <Words>1002</Words>
  <Application>Microsoft Office PowerPoint</Application>
  <PresentationFormat>On-screen Show (16:9)</PresentationFormat>
  <Paragraphs>62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Neue Haas Grotesk Text Pro Bold</vt:lpstr>
      <vt:lpstr>Neue Haas Grotesk Text Pro Regular</vt:lpstr>
      <vt:lpstr>Office Theme</vt:lpstr>
      <vt:lpstr>Costs in Aarhus/environmental JRs</vt:lpstr>
      <vt:lpstr>The Issue</vt:lpstr>
      <vt:lpstr>The Claim</vt:lpstr>
      <vt:lpstr>The High Court’s judgment</vt:lpstr>
      <vt:lpstr>The Court of Appeal’s judgment</vt:lpstr>
      <vt:lpstr>Ground of Appeal to the Supreme Court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Rowan Smith</dc:creator>
  <cp:lastModifiedBy>Rowan Smith</cp:lastModifiedBy>
  <cp:revision>4</cp:revision>
  <dcterms:created xsi:type="dcterms:W3CDTF">2025-09-16T09:52:37Z</dcterms:created>
  <dcterms:modified xsi:type="dcterms:W3CDTF">2025-09-16T15:49:53Z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0x010100E603B9E713310E44B16A6753269F91EC</vt:lpwstr>
  </property>
  <property fmtid="{D5CDD505-2E9C-101B-9397-08002B2CF9AE}" pid="3" name="SharedWithUsers">
    <vt:lpwstr>405;#Gurveer Virdi</vt:lpwstr>
  </property>
</Properties>
</file>