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4"/>
  </p:notesMasterIdLst>
  <p:sldIdLst>
    <p:sldId id="317" r:id="rId6"/>
    <p:sldId id="308" r:id="rId7"/>
    <p:sldId id="323" r:id="rId8"/>
    <p:sldId id="326" r:id="rId9"/>
    <p:sldId id="327" r:id="rId10"/>
    <p:sldId id="332" r:id="rId11"/>
    <p:sldId id="333" r:id="rId12"/>
    <p:sldId id="30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F469D6-753D-17C4-E98D-90793950F9A8}" name="Megan Barclay" initials="MB" userId="S::megan.barclay@foe.co.uk::0bd1c5de-188a-4940-bdaa-19537041643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34D"/>
    <a:srgbClr val="5A54A0"/>
    <a:srgbClr val="F3F3F7"/>
    <a:srgbClr val="FFFFFF"/>
    <a:srgbClr val="61BDAA"/>
    <a:srgbClr val="6959E3"/>
    <a:srgbClr val="ED6132"/>
    <a:srgbClr val="FEE1D2"/>
    <a:srgbClr val="F49A3F"/>
    <a:srgbClr val="A7E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4FC392-F496-41A9-8746-AA8716D396BB}" v="51" dt="2025-10-01T16:26:39.2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86370"/>
  </p:normalViewPr>
  <p:slideViewPr>
    <p:cSldViewPr snapToGrid="0">
      <p:cViewPr varScale="1">
        <p:scale>
          <a:sx n="54" d="100"/>
          <a:sy n="54" d="100"/>
        </p:scale>
        <p:origin x="118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de Kauwe" userId="e2dd60e9-b0e0-43b1-8fee-0c975567144c" providerId="ADAL" clId="{624FC392-F496-41A9-8746-AA8716D396BB}"/>
    <pc:docChg chg="custSel addSld delSld modSld">
      <pc:chgData name="Katie de Kauwe" userId="e2dd60e9-b0e0-43b1-8fee-0c975567144c" providerId="ADAL" clId="{624FC392-F496-41A9-8746-AA8716D396BB}" dt="2025-10-01T16:29:54.338" v="5626" actId="255"/>
      <pc:docMkLst>
        <pc:docMk/>
      </pc:docMkLst>
      <pc:sldChg chg="del">
        <pc:chgData name="Katie de Kauwe" userId="e2dd60e9-b0e0-43b1-8fee-0c975567144c" providerId="ADAL" clId="{624FC392-F496-41A9-8746-AA8716D396BB}" dt="2025-10-01T08:49:03.976" v="121" actId="47"/>
        <pc:sldMkLst>
          <pc:docMk/>
          <pc:sldMk cId="783907750" sldId="300"/>
        </pc:sldMkLst>
      </pc:sldChg>
      <pc:sldChg chg="del">
        <pc:chgData name="Katie de Kauwe" userId="e2dd60e9-b0e0-43b1-8fee-0c975567144c" providerId="ADAL" clId="{624FC392-F496-41A9-8746-AA8716D396BB}" dt="2025-10-01T10:29:46.352" v="2334" actId="47"/>
        <pc:sldMkLst>
          <pc:docMk/>
          <pc:sldMk cId="1272822018" sldId="304"/>
        </pc:sldMkLst>
      </pc:sldChg>
      <pc:sldChg chg="modSp mod">
        <pc:chgData name="Katie de Kauwe" userId="e2dd60e9-b0e0-43b1-8fee-0c975567144c" providerId="ADAL" clId="{624FC392-F496-41A9-8746-AA8716D396BB}" dt="2025-10-01T16:29:54.338" v="5626" actId="255"/>
        <pc:sldMkLst>
          <pc:docMk/>
          <pc:sldMk cId="4264211583" sldId="305"/>
        </pc:sldMkLst>
        <pc:spChg chg="mod">
          <ac:chgData name="Katie de Kauwe" userId="e2dd60e9-b0e0-43b1-8fee-0c975567144c" providerId="ADAL" clId="{624FC392-F496-41A9-8746-AA8716D396BB}" dt="2025-10-01T16:29:54.338" v="5626" actId="255"/>
          <ac:spMkLst>
            <pc:docMk/>
            <pc:sldMk cId="4264211583" sldId="305"/>
            <ac:spMk id="2" creationId="{A6231584-D476-A9F2-D71C-BA8B96F56533}"/>
          </ac:spMkLst>
        </pc:spChg>
      </pc:sldChg>
      <pc:sldChg chg="modSp mod">
        <pc:chgData name="Katie de Kauwe" userId="e2dd60e9-b0e0-43b1-8fee-0c975567144c" providerId="ADAL" clId="{624FC392-F496-41A9-8746-AA8716D396BB}" dt="2025-10-01T16:25:19.631" v="5416" actId="20577"/>
        <pc:sldMkLst>
          <pc:docMk/>
          <pc:sldMk cId="3689954369" sldId="308"/>
        </pc:sldMkLst>
        <pc:spChg chg="mod">
          <ac:chgData name="Katie de Kauwe" userId="e2dd60e9-b0e0-43b1-8fee-0c975567144c" providerId="ADAL" clId="{624FC392-F496-41A9-8746-AA8716D396BB}" dt="2025-10-01T16:25:19.631" v="5416" actId="20577"/>
          <ac:spMkLst>
            <pc:docMk/>
            <pc:sldMk cId="3689954369" sldId="308"/>
            <ac:spMk id="7" creationId="{97D31D5B-D9F4-F537-78F9-5B5EDE6C0FB5}"/>
          </ac:spMkLst>
        </pc:spChg>
      </pc:sldChg>
      <pc:sldChg chg="modSp mod">
        <pc:chgData name="Katie de Kauwe" userId="e2dd60e9-b0e0-43b1-8fee-0c975567144c" providerId="ADAL" clId="{624FC392-F496-41A9-8746-AA8716D396BB}" dt="2025-10-01T13:31:17.442" v="2356" actId="20577"/>
        <pc:sldMkLst>
          <pc:docMk/>
          <pc:sldMk cId="3936266481" sldId="317"/>
        </pc:sldMkLst>
        <pc:spChg chg="mod">
          <ac:chgData name="Katie de Kauwe" userId="e2dd60e9-b0e0-43b1-8fee-0c975567144c" providerId="ADAL" clId="{624FC392-F496-41A9-8746-AA8716D396BB}" dt="2025-10-01T13:31:17.442" v="2356" actId="20577"/>
          <ac:spMkLst>
            <pc:docMk/>
            <pc:sldMk cId="3936266481" sldId="317"/>
            <ac:spMk id="5" creationId="{BBC31EF5-163D-F846-6F3B-73BDC70523FD}"/>
          </ac:spMkLst>
        </pc:spChg>
      </pc:sldChg>
      <pc:sldChg chg="addSp delSp modSp mod modClrScheme chgLayout">
        <pc:chgData name="Katie de Kauwe" userId="e2dd60e9-b0e0-43b1-8fee-0c975567144c" providerId="ADAL" clId="{624FC392-F496-41A9-8746-AA8716D396BB}" dt="2025-10-01T16:20:51.194" v="5318" actId="27636"/>
        <pc:sldMkLst>
          <pc:docMk/>
          <pc:sldMk cId="2509065447" sldId="323"/>
        </pc:sldMkLst>
        <pc:spChg chg="del">
          <ac:chgData name="Katie de Kauwe" userId="e2dd60e9-b0e0-43b1-8fee-0c975567144c" providerId="ADAL" clId="{624FC392-F496-41A9-8746-AA8716D396BB}" dt="2025-10-01T08:49:09.905" v="122" actId="478"/>
          <ac:spMkLst>
            <pc:docMk/>
            <pc:sldMk cId="2509065447" sldId="323"/>
            <ac:spMk id="3" creationId="{99E8CD16-2521-6FAE-62A1-0AF7CE83B0CD}"/>
          </ac:spMkLst>
        </pc:spChg>
        <pc:spChg chg="add mod">
          <ac:chgData name="Katie de Kauwe" userId="e2dd60e9-b0e0-43b1-8fee-0c975567144c" providerId="ADAL" clId="{624FC392-F496-41A9-8746-AA8716D396BB}" dt="2025-10-01T16:20:51.194" v="5318" actId="27636"/>
          <ac:spMkLst>
            <pc:docMk/>
            <pc:sldMk cId="2509065447" sldId="323"/>
            <ac:spMk id="5" creationId="{16E198D7-35B1-2883-77A8-5F387A61D206}"/>
          </ac:spMkLst>
        </pc:spChg>
        <pc:spChg chg="add del mod">
          <ac:chgData name="Katie de Kauwe" userId="e2dd60e9-b0e0-43b1-8fee-0c975567144c" providerId="ADAL" clId="{624FC392-F496-41A9-8746-AA8716D396BB}" dt="2025-10-01T09:37:30.259" v="1498" actId="478"/>
          <ac:spMkLst>
            <pc:docMk/>
            <pc:sldMk cId="2509065447" sldId="323"/>
            <ac:spMk id="1031" creationId="{C22B0C31-DB15-E677-389B-20D9203D29B7}"/>
          </ac:spMkLst>
        </pc:spChg>
        <pc:picChg chg="del mod">
          <ac:chgData name="Katie de Kauwe" userId="e2dd60e9-b0e0-43b1-8fee-0c975567144c" providerId="ADAL" clId="{624FC392-F496-41A9-8746-AA8716D396BB}" dt="2025-10-01T09:31:53.534" v="1453" actId="478"/>
          <ac:picMkLst>
            <pc:docMk/>
            <pc:sldMk cId="2509065447" sldId="323"/>
            <ac:picMk id="4" creationId="{9BE67E73-7011-3934-4DEB-7B786A29E561}"/>
          </ac:picMkLst>
        </pc:picChg>
        <pc:picChg chg="add del mod">
          <ac:chgData name="Katie de Kauwe" userId="e2dd60e9-b0e0-43b1-8fee-0c975567144c" providerId="ADAL" clId="{624FC392-F496-41A9-8746-AA8716D396BB}" dt="2025-10-01T09:37:11.532" v="1493" actId="478"/>
          <ac:picMkLst>
            <pc:docMk/>
            <pc:sldMk cId="2509065447" sldId="323"/>
            <ac:picMk id="1026" creationId="{70B2BE03-6B78-E627-3C39-7C1A5E9700A9}"/>
          </ac:picMkLst>
        </pc:picChg>
        <pc:picChg chg="add mod">
          <ac:chgData name="Katie de Kauwe" userId="e2dd60e9-b0e0-43b1-8fee-0c975567144c" providerId="ADAL" clId="{624FC392-F496-41A9-8746-AA8716D396BB}" dt="2025-10-01T09:39:25.408" v="1678" actId="1076"/>
          <ac:picMkLst>
            <pc:docMk/>
            <pc:sldMk cId="2509065447" sldId="323"/>
            <ac:picMk id="1028" creationId="{97424127-76B6-B7F8-9C52-9CFB4C162A0A}"/>
          </ac:picMkLst>
        </pc:picChg>
      </pc:sldChg>
      <pc:sldChg chg="modSp mod">
        <pc:chgData name="Katie de Kauwe" userId="e2dd60e9-b0e0-43b1-8fee-0c975567144c" providerId="ADAL" clId="{624FC392-F496-41A9-8746-AA8716D396BB}" dt="2025-10-01T16:27:29.449" v="5509" actId="20577"/>
        <pc:sldMkLst>
          <pc:docMk/>
          <pc:sldMk cId="3895885181" sldId="326"/>
        </pc:sldMkLst>
        <pc:spChg chg="mod">
          <ac:chgData name="Katie de Kauwe" userId="e2dd60e9-b0e0-43b1-8fee-0c975567144c" providerId="ADAL" clId="{624FC392-F496-41A9-8746-AA8716D396BB}" dt="2025-10-01T09:31:05.083" v="1426" actId="20577"/>
          <ac:spMkLst>
            <pc:docMk/>
            <pc:sldMk cId="3895885181" sldId="326"/>
            <ac:spMk id="2" creationId="{850EDF88-E053-DA7C-BDC5-CBD66D85E32D}"/>
          </ac:spMkLst>
        </pc:spChg>
        <pc:spChg chg="mod">
          <ac:chgData name="Katie de Kauwe" userId="e2dd60e9-b0e0-43b1-8fee-0c975567144c" providerId="ADAL" clId="{624FC392-F496-41A9-8746-AA8716D396BB}" dt="2025-10-01T16:27:29.449" v="5509" actId="20577"/>
          <ac:spMkLst>
            <pc:docMk/>
            <pc:sldMk cId="3895885181" sldId="326"/>
            <ac:spMk id="6" creationId="{FCC18C89-18B4-53E7-468D-F709DBF12111}"/>
          </ac:spMkLst>
        </pc:spChg>
      </pc:sldChg>
      <pc:sldChg chg="addSp delSp modSp mod">
        <pc:chgData name="Katie de Kauwe" userId="e2dd60e9-b0e0-43b1-8fee-0c975567144c" providerId="ADAL" clId="{624FC392-F496-41A9-8746-AA8716D396BB}" dt="2025-10-01T16:27:52.403" v="5516" actId="20577"/>
        <pc:sldMkLst>
          <pc:docMk/>
          <pc:sldMk cId="2915146829" sldId="327"/>
        </pc:sldMkLst>
        <pc:spChg chg="mod">
          <ac:chgData name="Katie de Kauwe" userId="e2dd60e9-b0e0-43b1-8fee-0c975567144c" providerId="ADAL" clId="{624FC392-F496-41A9-8746-AA8716D396BB}" dt="2025-10-01T10:23:30.602" v="1991" actId="20577"/>
          <ac:spMkLst>
            <pc:docMk/>
            <pc:sldMk cId="2915146829" sldId="327"/>
            <ac:spMk id="2" creationId="{6D771645-06A4-A57E-6618-96B47738BFC3}"/>
          </ac:spMkLst>
        </pc:spChg>
        <pc:spChg chg="mod">
          <ac:chgData name="Katie de Kauwe" userId="e2dd60e9-b0e0-43b1-8fee-0c975567144c" providerId="ADAL" clId="{624FC392-F496-41A9-8746-AA8716D396BB}" dt="2025-10-01T16:27:52.403" v="5516" actId="20577"/>
          <ac:spMkLst>
            <pc:docMk/>
            <pc:sldMk cId="2915146829" sldId="327"/>
            <ac:spMk id="4" creationId="{7AF8DD2A-0B5D-B7CD-F588-295D4749A1DB}"/>
          </ac:spMkLst>
        </pc:spChg>
        <pc:picChg chg="add del mod">
          <ac:chgData name="Katie de Kauwe" userId="e2dd60e9-b0e0-43b1-8fee-0c975567144c" providerId="ADAL" clId="{624FC392-F496-41A9-8746-AA8716D396BB}" dt="2025-10-01T16:21:29.081" v="5319" actId="478"/>
          <ac:picMkLst>
            <pc:docMk/>
            <pc:sldMk cId="2915146829" sldId="327"/>
            <ac:picMk id="3" creationId="{A97D1401-1550-8FB1-4547-949862095D0C}"/>
          </ac:picMkLst>
        </pc:picChg>
        <pc:picChg chg="del">
          <ac:chgData name="Katie de Kauwe" userId="e2dd60e9-b0e0-43b1-8fee-0c975567144c" providerId="ADAL" clId="{624FC392-F496-41A9-8746-AA8716D396BB}" dt="2025-10-01T13:41:36.199" v="2955" actId="478"/>
          <ac:picMkLst>
            <pc:docMk/>
            <pc:sldMk cId="2915146829" sldId="327"/>
            <ac:picMk id="5" creationId="{D624C222-AA3F-3962-4D08-6DC55A17DF44}"/>
          </ac:picMkLst>
        </pc:picChg>
        <pc:picChg chg="add mod">
          <ac:chgData name="Katie de Kauwe" userId="e2dd60e9-b0e0-43b1-8fee-0c975567144c" providerId="ADAL" clId="{624FC392-F496-41A9-8746-AA8716D396BB}" dt="2025-10-01T16:21:41.405" v="5324" actId="1076"/>
          <ac:picMkLst>
            <pc:docMk/>
            <pc:sldMk cId="2915146829" sldId="327"/>
            <ac:picMk id="6" creationId="{3ABEA418-2D51-2CF6-D11B-F3BDF207A00E}"/>
          </ac:picMkLst>
        </pc:picChg>
      </pc:sldChg>
      <pc:sldChg chg="addSp modSp mod">
        <pc:chgData name="Katie de Kauwe" userId="e2dd60e9-b0e0-43b1-8fee-0c975567144c" providerId="ADAL" clId="{624FC392-F496-41A9-8746-AA8716D396BB}" dt="2025-10-01T16:28:28.852" v="5587" actId="20577"/>
        <pc:sldMkLst>
          <pc:docMk/>
          <pc:sldMk cId="1843991334" sldId="332"/>
        </pc:sldMkLst>
        <pc:spChg chg="add mod">
          <ac:chgData name="Katie de Kauwe" userId="e2dd60e9-b0e0-43b1-8fee-0c975567144c" providerId="ADAL" clId="{624FC392-F496-41A9-8746-AA8716D396BB}" dt="2025-10-01T16:28:28.852" v="5587" actId="20577"/>
          <ac:spMkLst>
            <pc:docMk/>
            <pc:sldMk cId="1843991334" sldId="332"/>
            <ac:spMk id="2" creationId="{70BEF0B9-4635-9118-5694-F5BBC5FA8D5D}"/>
          </ac:spMkLst>
        </pc:spChg>
        <pc:spChg chg="mod">
          <ac:chgData name="Katie de Kauwe" userId="e2dd60e9-b0e0-43b1-8fee-0c975567144c" providerId="ADAL" clId="{624FC392-F496-41A9-8746-AA8716D396BB}" dt="2025-10-01T16:24:46.173" v="5368" actId="20577"/>
          <ac:spMkLst>
            <pc:docMk/>
            <pc:sldMk cId="1843991334" sldId="332"/>
            <ac:spMk id="5" creationId="{A51D00D7-9A9A-2A3E-8ADE-E9D27C5CA287}"/>
          </ac:spMkLst>
        </pc:spChg>
        <pc:picChg chg="add mod">
          <ac:chgData name="Katie de Kauwe" userId="e2dd60e9-b0e0-43b1-8fee-0c975567144c" providerId="ADAL" clId="{624FC392-F496-41A9-8746-AA8716D396BB}" dt="2025-10-01T16:22:27.786" v="5331" actId="1076"/>
          <ac:picMkLst>
            <pc:docMk/>
            <pc:sldMk cId="1843991334" sldId="332"/>
            <ac:picMk id="3" creationId="{93DB7A98-8CFC-0B45-57C4-582F7B872E14}"/>
          </ac:picMkLst>
        </pc:picChg>
      </pc:sldChg>
      <pc:sldChg chg="modSp mod">
        <pc:chgData name="Katie de Kauwe" userId="e2dd60e9-b0e0-43b1-8fee-0c975567144c" providerId="ADAL" clId="{624FC392-F496-41A9-8746-AA8716D396BB}" dt="2025-10-01T16:29:40.921" v="5625" actId="12"/>
        <pc:sldMkLst>
          <pc:docMk/>
          <pc:sldMk cId="1577669227" sldId="333"/>
        </pc:sldMkLst>
        <pc:spChg chg="mod">
          <ac:chgData name="Katie de Kauwe" userId="e2dd60e9-b0e0-43b1-8fee-0c975567144c" providerId="ADAL" clId="{624FC392-F496-41A9-8746-AA8716D396BB}" dt="2025-10-01T15:33:07.386" v="4654" actId="20577"/>
          <ac:spMkLst>
            <pc:docMk/>
            <pc:sldMk cId="1577669227" sldId="333"/>
            <ac:spMk id="2" creationId="{16029FB5-9131-2AB3-1454-24F9BDD05239}"/>
          </ac:spMkLst>
        </pc:spChg>
        <pc:spChg chg="mod">
          <ac:chgData name="Katie de Kauwe" userId="e2dd60e9-b0e0-43b1-8fee-0c975567144c" providerId="ADAL" clId="{624FC392-F496-41A9-8746-AA8716D396BB}" dt="2025-10-01T16:29:40.921" v="5625" actId="12"/>
          <ac:spMkLst>
            <pc:docMk/>
            <pc:sldMk cId="1577669227" sldId="333"/>
            <ac:spMk id="4" creationId="{9B693585-B1B5-3EBF-6BA3-D5BC4DE64020}"/>
          </ac:spMkLst>
        </pc:spChg>
      </pc:sldChg>
      <pc:sldChg chg="new del">
        <pc:chgData name="Katie de Kauwe" userId="e2dd60e9-b0e0-43b1-8fee-0c975567144c" providerId="ADAL" clId="{624FC392-F496-41A9-8746-AA8716D396BB}" dt="2025-10-01T15:34:12.827" v="4725" actId="47"/>
        <pc:sldMkLst>
          <pc:docMk/>
          <pc:sldMk cId="190698612" sldId="334"/>
        </pc:sldMkLst>
      </pc:sldChg>
      <pc:sldChg chg="delSp del mod">
        <pc:chgData name="Katie de Kauwe" userId="e2dd60e9-b0e0-43b1-8fee-0c975567144c" providerId="ADAL" clId="{624FC392-F496-41A9-8746-AA8716D396BB}" dt="2025-10-01T10:29:37.778" v="2333" actId="2696"/>
        <pc:sldMkLst>
          <pc:docMk/>
          <pc:sldMk cId="200687630" sldId="335"/>
        </pc:sldMkLst>
        <pc:picChg chg="del">
          <ac:chgData name="Katie de Kauwe" userId="e2dd60e9-b0e0-43b1-8fee-0c975567144c" providerId="ADAL" clId="{624FC392-F496-41A9-8746-AA8716D396BB}" dt="2025-10-01T10:23:17.392" v="1954" actId="478"/>
          <ac:picMkLst>
            <pc:docMk/>
            <pc:sldMk cId="200687630" sldId="335"/>
            <ac:picMk id="10" creationId="{86ACFE47-80A2-89C0-51B2-626FD6047F9F}"/>
          </ac:picMkLst>
        </pc:picChg>
        <pc:picChg chg="del">
          <ac:chgData name="Katie de Kauwe" userId="e2dd60e9-b0e0-43b1-8fee-0c975567144c" providerId="ADAL" clId="{624FC392-F496-41A9-8746-AA8716D396BB}" dt="2025-10-01T10:23:18.649" v="1955" actId="478"/>
          <ac:picMkLst>
            <pc:docMk/>
            <pc:sldMk cId="200687630" sldId="335"/>
            <ac:picMk id="3074" creationId="{F19BB646-B8B2-084D-346C-6882DB214B72}"/>
          </ac:picMkLst>
        </pc:picChg>
      </pc:sldChg>
      <pc:sldChg chg="del">
        <pc:chgData name="Katie de Kauwe" userId="e2dd60e9-b0e0-43b1-8fee-0c975567144c" providerId="ADAL" clId="{624FC392-F496-41A9-8746-AA8716D396BB}" dt="2025-10-01T10:29:06.168" v="2271" actId="47"/>
        <pc:sldMkLst>
          <pc:docMk/>
          <pc:sldMk cId="3694452003" sldId="3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6B947-B100-0F41-B120-CD6395D99B63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B9E96-2EE3-5946-8CB7-24F939166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6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B9E96-2EE3-5946-8CB7-24F939166F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14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B9E96-2EE3-5946-8CB7-24F939166F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18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1E2B0-9E51-9676-4EBD-0E62022E3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70D9C5-2F72-0A9D-A7BB-33540BA08F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F8F9D2-2F8D-2212-9CFE-3E4BD140B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A44AF-3D5E-FB98-3129-E6F0D0D5EC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B9E96-2EE3-5946-8CB7-24F939166F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90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B9E96-2EE3-5946-8CB7-24F939166F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97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B9E96-2EE3-5946-8CB7-24F939166F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0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61A1F-80CE-B615-AE3B-428E88169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118" y="1218616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FFFFFF"/>
                </a:solidFill>
                <a:highlight>
                  <a:srgbClr val="1E234D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D08FEC-4572-81D8-8292-36260502E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4118" y="3698291"/>
            <a:ext cx="9144000" cy="142976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1E234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180198B-2FD7-7A40-ACB7-7F7ED15382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9457" y="4998300"/>
            <a:ext cx="2631444" cy="185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6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rgbClr val="FEE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6FC70-3E36-E587-18B9-11B124F24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309" y="365125"/>
            <a:ext cx="10515600" cy="777875"/>
          </a:xfrm>
        </p:spPr>
        <p:txBody>
          <a:bodyPr/>
          <a:lstStyle>
            <a:lvl1pPr>
              <a:defRPr>
                <a:highlight>
                  <a:srgbClr val="61BDAA"/>
                </a:highlight>
              </a:defRPr>
            </a:lvl1pPr>
          </a:lstStyle>
          <a:p>
            <a:r>
              <a:rPr lang="en-GB" dirty="0"/>
              <a:t> 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CF625-5599-2664-0FF2-7E3011F67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62" y="1574006"/>
            <a:ext cx="736773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BC91C-B156-3F12-7CD4-93C84B40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362" y="6356350"/>
            <a:ext cx="2597217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742FC5E8-60A9-81DF-7D3A-935233DB91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4650" y="5948874"/>
            <a:ext cx="1658347" cy="814952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19DFCF7-2198-F3EA-80FD-CF6F18321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 b="1" i="0">
                <a:solidFill>
                  <a:srgbClr val="1E234D"/>
                </a:solidFill>
                <a:latin typeface="Libre Franklin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96FCC7BB-4C9E-5547-854C-920120D964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6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BC91C-B156-3F12-7CD4-93C84B40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362" y="6356350"/>
            <a:ext cx="2597217" cy="365125"/>
          </a:xfr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DB877E4-0A95-172B-66A3-1DEBC186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09" y="365126"/>
            <a:ext cx="10515600" cy="7593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710116-A5BD-171A-A7B4-C7517552D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62" y="1574006"/>
            <a:ext cx="736773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609A44CA-C65F-5AA7-E93F-1C6582BC19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4650" y="5948874"/>
            <a:ext cx="1658347" cy="8149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0D43B-0489-FA30-54E3-0A1F3926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 b="1" i="0">
                <a:solidFill>
                  <a:srgbClr val="1E234D"/>
                </a:solidFill>
                <a:latin typeface="Libre Franklin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96FCC7BB-4C9E-5547-854C-920120D964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2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BCB94-AB7B-9A73-EBFE-3792FADA0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522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054FE-5E7D-6CBA-B2FD-66AE0915084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93494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1E234D"/>
                </a:solidFill>
                <a:highlight>
                  <a:srgbClr val="61BDAA"/>
                </a:highligh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 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B463C-F805-1CFD-09B3-3F77523C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logo with text on it&#10;&#10;Description automatically generated">
            <a:extLst>
              <a:ext uri="{FF2B5EF4-FFF2-40B4-BE49-F238E27FC236}">
                <a16:creationId xmlns:a16="http://schemas.microsoft.com/office/drawing/2014/main" id="{5A1AFE66-6A3D-5F49-5856-DB0BFC07D0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1230" y="5199363"/>
            <a:ext cx="2960169" cy="14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28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BCB94-AB7B-9A73-EBFE-3792FADA0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522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054FE-5E7D-6CBA-B2FD-66AE0915084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93494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1E234D"/>
                </a:solidFill>
                <a:highlight>
                  <a:srgbClr val="ED6132"/>
                </a:highligh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 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B463C-F805-1CFD-09B3-3F77523C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logo with text on it&#10;&#10;Description automatically generated">
            <a:extLst>
              <a:ext uri="{FF2B5EF4-FFF2-40B4-BE49-F238E27FC236}">
                <a16:creationId xmlns:a16="http://schemas.microsoft.com/office/drawing/2014/main" id="{5A1AFE66-6A3D-5F49-5856-DB0BFC07D0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1230" y="5199363"/>
            <a:ext cx="2960169" cy="14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80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BCB94-AB7B-9A73-EBFE-3792FADA0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522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054FE-5E7D-6CBA-B2FD-66AE0915084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93494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F3F3F7"/>
                </a:solidFill>
                <a:highlight>
                  <a:srgbClr val="5A54A0"/>
                </a:highligh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 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B463C-F805-1CFD-09B3-3F77523C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logo with text on it&#10;&#10;Description automatically generated">
            <a:extLst>
              <a:ext uri="{FF2B5EF4-FFF2-40B4-BE49-F238E27FC236}">
                <a16:creationId xmlns:a16="http://schemas.microsoft.com/office/drawing/2014/main" id="{5A1AFE66-6A3D-5F49-5856-DB0BFC07D0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1230" y="5199363"/>
            <a:ext cx="2960169" cy="14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10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006B1C-8EED-ECF7-DA5F-234C4158E4A0}"/>
              </a:ext>
            </a:extLst>
          </p:cNvPr>
          <p:cNvSpPr/>
          <p:nvPr userDrawn="1"/>
        </p:nvSpPr>
        <p:spPr>
          <a:xfrm>
            <a:off x="5932967" y="0"/>
            <a:ext cx="6259033" cy="6858000"/>
          </a:xfrm>
          <a:prstGeom prst="rect">
            <a:avLst/>
          </a:prstGeom>
          <a:solidFill>
            <a:srgbClr val="61BD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1EBBA-792E-4FE1-AEEF-3ECD48990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09" y="547504"/>
            <a:ext cx="4854584" cy="6840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4614F-5A4E-DA33-759B-0D634CB03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362" y="1527083"/>
            <a:ext cx="5181600" cy="435133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4A797C-38D5-2919-C4AA-CFBE507CE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7573" y="1527083"/>
            <a:ext cx="5181600" cy="435133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6D7EE-1AA5-6F5A-854B-1140F3E7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22AC5A6-9A6D-2159-9DB5-D9E74EC021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0971" y="5826578"/>
            <a:ext cx="1499235" cy="105954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BD257AB-7223-B401-65B1-3D6E51A6E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 b="1" i="0">
                <a:solidFill>
                  <a:srgbClr val="1E234D"/>
                </a:solidFill>
                <a:latin typeface="Libre Franklin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96FCC7BB-4C9E-5547-854C-920120D964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89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006B1C-8EED-ECF7-DA5F-234C4158E4A0}"/>
              </a:ext>
            </a:extLst>
          </p:cNvPr>
          <p:cNvSpPr/>
          <p:nvPr userDrawn="1"/>
        </p:nvSpPr>
        <p:spPr>
          <a:xfrm>
            <a:off x="5932967" y="0"/>
            <a:ext cx="6259033" cy="6858000"/>
          </a:xfrm>
          <a:prstGeom prst="rect">
            <a:avLst/>
          </a:prstGeom>
          <a:solidFill>
            <a:srgbClr val="ED61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1EBBA-792E-4FE1-AEEF-3ECD48990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09" y="547504"/>
            <a:ext cx="4854584" cy="6840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4614F-5A4E-DA33-759B-0D634CB03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362" y="1527083"/>
            <a:ext cx="5181600" cy="435133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4A797C-38D5-2919-C4AA-CFBE507CE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7573" y="1527083"/>
            <a:ext cx="5181600" cy="435133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6D7EE-1AA5-6F5A-854B-1140F3E7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22AC5A6-9A6D-2159-9DB5-D9E74EC021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0971" y="5826578"/>
            <a:ext cx="1499235" cy="105954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BD257AB-7223-B401-65B1-3D6E51A6E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 b="1" i="0">
                <a:solidFill>
                  <a:srgbClr val="1E234D"/>
                </a:solidFill>
                <a:latin typeface="Libre Franklin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96FCC7BB-4C9E-5547-854C-920120D964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45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006B1C-8EED-ECF7-DA5F-234C4158E4A0}"/>
              </a:ext>
            </a:extLst>
          </p:cNvPr>
          <p:cNvSpPr/>
          <p:nvPr userDrawn="1"/>
        </p:nvSpPr>
        <p:spPr>
          <a:xfrm>
            <a:off x="5932967" y="0"/>
            <a:ext cx="6259033" cy="6858000"/>
          </a:xfrm>
          <a:prstGeom prst="rect">
            <a:avLst/>
          </a:prstGeom>
          <a:solidFill>
            <a:srgbClr val="FEE1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1EBBA-792E-4FE1-AEEF-3ECD48990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09" y="547504"/>
            <a:ext cx="4854584" cy="6840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4614F-5A4E-DA33-759B-0D634CB03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362" y="1527083"/>
            <a:ext cx="5181600" cy="435133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4A797C-38D5-2919-C4AA-CFBE507CE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7573" y="1527083"/>
            <a:ext cx="5181600" cy="435133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6D7EE-1AA5-6F5A-854B-1140F3E7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22AC5A6-9A6D-2159-9DB5-D9E74EC021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0971" y="5826578"/>
            <a:ext cx="1499235" cy="105954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BD257AB-7223-B401-65B1-3D6E51A6E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 b="1" i="0">
                <a:solidFill>
                  <a:srgbClr val="1E234D"/>
                </a:solidFill>
                <a:latin typeface="Libre Franklin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96FCC7BB-4C9E-5547-854C-920120D964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43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006B1C-8EED-ECF7-DA5F-234C4158E4A0}"/>
              </a:ext>
            </a:extLst>
          </p:cNvPr>
          <p:cNvSpPr/>
          <p:nvPr userDrawn="1"/>
        </p:nvSpPr>
        <p:spPr>
          <a:xfrm>
            <a:off x="5932967" y="0"/>
            <a:ext cx="6259033" cy="6858000"/>
          </a:xfrm>
          <a:prstGeom prst="rect">
            <a:avLst/>
          </a:prstGeom>
          <a:solidFill>
            <a:srgbClr val="5A54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1EBBA-792E-4FE1-AEEF-3ECD48990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09" y="547504"/>
            <a:ext cx="4854584" cy="6840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4614F-5A4E-DA33-759B-0D634CB03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362" y="1527083"/>
            <a:ext cx="5181600" cy="435133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4A797C-38D5-2919-C4AA-CFBE507CE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7573" y="1527083"/>
            <a:ext cx="5181600" cy="435133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solidFill>
                  <a:srgbClr val="F3F3F7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rgbClr val="F3F3F7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rgbClr val="F3F3F7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rgbClr val="F3F3F7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rgbClr val="F3F3F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6D7EE-1AA5-6F5A-854B-1140F3E7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BD257AB-7223-B401-65B1-3D6E51A6E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 b="1" i="0">
                <a:solidFill>
                  <a:srgbClr val="1E234D"/>
                </a:solidFill>
                <a:latin typeface="Libre Franklin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96FCC7BB-4C9E-5547-854C-920120D964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logo with white text&#10;&#10;Description automatically generated">
            <a:extLst>
              <a:ext uri="{FF2B5EF4-FFF2-40B4-BE49-F238E27FC236}">
                <a16:creationId xmlns:a16="http://schemas.microsoft.com/office/drawing/2014/main" id="{7745455E-FB00-8476-12CB-A7CD9E3DC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9300" y="5887764"/>
            <a:ext cx="1782700" cy="87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82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1EBBA-792E-4FE1-AEEF-3ECD48990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09" y="365125"/>
            <a:ext cx="10515600" cy="6840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4614F-5A4E-DA33-759B-0D634CB03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5864" y="1527083"/>
            <a:ext cx="5181600" cy="435133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4A797C-38D5-2919-C4AA-CFBE507CE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7573" y="1527083"/>
            <a:ext cx="5181600" cy="435133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6D7EE-1AA5-6F5A-854B-1140F3E7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logo with text on it&#10;&#10;Description automatically generated">
            <a:extLst>
              <a:ext uri="{FF2B5EF4-FFF2-40B4-BE49-F238E27FC236}">
                <a16:creationId xmlns:a16="http://schemas.microsoft.com/office/drawing/2014/main" id="{562F8431-D444-D252-B0A6-940B6CE62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4650" y="5948874"/>
            <a:ext cx="1658347" cy="814952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0FF06F3-7A58-F05A-AFB7-8062F6196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 b="1" i="0">
                <a:solidFill>
                  <a:srgbClr val="1E234D"/>
                </a:solidFill>
                <a:latin typeface="Libre Franklin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96FCC7BB-4C9E-5547-854C-920120D964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69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5D08FEC-4572-81D8-8292-36260502E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4118" y="3698291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BB3844-D7A1-55C8-E48E-4D639FF5C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118" y="1218616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1E234D"/>
                </a:solidFill>
                <a:highlight>
                  <a:srgbClr val="61BDAA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B322985-C326-0BE4-C688-DB71CEB45F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9457" y="4998300"/>
            <a:ext cx="2631444" cy="185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48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bg>
      <p:bgPr>
        <a:solidFill>
          <a:srgbClr val="FEE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1EBBA-792E-4FE1-AEEF-3ECD48990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09" y="365125"/>
            <a:ext cx="10515600" cy="6840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4614F-5A4E-DA33-759B-0D634CB03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5864" y="1527083"/>
            <a:ext cx="5181600" cy="435133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4A797C-38D5-2919-C4AA-CFBE507CE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7573" y="1527083"/>
            <a:ext cx="5181600" cy="435133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6D7EE-1AA5-6F5A-854B-1140F3E7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0FF06F3-7A58-F05A-AFB7-8062F6196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 b="1" i="0">
                <a:solidFill>
                  <a:srgbClr val="1E234D"/>
                </a:solidFill>
                <a:latin typeface="Libre Franklin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96FCC7BB-4C9E-5547-854C-920120D964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4CF2480-5D17-028A-736D-CBB1FC720F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0971" y="5826578"/>
            <a:ext cx="1499235" cy="105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13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29DF9-FE45-6A30-9ACA-9894946A6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432" y="1529406"/>
            <a:ext cx="5157787" cy="505983"/>
          </a:xfrm>
        </p:spPr>
        <p:txBody>
          <a:bodyPr anchor="b"/>
          <a:lstStyle>
            <a:lvl1pPr marL="0" indent="0">
              <a:buNone/>
              <a:defRPr sz="2400" b="1" i="0">
                <a:latin typeface="Libre Franklin Black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66292-6D2D-B4F4-2ACE-71FBF2A17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432" y="2266821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0BBBC2-FA3F-EAD2-0292-2B63C1C63C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9844" y="1529406"/>
            <a:ext cx="5183188" cy="505983"/>
          </a:xfrm>
        </p:spPr>
        <p:txBody>
          <a:bodyPr anchor="b"/>
          <a:lstStyle>
            <a:lvl1pPr marL="0" indent="0">
              <a:buNone/>
              <a:defRPr sz="2400" b="1" i="0">
                <a:latin typeface="Libre Franklin Black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322C11-5F54-31CA-CD09-BABF6A304E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9844" y="2266821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E58975-18E1-266A-9A26-037EF6B47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F2E992-F860-171F-5CA8-87FEFE8F7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09" y="365126"/>
            <a:ext cx="10515600" cy="7593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F51C576B-4019-389F-39B5-8868C12F20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4650" y="5948874"/>
            <a:ext cx="1658347" cy="814952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3F41108-D5F5-7E72-F829-0CEF684F4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 b="1" i="0">
                <a:solidFill>
                  <a:srgbClr val="1E234D"/>
                </a:solidFill>
                <a:latin typeface="Libre Franklin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96FCC7BB-4C9E-5547-854C-920120D964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51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bg>
      <p:bgPr>
        <a:solidFill>
          <a:srgbClr val="5A5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098E3-7FDB-CA25-6934-58C79CE6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09" y="365126"/>
            <a:ext cx="10515600" cy="759340"/>
          </a:xfrm>
        </p:spPr>
        <p:txBody>
          <a:bodyPr/>
          <a:lstStyle>
            <a:lvl1pPr>
              <a:defRPr>
                <a:solidFill>
                  <a:srgbClr val="F3F3F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340A0-082B-0D77-3F6E-F5F83C14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1BDAA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logo with white text&#10;&#10;Description automatically generated">
            <a:extLst>
              <a:ext uri="{FF2B5EF4-FFF2-40B4-BE49-F238E27FC236}">
                <a16:creationId xmlns:a16="http://schemas.microsoft.com/office/drawing/2014/main" id="{73003B7C-CC03-1951-2001-ED9D8C8C7A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9300" y="5887764"/>
            <a:ext cx="1782700" cy="876062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CCB5A8C-88C5-F7C2-C1D4-D2C41A20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 b="1" i="0">
                <a:solidFill>
                  <a:srgbClr val="61BDAA"/>
                </a:solidFill>
                <a:latin typeface="Libre Franklin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96FCC7BB-4C9E-5547-854C-920120D964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05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rgbClr val="1E23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098E3-7FDB-CA25-6934-58C79CE6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09" y="365126"/>
            <a:ext cx="10515600" cy="759340"/>
          </a:xfrm>
        </p:spPr>
        <p:txBody>
          <a:bodyPr/>
          <a:lstStyle>
            <a:lvl1pPr>
              <a:defRPr>
                <a:solidFill>
                  <a:srgbClr val="61BDA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340A0-082B-0D77-3F6E-F5F83C14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1BDAA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logo with white text&#10;&#10;Description automatically generated">
            <a:extLst>
              <a:ext uri="{FF2B5EF4-FFF2-40B4-BE49-F238E27FC236}">
                <a16:creationId xmlns:a16="http://schemas.microsoft.com/office/drawing/2014/main" id="{73003B7C-CC03-1951-2001-ED9D8C8C7A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9300" y="5887764"/>
            <a:ext cx="1782700" cy="876062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CCB5A8C-88C5-F7C2-C1D4-D2C41A20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 b="1" i="0">
                <a:solidFill>
                  <a:srgbClr val="61BDAA"/>
                </a:solidFill>
                <a:latin typeface="Libre Franklin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96FCC7BB-4C9E-5547-854C-920120D964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7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rgbClr val="61B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098E3-7FDB-CA25-6934-58C79CE6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09" y="365126"/>
            <a:ext cx="10515600" cy="759340"/>
          </a:xfrm>
        </p:spPr>
        <p:txBody>
          <a:bodyPr/>
          <a:lstStyle>
            <a:lvl1pPr>
              <a:defRPr>
                <a:highlight>
                  <a:srgbClr val="F3F3F7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340A0-082B-0D77-3F6E-F5F83C14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8FC72AB5-1BE7-5842-71A8-E9B3659095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0971" y="5826578"/>
            <a:ext cx="1499235" cy="1059543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BF4970C-6B68-E4F6-5FE1-4CF36803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 b="1" i="0">
                <a:solidFill>
                  <a:srgbClr val="1E234D"/>
                </a:solidFill>
                <a:latin typeface="Libre Franklin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96FCC7BB-4C9E-5547-854C-920120D964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16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098E3-7FDB-CA25-6934-58C79CE6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09" y="365126"/>
            <a:ext cx="10515600" cy="759340"/>
          </a:xfrm>
        </p:spPr>
        <p:txBody>
          <a:bodyPr/>
          <a:lstStyle>
            <a:lvl1pPr>
              <a:defRPr>
                <a:highlight>
                  <a:srgbClr val="61BDAA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340A0-082B-0D77-3F6E-F5F83C14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5E9F45A3-9724-AC1E-88FB-6354884D7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4650" y="5948874"/>
            <a:ext cx="1658347" cy="814952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DB70A7C-4020-18E8-0B02-B12506EA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 b="1" i="0">
                <a:solidFill>
                  <a:srgbClr val="1E234D"/>
                </a:solidFill>
                <a:latin typeface="Libre Franklin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96FCC7BB-4C9E-5547-854C-920120D964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707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FE0DC-31DD-4C1C-E5A7-8B511453D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0"/>
            <a:ext cx="6705600" cy="6858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ED2FB-3D66-B8C5-31D9-6C6AAABBB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02CA9B-EB9D-18DA-C573-2BBDFEDB5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30" y="315698"/>
            <a:ext cx="4351895" cy="10132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976395F-DB94-4D4C-2F40-B52D9237B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130" y="1754659"/>
            <a:ext cx="4707924" cy="41143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FA6784CD-24DD-14D2-6B88-863534BAB5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4650" y="5948874"/>
            <a:ext cx="1658347" cy="8149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759C6-6FF1-028C-5007-821C82A8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 b="1" i="0">
                <a:solidFill>
                  <a:srgbClr val="1E234D"/>
                </a:solidFill>
                <a:latin typeface="Libre Franklin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96FCC7BB-4C9E-5547-854C-920120D964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5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ED61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61A1F-80CE-B615-AE3B-428E88169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118" y="1218616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F3F3F7"/>
                </a:solidFill>
                <a:highlight>
                  <a:srgbClr val="1E234D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D08FEC-4572-81D8-8292-36260502E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4118" y="3698291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74F45FB-D8AB-33C1-2864-F043D360AB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9457" y="4998300"/>
            <a:ext cx="2631444" cy="185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7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solidFill>
          <a:srgbClr val="F3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10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3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F277E0-3C25-38EA-9598-C08D84CF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solidFill>
                  <a:srgbClr val="1E234D"/>
                </a:solidFill>
                <a:latin typeface="Libre Franklin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86BAA-A86E-50EB-3747-32E58C3E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 b="1" i="0">
                <a:solidFill>
                  <a:srgbClr val="1E234D"/>
                </a:solidFill>
                <a:latin typeface="Libre Franklin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96FCC7BB-4C9E-5547-854C-920120D964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A4ED9E0-1B50-6FA7-4D7D-FBCE3F1CDE9B}"/>
              </a:ext>
            </a:extLst>
          </p:cNvPr>
          <p:cNvSpPr txBox="1">
            <a:spLocks/>
          </p:cNvSpPr>
          <p:nvPr userDrawn="1"/>
        </p:nvSpPr>
        <p:spPr>
          <a:xfrm>
            <a:off x="205636" y="6356350"/>
            <a:ext cx="30887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AFAD27E3-C9B0-94CF-43D6-9220B5300A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0971" y="5826578"/>
            <a:ext cx="1499235" cy="105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9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EE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F277E0-3C25-38EA-9598-C08D84CF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solidFill>
                  <a:srgbClr val="1E234D"/>
                </a:solidFill>
                <a:latin typeface="Libre Franklin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86BAA-A86E-50EB-3747-32E58C3E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 b="1" i="0">
                <a:solidFill>
                  <a:srgbClr val="1E234D"/>
                </a:solidFill>
                <a:latin typeface="Libre Franklin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96FCC7BB-4C9E-5547-854C-920120D964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A4ED9E0-1B50-6FA7-4D7D-FBCE3F1CDE9B}"/>
              </a:ext>
            </a:extLst>
          </p:cNvPr>
          <p:cNvSpPr txBox="1">
            <a:spLocks/>
          </p:cNvSpPr>
          <p:nvPr userDrawn="1"/>
        </p:nvSpPr>
        <p:spPr>
          <a:xfrm>
            <a:off x="205636" y="6356350"/>
            <a:ext cx="30887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2FED487D-AB1F-15D9-89E5-945CBA2906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0971" y="5826578"/>
            <a:ext cx="1499235" cy="105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6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61B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F277E0-3C25-38EA-9598-C08D84CF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solidFill>
                  <a:srgbClr val="1E234D"/>
                </a:solidFill>
                <a:latin typeface="Libre Franklin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A4ED9E0-1B50-6FA7-4D7D-FBCE3F1CDE9B}"/>
              </a:ext>
            </a:extLst>
          </p:cNvPr>
          <p:cNvSpPr txBox="1">
            <a:spLocks/>
          </p:cNvSpPr>
          <p:nvPr userDrawn="1"/>
        </p:nvSpPr>
        <p:spPr>
          <a:xfrm>
            <a:off x="205636" y="6356350"/>
            <a:ext cx="30887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AACD682C-0BEB-E64C-73DE-5D79E9A522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0971" y="5826578"/>
            <a:ext cx="1499235" cy="1059543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3FCF0BA-F3BF-1996-0120-BE66D5A26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 b="1" i="0">
                <a:solidFill>
                  <a:srgbClr val="1E234D"/>
                </a:solidFill>
                <a:latin typeface="Libre Franklin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96FCC7BB-4C9E-5547-854C-920120D964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95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rgbClr val="ED61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A4ED9E0-1B50-6FA7-4D7D-FBCE3F1CDE9B}"/>
              </a:ext>
            </a:extLst>
          </p:cNvPr>
          <p:cNvSpPr txBox="1">
            <a:spLocks/>
          </p:cNvSpPr>
          <p:nvPr userDrawn="1"/>
        </p:nvSpPr>
        <p:spPr>
          <a:xfrm>
            <a:off x="205636" y="6356350"/>
            <a:ext cx="30887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032CA44-92E2-36F3-F6C7-CF7C9907B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362" y="6356350"/>
            <a:ext cx="1740569" cy="365125"/>
          </a:xfrm>
        </p:spPr>
        <p:txBody>
          <a:bodyPr/>
          <a:lstStyle>
            <a:lvl1pPr>
              <a:defRPr b="1" i="0">
                <a:solidFill>
                  <a:srgbClr val="1E234D"/>
                </a:solidFill>
                <a:latin typeface="Libre Franklin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DED177F-AEED-B3DB-F1A3-8B5AA66E8B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0971" y="5826578"/>
            <a:ext cx="1499235" cy="1059543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7264FCE-9A18-678E-405D-F7F929D3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 b="1" i="0">
                <a:solidFill>
                  <a:srgbClr val="1E234D"/>
                </a:solidFill>
                <a:latin typeface="Libre Franklin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96FCC7BB-4C9E-5547-854C-920120D964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1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6FC70-3E36-E587-18B9-11B124F24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309" y="365125"/>
            <a:ext cx="10515600" cy="777875"/>
          </a:xfrm>
        </p:spPr>
        <p:txBody>
          <a:bodyPr/>
          <a:lstStyle>
            <a:lvl1pPr>
              <a:defRPr>
                <a:highlight>
                  <a:srgbClr val="61BDAA"/>
                </a:highlight>
              </a:defRPr>
            </a:lvl1pPr>
          </a:lstStyle>
          <a:p>
            <a:r>
              <a:rPr lang="en-GB" dirty="0"/>
              <a:t> 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CF625-5599-2664-0FF2-7E3011F67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62" y="1574006"/>
            <a:ext cx="736773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BC91C-B156-3F12-7CD4-93C84B40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362" y="6356350"/>
            <a:ext cx="2597217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742FC5E8-60A9-81DF-7D3A-935233DB91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4650" y="5948874"/>
            <a:ext cx="1658347" cy="814952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19DFCF7-2198-F3EA-80FD-CF6F18321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 b="1" i="0">
                <a:solidFill>
                  <a:srgbClr val="1E234D"/>
                </a:solidFill>
                <a:latin typeface="Libre Franklin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96FCC7BB-4C9E-5547-854C-920120D964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8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57C255-F97D-287A-CED2-4F4A6FE1A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09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A1748-3CB6-7876-40D0-F8C6C6E4C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36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5E6C7-F6FC-9782-4588-DD62C0227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0362" y="6356350"/>
            <a:ext cx="17405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1E234D"/>
                </a:solidFill>
                <a:latin typeface="Libre Franklin Black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82180-16A4-83BE-7FB7-3113E2748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474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1E234D"/>
                </a:solidFill>
                <a:latin typeface="Libre Franklin Black" pitchFamily="2" charset="77"/>
              </a:defRPr>
            </a:lvl1pPr>
          </a:lstStyle>
          <a:p>
            <a:fld id="{96FCC7BB-4C9E-5547-854C-920120D964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09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75" r:id="rId4"/>
    <p:sldLayoutId id="2147483655" r:id="rId5"/>
    <p:sldLayoutId id="2147483666" r:id="rId6"/>
    <p:sldLayoutId id="2147483661" r:id="rId7"/>
    <p:sldLayoutId id="2147483662" r:id="rId8"/>
    <p:sldLayoutId id="2147483659" r:id="rId9"/>
    <p:sldLayoutId id="2147483667" r:id="rId10"/>
    <p:sldLayoutId id="2147483650" r:id="rId11"/>
    <p:sldLayoutId id="2147483651" r:id="rId12"/>
    <p:sldLayoutId id="2147483673" r:id="rId13"/>
    <p:sldLayoutId id="2147483674" r:id="rId14"/>
    <p:sldLayoutId id="2147483671" r:id="rId15"/>
    <p:sldLayoutId id="2147483672" r:id="rId16"/>
    <p:sldLayoutId id="2147483665" r:id="rId17"/>
    <p:sldLayoutId id="2147483668" r:id="rId18"/>
    <p:sldLayoutId id="2147483652" r:id="rId19"/>
    <p:sldLayoutId id="2147483670" r:id="rId20"/>
    <p:sldLayoutId id="2147483653" r:id="rId21"/>
    <p:sldLayoutId id="2147483669" r:id="rId22"/>
    <p:sldLayoutId id="2147483664" r:id="rId23"/>
    <p:sldLayoutId id="2147483663" r:id="rId24"/>
    <p:sldLayoutId id="2147483654" r:id="rId25"/>
    <p:sldLayoutId id="214748365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1E234D"/>
          </a:solidFill>
          <a:latin typeface="Libre Franklin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rgbClr val="1E234D"/>
          </a:solidFill>
          <a:latin typeface="Libre Franklin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E234D"/>
          </a:solidFill>
          <a:latin typeface="Libre Franklin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E234D"/>
          </a:solidFill>
          <a:latin typeface="Libre Franklin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E234D"/>
          </a:solidFill>
          <a:latin typeface="Libre Franklin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E234D"/>
          </a:solidFill>
          <a:latin typeface="Libre Franklin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ece.org/env/pp/cc/decision-vii8s-concerning-united-kingd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ece.org/env/pp/cc/decision-vii8s-concerning-united-kingd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Katie.dekauwe@foe.co.uk" TargetMode="External"/><Relationship Id="rId3" Type="http://schemas.openxmlformats.org/officeDocument/2006/relationships/image" Target="../media/image7.jpg"/><Relationship Id="rId7" Type="http://schemas.openxmlformats.org/officeDocument/2006/relationships/hyperlink" Target="https://unece.org/sites/default/files/2025-09/frCommObsVII.8s_C33_RSPB_FOE_etal_05.09.2025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lflaw.org/wp-content/uploads/2023/06/A-Pillar-of-Justice_Report.pdf" TargetMode="External"/><Relationship Id="rId5" Type="http://schemas.openxmlformats.org/officeDocument/2006/relationships/hyperlink" Target="https://policy.friendsoftheearth.uk/sites/default/files/documents/2020-01/A%20Pillar%20of%20Justice_.pdf" TargetMode="External"/><Relationship Id="rId4" Type="http://schemas.openxmlformats.org/officeDocument/2006/relationships/hyperlink" Target="https://friendsoftheearth.uk/system-change/court-appeal-judgment-just-stop-oil-sentenc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246F8-EF1A-062D-8B9D-9A03AE6BC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118" y="1167825"/>
            <a:ext cx="9144000" cy="2387600"/>
          </a:xfrm>
        </p:spPr>
        <p:txBody>
          <a:bodyPr/>
          <a:lstStyle/>
          <a:p>
            <a:r>
              <a:rPr lang="en-US" b="1" dirty="0">
                <a:latin typeface="Libre Franklin Black" pitchFamily="2" charset="77"/>
                <a:ea typeface="Helvetica Neue" panose="02000503000000020004" pitchFamily="2" charset="0"/>
                <a:cs typeface="Arial" panose="020B0604020202020204" pitchFamily="34" charset="0"/>
              </a:rPr>
              <a:t>Friends of the Earth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BC31EF5-163D-F846-6F3B-73BDC7052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4118" y="4134389"/>
            <a:ext cx="9144000" cy="1429763"/>
          </a:xfrm>
        </p:spPr>
        <p:txBody>
          <a:bodyPr>
            <a:noAutofit/>
          </a:bodyPr>
          <a:lstStyle/>
          <a:p>
            <a:r>
              <a:rPr lang="en-US" sz="2400" b="1" dirty="0"/>
              <a:t>Public Law Project Conference</a:t>
            </a:r>
          </a:p>
          <a:p>
            <a:r>
              <a:rPr lang="en-US" sz="2400" b="1" dirty="0"/>
              <a:t>Costs in Aarhus cases</a:t>
            </a:r>
          </a:p>
          <a:p>
            <a:endParaRPr lang="en-US" sz="2400" b="1" dirty="0"/>
          </a:p>
          <a:p>
            <a:r>
              <a:rPr lang="en-US" sz="2400" b="1" dirty="0"/>
              <a:t>Katie de Kauwe, Senior Lawyer</a:t>
            </a:r>
          </a:p>
          <a:p>
            <a:r>
              <a:rPr lang="en-US" sz="2400" b="1" dirty="0"/>
              <a:t>2 October 2025</a:t>
            </a:r>
          </a:p>
        </p:txBody>
      </p:sp>
    </p:spTree>
    <p:extLst>
      <p:ext uri="{BB962C8B-B14F-4D97-AF65-F5344CB8AC3E}">
        <p14:creationId xmlns:p14="http://schemas.microsoft.com/office/powerpoint/2010/main" val="393626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082CF4-06E1-AC94-0882-D32A24CF0489}"/>
              </a:ext>
            </a:extLst>
          </p:cNvPr>
          <p:cNvSpPr txBox="1"/>
          <p:nvPr/>
        </p:nvSpPr>
        <p:spPr>
          <a:xfrm>
            <a:off x="5523471" y="519870"/>
            <a:ext cx="6091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2000" b="0" i="0" dirty="0">
                <a:solidFill>
                  <a:srgbClr val="1E234D"/>
                </a:solidFill>
                <a:effectLst/>
                <a:latin typeface="Libre Franklin" pitchFamily="2" charset="77"/>
              </a:rPr>
              <a:t>​</a:t>
            </a:r>
            <a:endParaRPr lang="en-US" sz="2000" b="0" i="0" dirty="0">
              <a:solidFill>
                <a:srgbClr val="1E234D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D31D5B-D9F4-F537-78F9-5B5EDE6C0FB5}"/>
              </a:ext>
            </a:extLst>
          </p:cNvPr>
          <p:cNvSpPr txBox="1"/>
          <p:nvPr/>
        </p:nvSpPr>
        <p:spPr>
          <a:xfrm>
            <a:off x="1457620" y="1810530"/>
            <a:ext cx="107343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E234D"/>
                </a:solidFill>
                <a:latin typeface="Libre Franklin" pitchFamily="2" charset="0"/>
              </a:rPr>
              <a:t>Why does this matter? How did we get here?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1E234D"/>
              </a:solidFill>
              <a:latin typeface="Libre Franklin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E234D"/>
                </a:solidFill>
                <a:latin typeface="Libre Franklin" pitchFamily="2" charset="0"/>
              </a:rPr>
              <a:t>Friends of the Earth’s experience of the Aarhus cost regime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1E234D"/>
              </a:solidFill>
              <a:latin typeface="Libre Franklin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E234D"/>
                </a:solidFill>
                <a:latin typeface="Libre Franklin" pitchFamily="2" charset="0"/>
              </a:rPr>
              <a:t>Progress on cost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1E234D"/>
              </a:solidFill>
              <a:latin typeface="Libre Franklin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E234D"/>
                </a:solidFill>
                <a:latin typeface="Libre Franklin" pitchFamily="2" charset="0"/>
              </a:rPr>
              <a:t>The ACCC’s findings post decision VII/8s</a:t>
            </a:r>
          </a:p>
        </p:txBody>
      </p:sp>
    </p:spTree>
    <p:extLst>
      <p:ext uri="{BB962C8B-B14F-4D97-AF65-F5344CB8AC3E}">
        <p14:creationId xmlns:p14="http://schemas.microsoft.com/office/powerpoint/2010/main" val="368995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E198D7-35B1-2883-77A8-5F387A61D2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428" y="755187"/>
            <a:ext cx="5181600" cy="57287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5100" b="1" dirty="0"/>
          </a:p>
          <a:p>
            <a:pPr marL="0" indent="0">
              <a:buNone/>
            </a:pPr>
            <a:r>
              <a:rPr lang="en-US" sz="5100" b="1" dirty="0">
                <a:highlight>
                  <a:srgbClr val="61BDAA"/>
                </a:highlight>
                <a:latin typeface="Libre Franklin" pitchFamily="2" charset="0"/>
              </a:rPr>
              <a:t>Why does this matter?</a:t>
            </a:r>
            <a:endParaRPr lang="en-US" sz="5100" b="1" dirty="0">
              <a:latin typeface="Libre Franklin" pitchFamily="2" charset="0"/>
            </a:endParaRPr>
          </a:p>
          <a:p>
            <a:endParaRPr lang="en-US" sz="1500" dirty="0">
              <a:latin typeface="Libre Franklin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latin typeface="Libre Franklin" pitchFamily="2" charset="0"/>
              </a:rPr>
              <a:t>Justice is supposed to be blind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latin typeface="Libre Franklin" pitchFamily="2" charset="0"/>
              </a:rPr>
              <a:t>But financial resources matter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latin typeface="Libre Franklin" pitchFamily="2" charset="0"/>
              </a:rPr>
              <a:t>Without cost protection people are priced out of court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latin typeface="Libre Franklin" pitchFamily="2" charset="0"/>
              </a:rPr>
              <a:t>The default position – costs follow the event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latin typeface="Libre Franklin" pitchFamily="2" charset="0"/>
              </a:rPr>
              <a:t>Section 51 of the Senior Courts Act 1981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latin typeface="Libre Franklin" pitchFamily="2" charset="0"/>
              </a:rPr>
              <a:t>Protective Cost Orders are available in some circumstances: </a:t>
            </a:r>
            <a:r>
              <a:rPr lang="en-US" sz="2600" i="1" dirty="0">
                <a:latin typeface="Libre Franklin" pitchFamily="2" charset="0"/>
              </a:rPr>
              <a:t>Corner House </a:t>
            </a:r>
            <a:r>
              <a:rPr lang="en-US" sz="2600" dirty="0">
                <a:latin typeface="Libre Franklin" pitchFamily="2" charset="0"/>
              </a:rPr>
              <a:t>principles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latin typeface="Libre Franklin" pitchFamily="2" charset="0"/>
              </a:rPr>
              <a:t>Article 9(4) of the Aarhus Convention, in relation to access to justice, Parties “…</a:t>
            </a:r>
            <a:r>
              <a:rPr lang="en-US" sz="2600" i="1" dirty="0">
                <a:latin typeface="Libre Franklin" pitchFamily="2" charset="0"/>
              </a:rPr>
              <a:t>…shall provide adequate and effective remedies, including injunctive relief as appropriate, and be fair, equitable, timely and </a:t>
            </a:r>
            <a:r>
              <a:rPr lang="en-US" sz="2600" b="1" i="1" dirty="0">
                <a:latin typeface="Libre Franklin" pitchFamily="2" charset="0"/>
              </a:rPr>
              <a:t>not prohibitively expensive</a:t>
            </a:r>
            <a:r>
              <a:rPr lang="en-US" sz="2600" i="1" dirty="0">
                <a:latin typeface="Libre Franklin" pitchFamily="2" charset="0"/>
              </a:rPr>
              <a:t>. Decisions under this article shall be given or recorded in writing</a:t>
            </a:r>
            <a:r>
              <a:rPr lang="en-US" sz="2600" dirty="0">
                <a:latin typeface="Libre Franklin" pitchFamily="2" charset="0"/>
              </a:rPr>
              <a:t>.” </a:t>
            </a:r>
          </a:p>
          <a:p>
            <a:pPr marL="0" indent="0">
              <a:buNone/>
            </a:pPr>
            <a:endParaRPr lang="en-US" sz="1500" dirty="0"/>
          </a:p>
          <a:p>
            <a:endParaRPr lang="en-GB" sz="1500" b="1" dirty="0"/>
          </a:p>
        </p:txBody>
      </p:sp>
      <p:pic>
        <p:nvPicPr>
          <p:cNvPr id="1028" name="Picture 4" descr="Close up of the High Court in the UK">
            <a:extLst>
              <a:ext uri="{FF2B5EF4-FFF2-40B4-BE49-F238E27FC236}">
                <a16:creationId xmlns:a16="http://schemas.microsoft.com/office/drawing/2014/main" id="{97424127-76B6-B7F8-9C52-9CFB4C162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84" y="2498704"/>
            <a:ext cx="5368988" cy="272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065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EDF88-E053-DA7C-BDC5-CBD66D85E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61BDAA"/>
                </a:highlight>
              </a:rPr>
              <a:t>How did we get here?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C18C89-18B4-53E7-468D-F709DBF12111}"/>
              </a:ext>
            </a:extLst>
          </p:cNvPr>
          <p:cNvSpPr txBox="1"/>
          <p:nvPr/>
        </p:nvSpPr>
        <p:spPr>
          <a:xfrm>
            <a:off x="633036" y="1124466"/>
            <a:ext cx="10925928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E234D"/>
                </a:solidFill>
                <a:latin typeface="Libre Franklin" pitchFamily="2" charset="0"/>
              </a:rPr>
              <a:t>Cases like ACCC/C/2008/27 and ACCC/C/2008/33 – UK in breach of A9(4)</a:t>
            </a:r>
          </a:p>
          <a:p>
            <a:endParaRPr lang="en-GB" sz="2000" dirty="0">
              <a:solidFill>
                <a:srgbClr val="1E234D"/>
              </a:solidFill>
              <a:latin typeface="Libre Franklin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E234D"/>
                </a:solidFill>
                <a:latin typeface="Libre Franklin" pitchFamily="2" charset="0"/>
              </a:rPr>
              <a:t>ACCC/C/2008/27 - Claimants in JR to challenge Belfast airport expansion ordered to pay costs of nearly £40,000</a:t>
            </a:r>
          </a:p>
          <a:p>
            <a:endParaRPr lang="en-GB" sz="2000" dirty="0">
              <a:solidFill>
                <a:srgbClr val="1E234D"/>
              </a:solidFill>
              <a:latin typeface="Libre Franklin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E234D"/>
                </a:solidFill>
                <a:latin typeface="Libre Franklin" pitchFamily="2" charset="0"/>
              </a:rPr>
              <a:t>UK required to implement the ACCC’s findings – to date this work is incomplete</a:t>
            </a:r>
          </a:p>
          <a:p>
            <a:endParaRPr lang="en-GB" sz="2000" dirty="0">
              <a:solidFill>
                <a:srgbClr val="1E234D"/>
              </a:solidFill>
              <a:latin typeface="Libre Franklin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E234D"/>
                </a:solidFill>
                <a:latin typeface="Libre Franklin" pitchFamily="2" charset="0"/>
              </a:rPr>
              <a:t>2013: cost caps were introduced - £5k for individuals; £10k for organisations</a:t>
            </a:r>
          </a:p>
          <a:p>
            <a:endParaRPr lang="en-GB" sz="2000" dirty="0">
              <a:solidFill>
                <a:srgbClr val="1E234D"/>
              </a:solidFill>
              <a:latin typeface="Libre Franklin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E234D"/>
                </a:solidFill>
                <a:latin typeface="Libre Franklin" pitchFamily="2" charset="0"/>
              </a:rPr>
              <a:t>Civil Procedure Rules were subsequently amended</a:t>
            </a:r>
          </a:p>
          <a:p>
            <a:endParaRPr lang="en-GB" sz="2000" dirty="0">
              <a:solidFill>
                <a:srgbClr val="1E234D"/>
              </a:solidFill>
              <a:latin typeface="Libre Franklin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E234D"/>
                </a:solidFill>
                <a:latin typeface="Libre Franklin" pitchFamily="2" charset="0"/>
              </a:rPr>
              <a:t>Default cost caps capable of variation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E234D"/>
              </a:solidFill>
              <a:latin typeface="Libre Franklin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1E234D"/>
                </a:solidFill>
                <a:latin typeface="Libre Franklin" pitchFamily="2" charset="0"/>
              </a:rPr>
              <a:t>RSPB, </a:t>
            </a:r>
            <a:r>
              <a:rPr lang="en-US" sz="2000" i="1" dirty="0" err="1">
                <a:solidFill>
                  <a:srgbClr val="1E234D"/>
                </a:solidFill>
                <a:latin typeface="Libre Franklin" pitchFamily="2" charset="0"/>
              </a:rPr>
              <a:t>FoE</a:t>
            </a:r>
            <a:r>
              <a:rPr lang="en-US" sz="2000" i="1" dirty="0">
                <a:solidFill>
                  <a:srgbClr val="1E234D"/>
                </a:solidFill>
                <a:latin typeface="Libre Franklin" pitchFamily="2" charset="0"/>
              </a:rPr>
              <a:t> and ClientEarth v Secretary of State for Justice </a:t>
            </a:r>
            <a:r>
              <a:rPr lang="en-US" sz="2000" dirty="0">
                <a:solidFill>
                  <a:srgbClr val="1E234D"/>
                </a:solidFill>
                <a:latin typeface="Libre Franklin" pitchFamily="2" charset="0"/>
              </a:rPr>
              <a:t>[2017] EWHC 2309</a:t>
            </a:r>
          </a:p>
          <a:p>
            <a:endParaRPr lang="en-US" sz="2000" dirty="0">
              <a:solidFill>
                <a:srgbClr val="1E234D"/>
              </a:solidFill>
              <a:latin typeface="Libre Franklin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E234D"/>
                </a:solidFill>
                <a:latin typeface="Libre Franklin" pitchFamily="2" charset="0"/>
              </a:rPr>
              <a:t>Application to vary must be done at the earliest opportunity i.e. at Acknowledgment of Service; later if there has been a “</a:t>
            </a:r>
            <a:r>
              <a:rPr lang="en-US" sz="2000" i="1" dirty="0">
                <a:solidFill>
                  <a:srgbClr val="1E234D"/>
                </a:solidFill>
                <a:latin typeface="Libre Franklin" pitchFamily="2" charset="0"/>
              </a:rPr>
              <a:t>significant change in circumstances</a:t>
            </a:r>
            <a:r>
              <a:rPr lang="en-US" sz="2000" dirty="0">
                <a:solidFill>
                  <a:srgbClr val="1E234D"/>
                </a:solidFill>
                <a:latin typeface="Libre Franklin" pitchFamily="2" charset="0"/>
              </a:rPr>
              <a:t>: CPR 46.27</a:t>
            </a:r>
            <a:endParaRPr lang="en-GB" sz="2000" dirty="0">
              <a:solidFill>
                <a:srgbClr val="1E234D"/>
              </a:solidFill>
              <a:latin typeface="Libre Franklin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800" i="1" dirty="0">
              <a:solidFill>
                <a:srgbClr val="1E234D"/>
              </a:solidFill>
              <a:latin typeface="Libre Franklin" pitchFamily="2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588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1645-06A4-A57E-6618-96B47738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Friends of the Earth’s Experience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AF8DD2A-0B5D-B7CD-F588-295D4749A1D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7334" y="1124466"/>
            <a:ext cx="8125546" cy="435292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635000" marR="0" indent="-635000" algn="l" defTabSz="825500" latinLnBrk="0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1E244D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1270000" marR="0" indent="-635000" algn="l" defTabSz="825500" latinLnBrk="0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1E244D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1905000" marR="0" indent="-635000" algn="l" defTabSz="825500" latinLnBrk="0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1E244D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2540000" marR="0" indent="-635000" algn="l" defTabSz="825500" latinLnBrk="0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1E244D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3175000" marR="0" indent="-635000" algn="l" defTabSz="825500" latinLnBrk="0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1E244D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810000" marR="0" indent="-635000" algn="l" defTabSz="825500" latinLnBrk="0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1E244D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445000" marR="0" indent="-635000" algn="l" defTabSz="825500" latinLnBrk="0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1E244D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5080000" marR="0" indent="-635000" algn="l" defTabSz="825500" latinLnBrk="0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1E244D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5715000" marR="0" indent="-635000" algn="l" defTabSz="825500" latinLnBrk="0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1E244D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1">
              <a:buFont typeface="Arial" panose="020B0604020202020204" pitchFamily="34" charset="0"/>
              <a:buChar char="•"/>
            </a:pPr>
            <a:r>
              <a:rPr lang="en-US" sz="8000" dirty="0">
                <a:latin typeface="Libre Franklin" pitchFamily="2" charset="0"/>
              </a:rPr>
              <a:t>Mixed. </a:t>
            </a:r>
            <a:r>
              <a:rPr lang="en-US" sz="8000" dirty="0" err="1">
                <a:latin typeface="Libre Franklin" pitchFamily="2" charset="0"/>
              </a:rPr>
              <a:t>FoE’s</a:t>
            </a:r>
            <a:r>
              <a:rPr lang="en-US" sz="8000" dirty="0">
                <a:latin typeface="Libre Franklin" pitchFamily="2" charset="0"/>
              </a:rPr>
              <a:t> CCA challenges – no attempt to vary our cost cap or to dispute that these were environmental claims</a:t>
            </a:r>
          </a:p>
          <a:p>
            <a:pPr hangingPunct="1"/>
            <a:r>
              <a:rPr lang="en-US" sz="8000" dirty="0">
                <a:latin typeface="Libre Franklin" pitchFamily="2" charset="0"/>
              </a:rPr>
              <a:t>But, NPPF challenge: two applications to vary by SoS HCLG</a:t>
            </a:r>
          </a:p>
          <a:p>
            <a:r>
              <a:rPr lang="en-US" sz="8000" dirty="0">
                <a:latin typeface="Libre Franklin" pitchFamily="2" charset="0"/>
              </a:rPr>
              <a:t>Mozambique challenge:</a:t>
            </a:r>
            <a:r>
              <a:rPr lang="en-US" i="1" dirty="0"/>
              <a:t> </a:t>
            </a:r>
            <a:r>
              <a:rPr lang="en-US" sz="8000" i="1" dirty="0">
                <a:latin typeface="Libre Franklin" pitchFamily="2" charset="0"/>
              </a:rPr>
              <a:t>R (</a:t>
            </a:r>
            <a:r>
              <a:rPr lang="en-US" sz="8000" i="1" dirty="0" err="1">
                <a:latin typeface="Libre Franklin" pitchFamily="2" charset="0"/>
              </a:rPr>
              <a:t>FoE</a:t>
            </a:r>
            <a:r>
              <a:rPr lang="en-US" sz="8000" i="1" dirty="0">
                <a:latin typeface="Libre Franklin" pitchFamily="2" charset="0"/>
              </a:rPr>
              <a:t>) v Secretary of State for International Trade/UK Export Finance (UKEF) &amp; Anor (Rev1) </a:t>
            </a:r>
            <a:r>
              <a:rPr lang="en-US" sz="8000" dirty="0">
                <a:latin typeface="Libre Franklin" pitchFamily="2" charset="0"/>
              </a:rPr>
              <a:t>[2023] EWCA Civ 14</a:t>
            </a:r>
          </a:p>
          <a:p>
            <a:r>
              <a:rPr lang="en-GB" sz="8000" dirty="0">
                <a:latin typeface="Libre Franklin" pitchFamily="2" charset="0"/>
              </a:rPr>
              <a:t>Examples of cost caps being increased; not aware of a single case where costs for defendant varied upwards or where claimant’s costs reduced</a:t>
            </a:r>
          </a:p>
          <a:p>
            <a:r>
              <a:rPr lang="en-GB" sz="8000" i="1" dirty="0">
                <a:latin typeface="Libre Franklin" pitchFamily="2" charset="0"/>
              </a:rPr>
              <a:t>R (</a:t>
            </a:r>
            <a:r>
              <a:rPr lang="en-GB" sz="8000" i="1" dirty="0" err="1">
                <a:latin typeface="Libre Franklin" pitchFamily="2" charset="0"/>
              </a:rPr>
              <a:t>oao</a:t>
            </a:r>
            <a:r>
              <a:rPr lang="en-GB" sz="8000" i="1" dirty="0">
                <a:latin typeface="Libre Franklin" pitchFamily="2" charset="0"/>
              </a:rPr>
              <a:t> Greenpeace) v SoS ESNZ</a:t>
            </a:r>
            <a:r>
              <a:rPr lang="en-GB" sz="8000" dirty="0">
                <a:latin typeface="Libre Franklin" pitchFamily="2" charset="0"/>
              </a:rPr>
              <a:t> [2023] and </a:t>
            </a:r>
            <a:r>
              <a:rPr lang="en-GB" sz="8000" i="1" dirty="0">
                <a:latin typeface="Libre Franklin" pitchFamily="2" charset="0"/>
              </a:rPr>
              <a:t>R(</a:t>
            </a:r>
            <a:r>
              <a:rPr lang="en-GB" sz="8000" i="1" dirty="0" err="1">
                <a:latin typeface="Libre Franklin" pitchFamily="2" charset="0"/>
              </a:rPr>
              <a:t>oao</a:t>
            </a:r>
            <a:r>
              <a:rPr lang="en-GB" sz="8000" i="1" dirty="0">
                <a:latin typeface="Libre Franklin" pitchFamily="2" charset="0"/>
              </a:rPr>
              <a:t> Uplift) v SoS ESNZ [2023] </a:t>
            </a:r>
            <a:r>
              <a:rPr lang="en-GB" sz="8000" dirty="0">
                <a:latin typeface="Libre Franklin" pitchFamily="2" charset="0"/>
              </a:rPr>
              <a:t>EWHC 2608 (Admin)</a:t>
            </a:r>
          </a:p>
          <a:p>
            <a:r>
              <a:rPr lang="en-GB" sz="8000" i="1" dirty="0">
                <a:latin typeface="Libre Franklin" pitchFamily="2" charset="0"/>
              </a:rPr>
              <a:t>R (</a:t>
            </a:r>
            <a:r>
              <a:rPr lang="en-GB" sz="8000" i="1" dirty="0" err="1">
                <a:latin typeface="Libre Franklin" pitchFamily="2" charset="0"/>
              </a:rPr>
              <a:t>Biofuelwatch</a:t>
            </a:r>
            <a:r>
              <a:rPr lang="en-GB" sz="8000" i="1" dirty="0">
                <a:latin typeface="Libre Franklin" pitchFamily="2" charset="0"/>
              </a:rPr>
              <a:t> UK) v SoS ESNZ </a:t>
            </a:r>
            <a:r>
              <a:rPr lang="en-GB" sz="8000" dirty="0">
                <a:latin typeface="Libre Franklin" pitchFamily="2" charset="0"/>
              </a:rPr>
              <a:t>(AC-2024-LON-000713)</a:t>
            </a:r>
            <a:endParaRPr lang="en-US" dirty="0"/>
          </a:p>
        </p:txBody>
      </p:sp>
      <p:pic>
        <p:nvPicPr>
          <p:cNvPr id="6" name="Picture 5" descr="A demonstration outside the Royal courts of Justice. A small crowd hold placards and two people stand facing the camera with hands on their hips and wearing earth head masks – one happy and one sad. The banners and placards read 'Friends of the Earth' and 'the fight for our future'.">
            <a:extLst>
              <a:ext uri="{FF2B5EF4-FFF2-40B4-BE49-F238E27FC236}">
                <a16:creationId xmlns:a16="http://schemas.microsoft.com/office/drawing/2014/main" id="{3ABEA418-2D51-2CF6-D11B-F3BDF207A0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124" b="5124"/>
          <a:stretch/>
        </p:blipFill>
        <p:spPr>
          <a:xfrm>
            <a:off x="8229904" y="813832"/>
            <a:ext cx="3691787" cy="49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4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AEF53-5BB5-C675-7062-822603B1B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1D00D7-9A9A-2A3E-8ADE-E9D27C5CA287}"/>
              </a:ext>
            </a:extLst>
          </p:cNvPr>
          <p:cNvSpPr txBox="1"/>
          <p:nvPr/>
        </p:nvSpPr>
        <p:spPr>
          <a:xfrm>
            <a:off x="754701" y="535900"/>
            <a:ext cx="98592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5400" b="1" u="none" strike="noStrike" dirty="0">
                <a:solidFill>
                  <a:srgbClr val="1E234D"/>
                </a:solidFill>
                <a:effectLst/>
                <a:highlight>
                  <a:srgbClr val="F3F3F7"/>
                </a:highlight>
                <a:latin typeface="Libre Franklin Black" pitchFamily="2" charset="77"/>
              </a:rPr>
              <a:t>Progress?</a:t>
            </a:r>
          </a:p>
          <a:p>
            <a:pPr algn="l" rtl="0" fontAlgn="base"/>
            <a:endParaRPr lang="en-US" sz="5400" b="1" i="0" dirty="0">
              <a:solidFill>
                <a:srgbClr val="1E234D"/>
              </a:solidFill>
              <a:highlight>
                <a:srgbClr val="F3F3F7"/>
              </a:highlight>
              <a:latin typeface="Libre Franklin Black" pitchFamily="2" charset="77"/>
            </a:endParaRPr>
          </a:p>
          <a:p>
            <a:pPr algn="l" rtl="0" fontAlgn="base"/>
            <a:endParaRPr lang="en-US" sz="5400" b="0" i="0" dirty="0">
              <a:solidFill>
                <a:srgbClr val="1E234D"/>
              </a:solidFill>
              <a:effectLst/>
              <a:highlight>
                <a:srgbClr val="F3F3F7"/>
              </a:highlight>
              <a:latin typeface="Libre Franklin" pitchFamily="2" charset="77"/>
            </a:endParaRPr>
          </a:p>
          <a:p>
            <a:pPr algn="l" rtl="0" fontAlgn="base"/>
            <a:endParaRPr lang="en-US" sz="2000" b="0" i="0" dirty="0">
              <a:solidFill>
                <a:srgbClr val="1E234D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BEF0B9-4635-9118-5694-F5BBC5FA8D5D}"/>
              </a:ext>
            </a:extLst>
          </p:cNvPr>
          <p:cNvSpPr txBox="1"/>
          <p:nvPr/>
        </p:nvSpPr>
        <p:spPr>
          <a:xfrm>
            <a:off x="843147" y="1543793"/>
            <a:ext cx="105941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E234D"/>
                </a:solidFill>
                <a:latin typeface="Libre Franklin" pitchFamily="2" charset="0"/>
              </a:rPr>
              <a:t>2017 last time the UK updated its Environmental Cost Protection Regime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E234D"/>
                </a:solidFill>
                <a:latin typeface="Libre Franklin" pitchFamily="2" charset="0"/>
              </a:rPr>
              <a:t>Government published Call for Evidence on 30 September 2024, closed 9 December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1E234D"/>
                </a:solidFill>
                <a:latin typeface="Libre Franklin" pitchFamily="2" charset="0"/>
              </a:rPr>
              <a:t>“The government is committed to ensuring that the UK upholds its international law obligations under the Aarhus Convention.</a:t>
            </a:r>
            <a:r>
              <a:rPr lang="en-US" sz="2000" i="1" dirty="0">
                <a:solidFill>
                  <a:srgbClr val="1E234D"/>
                </a:solidFill>
                <a:latin typeface="Libre Franklin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E234D"/>
                </a:solidFill>
                <a:latin typeface="Libre Franklin" pitchFamily="2" charset="0"/>
              </a:rPr>
              <a:t>Some positive signs from the current Government - but very mixed signals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E234D"/>
                </a:solidFill>
                <a:latin typeface="Libre Franklin" pitchFamily="2" charset="0"/>
              </a:rPr>
              <a:t>Report submitted to the Aarhus Secretariat May 2025 – some good points e.g. on appeals and cost consequences to challenging status of Aarhus claim</a:t>
            </a:r>
            <a:endParaRPr lang="en-US" sz="2000" i="1" dirty="0">
              <a:solidFill>
                <a:srgbClr val="0563C1"/>
              </a:solidFill>
              <a:latin typeface="Libre Franklin" pitchFamily="2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3" name="Picture 2" descr="An illustration of the Houses of Parliament">
            <a:extLst>
              <a:ext uri="{FF2B5EF4-FFF2-40B4-BE49-F238E27FC236}">
                <a16:creationId xmlns:a16="http://schemas.microsoft.com/office/drawing/2014/main" id="{93DB7A98-8CFC-0B45-57C4-582F7B872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371" y="3752603"/>
            <a:ext cx="2212800" cy="22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91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29FB5-9131-2AB3-1454-24F9BDD0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solidFill>
                  <a:srgbClr val="002060"/>
                </a:solidFill>
              </a:rPr>
              <a:t>T</a:t>
            </a:r>
            <a:r>
              <a:rPr lang="en-GB" sz="5400" dirty="0">
                <a:solidFill>
                  <a:srgbClr val="002060"/>
                </a:solidFill>
              </a:rPr>
              <a:t>he ACCC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693585-B1B5-3EBF-6BA3-D5BC4DE64020}"/>
              </a:ext>
            </a:extLst>
          </p:cNvPr>
          <p:cNvSpPr txBox="1"/>
          <p:nvPr/>
        </p:nvSpPr>
        <p:spPr>
          <a:xfrm>
            <a:off x="651076" y="1224039"/>
            <a:ext cx="9858586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Libre Franklin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ACCC provided a draft report  </a:t>
            </a:r>
            <a:r>
              <a:rPr lang="en-US" sz="2000" dirty="0">
                <a:solidFill>
                  <a:srgbClr val="1E234D"/>
                </a:solidFill>
                <a:latin typeface="Libre Franklin" pitchFamily="2" charset="0"/>
              </a:rPr>
              <a:t>earlier this year – to be submitted to the Meeting of the Parties in November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E234D"/>
                </a:solidFill>
                <a:latin typeface="Libre Franklin" pitchFamily="2" charset="0"/>
              </a:rPr>
              <a:t>Conclusion: UK has made progress, but is not yet meeting the requirements of Decision VII/8S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E234D"/>
                </a:solidFill>
                <a:latin typeface="Libre Franklin" pitchFamily="2" charset="0"/>
              </a:rPr>
              <a:t> “</a:t>
            </a:r>
            <a:r>
              <a:rPr lang="en-GB" sz="2000" i="1" dirty="0">
                <a:solidFill>
                  <a:srgbClr val="1E234D"/>
                </a:solidFill>
                <a:latin typeface="Libre Franklin" pitchFamily="2" charset="0"/>
              </a:rPr>
              <a:t>In order to fulfil the requirements of paragraph 2 of decision VII/8s, the Party concerned will need to provide the Committee with evidence that, as a matter of urgency, it has taken the necessary legislative, regulatory, administrative and practical measures to: a) </a:t>
            </a:r>
            <a:r>
              <a:rPr lang="en-GB" sz="2000" i="1" u="sng" dirty="0">
                <a:solidFill>
                  <a:srgbClr val="1E234D"/>
                </a:solidFill>
                <a:latin typeface="Libre Franklin" pitchFamily="2" charset="0"/>
              </a:rPr>
              <a:t>Ensure that the allocation of costs in all court procedures subject to article 9 of the Convention, including private nuisance claims,</a:t>
            </a:r>
            <a:r>
              <a:rPr lang="en-GB" sz="2000" i="1" dirty="0">
                <a:solidFill>
                  <a:srgbClr val="1E234D"/>
                </a:solidFill>
                <a:latin typeface="Libre Franklin" pitchFamily="2" charset="0"/>
              </a:rPr>
              <a:t> is fair and equitable and not prohibitively expensive;……….”</a:t>
            </a:r>
            <a:endParaRPr lang="en-US" sz="2000" i="1" dirty="0">
              <a:solidFill>
                <a:srgbClr val="1E234D"/>
              </a:solidFill>
              <a:latin typeface="Libre Franklin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E234D"/>
                </a:solidFill>
                <a:latin typeface="Libre Franklin" pitchFamily="2" charset="0"/>
              </a:rPr>
              <a:t>Issues remaining e.g. types of claims covered, variation of cost caps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E234D"/>
                </a:solidFill>
                <a:latin typeface="Libre Franklin" pitchFamily="2" charset="0"/>
              </a:rPr>
              <a:t>In Northern Ireland – only downwards cost variation only for claimants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E234D"/>
                </a:solidFill>
                <a:latin typeface="Libre Franklin" pitchFamily="2" charset="0"/>
              </a:rPr>
              <a:t>RSPB, Friends of the Earth &amp; Environmental Rights Centre Scotland have commented on the draft report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E234D"/>
                </a:solidFill>
                <a:latin typeface="Libre Franklin" pitchFamily="2" charset="0"/>
              </a:rPr>
              <a:t>Raised concerns given the views of the Special Rapporteur on Environmental Defenders</a:t>
            </a:r>
          </a:p>
          <a:p>
            <a:pPr fontAlgn="base"/>
            <a:endParaRPr lang="en-GB" sz="2000" b="0" i="0" dirty="0">
              <a:solidFill>
                <a:srgbClr val="1E234D"/>
              </a:solidFill>
              <a:effectLst/>
              <a:latin typeface="Libre Franklin" panose="00000500000000000000" pitchFamily="2" charset="0"/>
            </a:endParaRPr>
          </a:p>
          <a:p>
            <a:pPr marL="342900" indent="-342900" algn="l" rtl="0" fontAlgn="base">
              <a:buFontTx/>
              <a:buChar char="-"/>
            </a:pPr>
            <a:endParaRPr lang="en-GB" dirty="0">
              <a:solidFill>
                <a:srgbClr val="6B6B6F"/>
              </a:solidFill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669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2D054F-6E23-5F19-43E1-386AD6FE7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953" y="3782826"/>
            <a:ext cx="6274905" cy="23876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ea typeface="Helvetica Neue" panose="02000503000000020004" pitchFamily="2" charset="0"/>
                <a:cs typeface="Arial" panose="020B0604020202020204" pitchFamily="34" charset="0"/>
              </a:rPr>
              <a:t>Thank you</a:t>
            </a:r>
            <a:endParaRPr lang="en-US" b="1" dirty="0">
              <a:latin typeface="Libre Franklin Black" pitchFamily="2" charset="77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231584-D476-A9F2-D71C-BA8B96F56533}"/>
              </a:ext>
            </a:extLst>
          </p:cNvPr>
          <p:cNvSpPr txBox="1"/>
          <p:nvPr/>
        </p:nvSpPr>
        <p:spPr>
          <a:xfrm>
            <a:off x="586953" y="2787270"/>
            <a:ext cx="1102244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highlight>
                  <a:srgbClr val="1E234D"/>
                </a:highlight>
                <a:latin typeface="Libre Franklin" pitchFamily="2" charset="0"/>
              </a:rPr>
              <a:t>Further Information</a:t>
            </a:r>
            <a:endParaRPr lang="en-US" sz="2000" dirty="0">
              <a:solidFill>
                <a:schemeClr val="bg1"/>
              </a:solidFill>
              <a:highlight>
                <a:srgbClr val="1E234D"/>
              </a:highlight>
              <a:latin typeface="Libre Franklin" pitchFamily="2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000" dirty="0">
              <a:solidFill>
                <a:srgbClr val="1E234D"/>
              </a:solidFill>
              <a:latin typeface="Libre Franklin" pitchFamily="2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Libre Franklin" pitchFamily="2" charset="0"/>
                <a:hlinkClick r:id="rId5"/>
              </a:rPr>
              <a:t>Pillar of Justice Report</a:t>
            </a:r>
            <a:endParaRPr lang="en-US" b="1" dirty="0">
              <a:solidFill>
                <a:srgbClr val="0070C0"/>
              </a:solidFill>
              <a:latin typeface="Libre Franklin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Libre Franklin" pitchFamily="2" charset="0"/>
                <a:hlinkClick r:id="rId6"/>
              </a:rPr>
              <a:t>Pillar of Justice II Report</a:t>
            </a:r>
            <a:endParaRPr lang="en-US" b="1" dirty="0">
              <a:solidFill>
                <a:srgbClr val="0070C0"/>
              </a:solidFill>
              <a:latin typeface="Libre Franklin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Libre Franklin" pitchFamily="2" charset="0"/>
                <a:hlinkClick r:id="rId7"/>
              </a:rPr>
              <a:t>Observers’ comments on ACCC draft report </a:t>
            </a:r>
            <a:endParaRPr lang="en-US" b="1" dirty="0">
              <a:solidFill>
                <a:srgbClr val="0070C0"/>
              </a:solidFill>
              <a:latin typeface="Libre Franklin" pitchFamily="2" charset="0"/>
            </a:endParaRPr>
          </a:p>
          <a:p>
            <a:endParaRPr lang="en-US" dirty="0">
              <a:solidFill>
                <a:srgbClr val="0563C1"/>
              </a:solidFill>
              <a:latin typeface="Libre Franklin" pitchFamily="2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02060"/>
                </a:solidFill>
                <a:latin typeface="Libre Franklin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katie.dekauwe@foe.co.uk</a:t>
            </a:r>
            <a:r>
              <a:rPr lang="en-US" dirty="0">
                <a:solidFill>
                  <a:srgbClr val="002060"/>
                </a:solidFill>
                <a:latin typeface="Libre Franklin" pitchFamily="2" charset="0"/>
              </a:rPr>
              <a:t> </a:t>
            </a:r>
            <a:endParaRPr lang="en-GB" dirty="0">
              <a:solidFill>
                <a:srgbClr val="002060"/>
              </a:solidFill>
              <a:latin typeface="Libre Frankl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211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 PowerPoint template 2024" id="{2EDD9F65-E6E9-AA43-8194-71C3BB0FD6BC}" vid="{2BB5BFB5-E865-B048-B0D7-22BBED8424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E9CB35F8CAD243A05408D7ED447BED" ma:contentTypeVersion="4" ma:contentTypeDescription="Create a new document." ma:contentTypeScope="" ma:versionID="03a19941088ce4f0789863ad1f2182f5">
  <xsd:schema xmlns:xsd="http://www.w3.org/2001/XMLSchema" xmlns:xs="http://www.w3.org/2001/XMLSchema" xmlns:p="http://schemas.microsoft.com/office/2006/metadata/properties" xmlns:ns2="fde13217-2f03-40ca-80f4-28e1f6c715bd" xmlns:ns3="4da8723d-50c4-4acd-814f-74e8dce3a1c3" targetNamespace="http://schemas.microsoft.com/office/2006/metadata/properties" ma:root="true" ma:fieldsID="9bc61e9505d5bead208686677372b2c5" ns2:_="" ns3:_="">
    <xsd:import namespace="fde13217-2f03-40ca-80f4-28e1f6c715bd"/>
    <xsd:import namespace="4da8723d-50c4-4acd-814f-74e8dce3a1c3"/>
    <xsd:element name="properties">
      <xsd:complexType>
        <xsd:sequence>
          <xsd:element name="documentManagement">
            <xsd:complexType>
              <xsd:all>
                <xsd:element ref="ns2:FOEDocumentTypeTaxHTField0" minOccurs="0"/>
                <xsd:element ref="ns2:TaxCatchAll" minOccurs="0"/>
                <xsd:element ref="ns2:TaxCatchAllLabel" minOccurs="0"/>
                <xsd:element ref="ns2:FOEStrategyKeywordsTaxHTField0" minOccurs="0"/>
                <xsd:element ref="ns2:FOEFinalRelease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13217-2f03-40ca-80f4-28e1f6c715bd" elementFormDefault="qualified">
    <xsd:import namespace="http://schemas.microsoft.com/office/2006/documentManagement/types"/>
    <xsd:import namespace="http://schemas.microsoft.com/office/infopath/2007/PartnerControls"/>
    <xsd:element name="FOEDocumentTypeTaxHTField0" ma:index="8" nillable="true" ma:taxonomy="true" ma:internalName="FOEDocumentTypeTaxHTField0" ma:taxonomyFieldName="FOEDocumentType" ma:displayName="Document Type" ma:readOnly="false" ma:fieldId="{84d0d453-8b0d-4dad-9ac0-d2da2d61c4b2}" ma:sspId="865f3089-5274-4a42-b838-d6c0e38cbfc9" ma:termSetId="e1eb8a14-48d4-4b23-b917-9632b43371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54d8d7b2-b7e3-4331-822f-ac95410d41cf}" ma:internalName="TaxCatchAll" ma:readOnly="false" ma:showField="CatchAllData" ma:web="fde13217-2f03-40ca-80f4-28e1f6c715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4d8d7b2-b7e3-4331-822f-ac95410d41cf}" ma:internalName="TaxCatchAllLabel" ma:readOnly="false" ma:showField="CatchAllDataLabel" ma:web="fde13217-2f03-40ca-80f4-28e1f6c715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OEStrategyKeywordsTaxHTField0" ma:index="12" nillable="true" ma:taxonomy="true" ma:internalName="FOEStrategyKeywordsTaxHTField0" ma:taxonomyFieldName="FOEStrategyKeywords" ma:displayName="Strategy Keywords" ma:readOnly="false" ma:fieldId="{1f2b1ce6-a282-4b33-a21b-6b35a20b8bd8}" ma:sspId="865f3089-5274-4a42-b838-d6c0e38cbfc9" ma:termSetId="6101a922-60a5-4348-8872-a46013a44c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OEFinalRelease" ma:index="14" ma:displayName="Final Release" ma:default="0" ma:description="Whether the current version of the document is the final release." ma:internalName="FOEFinalRelease" ma:readOnly="false">
      <xsd:simpleType>
        <xsd:restriction base="dms:Boolean"/>
      </xsd:simpleType>
    </xsd:element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format="Hyperlink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8723d-50c4-4acd-814f-74e8dce3a1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de13217-2f03-40ca-80f4-28e1f6c715bd">TJQSZSAJ4VUY-748212775-9</_dlc_DocId>
    <_dlc_DocIdUrl xmlns="fde13217-2f03-40ca-80f4-28e1f6c715bd">
      <Url>https://foecentral.sharepoint.com/_layouts/15/DocIdRedir.aspx?ID=TJQSZSAJ4VUY-748212775-9</Url>
      <Description>TJQSZSAJ4VUY-748212775-9</Description>
    </_dlc_DocIdUrl>
    <FOEFinalRelease xmlns="fde13217-2f03-40ca-80f4-28e1f6c715bd">false</FOEFinalRelease>
    <FOEStrategyKeywordsTaxHTField0 xmlns="fde13217-2f03-40ca-80f4-28e1f6c715bd">
      <Terms xmlns="http://schemas.microsoft.com/office/infopath/2007/PartnerControls"/>
    </FOEStrategyKeywordsTaxHTField0>
    <TaxCatchAll xmlns="fde13217-2f03-40ca-80f4-28e1f6c715bd" xsi:nil="true"/>
    <TaxCatchAllLabel xmlns="fde13217-2f03-40ca-80f4-28e1f6c715bd" xsi:nil="true"/>
    <FOEDocumentTypeTaxHTField0 xmlns="fde13217-2f03-40ca-80f4-28e1f6c715bd">
      <Terms xmlns="http://schemas.microsoft.com/office/infopath/2007/PartnerControls"/>
    </FOEDocumentTypeTaxHTField0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D233AA1-F52F-4EAF-88C3-1FF203730C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e13217-2f03-40ca-80f4-28e1f6c715bd"/>
    <ds:schemaRef ds:uri="4da8723d-50c4-4acd-814f-74e8dce3a1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528F7D-4E57-4EDC-A592-D160E18319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B98D40-E49E-48AB-9397-D9D9468FC5C1}">
  <ds:schemaRefs>
    <ds:schemaRef ds:uri="http://schemas.microsoft.com/office/2006/metadata/properties"/>
    <ds:schemaRef ds:uri="http://schemas.microsoft.com/office/infopath/2007/PartnerControls"/>
    <ds:schemaRef ds:uri="fde13217-2f03-40ca-80f4-28e1f6c715bd"/>
  </ds:schemaRefs>
</ds:datastoreItem>
</file>

<file path=customXml/itemProps4.xml><?xml version="1.0" encoding="utf-8"?>
<ds:datastoreItem xmlns:ds="http://schemas.openxmlformats.org/officeDocument/2006/customXml" ds:itemID="{E813EC2E-FC76-4F33-A77F-5124F7F6BA1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FoE PowerPoint template 2024</Template>
  <TotalTime>0</TotalTime>
  <Words>735</Words>
  <Application>Microsoft Office PowerPoint</Application>
  <PresentationFormat>Widescreen</PresentationFormat>
  <Paragraphs>75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Helvetica Neue</vt:lpstr>
      <vt:lpstr>Libre Franklin</vt:lpstr>
      <vt:lpstr>Libre Franklin Black</vt:lpstr>
      <vt:lpstr>Libre Franklin Medium</vt:lpstr>
      <vt:lpstr>Segoe UI</vt:lpstr>
      <vt:lpstr>Office Theme</vt:lpstr>
      <vt:lpstr>Friends of the Earth</vt:lpstr>
      <vt:lpstr>PowerPoint Presentation</vt:lpstr>
      <vt:lpstr>PowerPoint Presentation</vt:lpstr>
      <vt:lpstr>How did we get here?</vt:lpstr>
      <vt:lpstr>Friends of the Earth’s Experience</vt:lpstr>
      <vt:lpstr>PowerPoint Presentation</vt:lpstr>
      <vt:lpstr>The ACCC</vt:lpstr>
      <vt:lpstr>Thank you</vt:lpstr>
    </vt:vector>
  </TitlesOfParts>
  <Company>Friends of the Earth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Katie de Kauwe</dc:creator>
  <cp:lastModifiedBy>Katie de Kauwe</cp:lastModifiedBy>
  <cp:revision>2</cp:revision>
  <dcterms:created xsi:type="dcterms:W3CDTF">2025-09-28T15:24:43Z</dcterms:created>
  <dcterms:modified xsi:type="dcterms:W3CDTF">2025-10-01T16:29:58Z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0x0101005DE9CB35F8CAD243A05408D7ED447BED</vt:lpwstr>
  </property>
  <property fmtid="{D5CDD505-2E9C-101B-9397-08002B2CF9AE}" pid="3" name="_dlc_DocIdItemGuid">
    <vt:lpwstr>dde1106d-e556-4022-a88c-643d8eeee778</vt:lpwstr>
  </property>
</Properties>
</file>