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1" r:id="rId5"/>
    <p:sldId id="292" r:id="rId6"/>
    <p:sldId id="296" r:id="rId7"/>
    <p:sldId id="316" r:id="rId8"/>
    <p:sldId id="317" r:id="rId9"/>
    <p:sldId id="318" r:id="rId10"/>
    <p:sldId id="319" r:id="rId11"/>
    <p:sldId id="320" r:id="rId12"/>
    <p:sldId id="321" r:id="rId13"/>
    <p:sldId id="322" r:id="rId14"/>
    <p:sldId id="315" r:id="rId15"/>
    <p:sldId id="3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1" d="100"/>
          <a:sy n="111" d="100"/>
        </p:scale>
        <p:origin x="594" y="9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1DD-4A9C-97A7-D38A16D99949}"/>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4D36-46B7-B5B1-1AF4271157AC}"/>
              </c:ext>
            </c:extLst>
          </c:dPt>
          <c:cat>
            <c:strRef>
              <c:f>Sheet1!$A$2:$A$3</c:f>
              <c:strCache>
                <c:ptCount val="2"/>
                <c:pt idx="0">
                  <c:v>1st Qtr</c:v>
                </c:pt>
                <c:pt idx="1">
                  <c:v>2nd Qtr</c:v>
                </c:pt>
              </c:strCache>
            </c:strRef>
          </c:cat>
          <c:val>
            <c:numRef>
              <c:f>Sheet1!$B$2:$B$3</c:f>
              <c:numCache>
                <c:formatCode>General</c:formatCode>
                <c:ptCount val="2"/>
                <c:pt idx="0">
                  <c:v>5</c:v>
                </c:pt>
                <c:pt idx="1">
                  <c:v>95</c:v>
                </c:pt>
              </c:numCache>
            </c:numRef>
          </c:val>
          <c:extLst>
            <c:ext xmlns:c16="http://schemas.microsoft.com/office/drawing/2014/chart" uri="{C3380CC4-5D6E-409C-BE32-E72D297353CC}">
              <c16:uniqueId val="{00000000-11DD-4A9C-97A7-D38A16D9994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705-475E-A6E5-D5FBB50A5D1E}"/>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7705-475E-A6E5-D5FBB50A5D1E}"/>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7705-475E-A6E5-D5FBB50A5D1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44E-4808-B52E-87DBD62D7C05}"/>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C44E-4808-B52E-87DBD62D7C05}"/>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C44E-4808-B52E-87DBD62D7C0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5E6-4A57-AE76-41AA2D8FAB78}"/>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45E6-4A57-AE76-41AA2D8FAB78}"/>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5E6-4A57-AE76-41AA2D8FAB7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3F2-489A-A66F-436C995090C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73F2-489A-A66F-436C995090CD}"/>
              </c:ext>
            </c:extLst>
          </c:dPt>
          <c:cat>
            <c:strRef>
              <c:f>Sheet1!$A$2:$A$3</c:f>
              <c:strCache>
                <c:ptCount val="2"/>
                <c:pt idx="0">
                  <c:v>1st Qtr</c:v>
                </c:pt>
                <c:pt idx="1">
                  <c:v>2nd Qtr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73F2-489A-A66F-436C995090C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7CD-4BFD-8FF4-870749BE0710}"/>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27CD-4BFD-8FF4-870749BE0710}"/>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27CD-4BFD-8FF4-870749BE071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3FE-48A5-90D0-2936563306E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3FE-48A5-90D0-2936563306E7}"/>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3FE-48A5-90D0-2936563306E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848-46E4-8FBA-DFAD06AF882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848-46E4-8FBA-DFAD06AF882D}"/>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D848-46E4-8FBA-DFAD06AF882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1DA-4335-AC9C-4CF8E4962192}"/>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41DA-4335-AC9C-4CF8E4962192}"/>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1DA-4335-AC9C-4CF8E496219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FBE-4532-99FD-74302121107B}"/>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EFBE-4532-99FD-74302121107B}"/>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EFBE-4532-99FD-74302121107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23F-4B06-B157-EEB06A652765}"/>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323F-4B06-B157-EEB06A652765}"/>
              </c:ext>
            </c:extLst>
          </c:dPt>
          <c:cat>
            <c:strRef>
              <c:f>Sheet1!$A$2:$A$3</c:f>
              <c:strCache>
                <c:ptCount val="2"/>
                <c:pt idx="0">
                  <c:v>1st Qtr</c:v>
                </c:pt>
                <c:pt idx="1">
                  <c:v>2nd Qtr</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323F-4B06-B157-EEB06A65276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123-4976-8328-FE297DD5A25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123-4976-8328-FE297DD5A25D}"/>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1123-4976-8328-FE297DD5A25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C61-48E4-8D45-6242B82B3CC6}"/>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C61-48E4-8D45-6242B82B3CC6}"/>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BC61-48E4-8D45-6242B82B3CC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685-40E4-A89B-5DEECFCD6AF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0685-40E4-A89B-5DEECFCD6AF7}"/>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0685-40E4-A89B-5DEECFCD6AF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685-40E4-A89B-5DEECFCD6AF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0685-40E4-A89B-5DEECFCD6AF7}"/>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0685-40E4-A89B-5DEECFCD6AF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B37-4997-B760-910E2ED9A758}"/>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B37-4997-B760-910E2ED9A758}"/>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6B37-4997-B760-910E2ED9A75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F30-4A5C-BC3B-879FCD60793C}"/>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4F30-4A5C-BC3B-879FCD60793C}"/>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4F30-4A5C-BC3B-879FCD60793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B21-4074-989B-186353301660}"/>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B21-4074-989B-186353301660}"/>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DB21-4074-989B-18635330166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504-4E30-97EE-1CB96E52F14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504-4E30-97EE-1CB96E52F141}"/>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D504-4E30-97EE-1CB96E52F14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414-4499-B0BA-BB0423E94DE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5414-4499-B0BA-BB0423E94DE1}"/>
              </c:ext>
            </c:extLst>
          </c:dPt>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5414-4499-B0BA-BB0423E94DE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F0A3FD-B0F1-7EED-8F16-9CEEF5E60D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51DBE3-73FD-4A7B-6B6B-8C3CB638B8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147D8A-16A0-4D09-B01F-313604A9382E}" type="datetimeFigureOut">
              <a:rPr lang="en-GB" smtClean="0"/>
              <a:t>28/04/2025</a:t>
            </a:fld>
            <a:endParaRPr lang="en-GB"/>
          </a:p>
        </p:txBody>
      </p:sp>
      <p:sp>
        <p:nvSpPr>
          <p:cNvPr id="4" name="Footer Placeholder 3">
            <a:extLst>
              <a:ext uri="{FF2B5EF4-FFF2-40B4-BE49-F238E27FC236}">
                <a16:creationId xmlns:a16="http://schemas.microsoft.com/office/drawing/2014/main" id="{35FDDA8F-52FF-AC3D-3289-EFD23FEC7A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7D31D5-8C6D-95C7-84C4-3ED5169ADC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68101F-DFEC-4711-AC64-51B2AD3443B6}" type="slidenum">
              <a:rPr lang="en-GB" smtClean="0"/>
              <a:t>‹#›</a:t>
            </a:fld>
            <a:endParaRPr lang="en-GB"/>
          </a:p>
        </p:txBody>
      </p:sp>
    </p:spTree>
    <p:extLst>
      <p:ext uri="{BB962C8B-B14F-4D97-AF65-F5344CB8AC3E}">
        <p14:creationId xmlns:p14="http://schemas.microsoft.com/office/powerpoint/2010/main" val="4141116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256B3-F863-4CAF-B8C3-67393D449DFB}"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4C2AB-C6FB-44BC-9AFE-5A92E9BA2F4E}" type="slidenum">
              <a:rPr lang="en-GB" smtClean="0"/>
              <a:t>‹#›</a:t>
            </a:fld>
            <a:endParaRPr lang="en-GB"/>
          </a:p>
        </p:txBody>
      </p:sp>
    </p:spTree>
    <p:extLst>
      <p:ext uri="{BB962C8B-B14F-4D97-AF65-F5344CB8AC3E}">
        <p14:creationId xmlns:p14="http://schemas.microsoft.com/office/powerpoint/2010/main" val="195365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irwinmitchell.foleon.com/brand-guidelines/our-brand-guidelines/"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chart" Target="../charts/chart10.xml"/><Relationship Id="rId18" Type="http://schemas.openxmlformats.org/officeDocument/2006/relationships/chart" Target="../charts/chart15.xml"/><Relationship Id="rId3" Type="http://schemas.openxmlformats.org/officeDocument/2006/relationships/image" Target="../media/image7.png"/><Relationship Id="rId21" Type="http://schemas.openxmlformats.org/officeDocument/2006/relationships/chart" Target="../charts/chart18.xml"/><Relationship Id="rId7" Type="http://schemas.openxmlformats.org/officeDocument/2006/relationships/chart" Target="../charts/chart4.xml"/><Relationship Id="rId12" Type="http://schemas.openxmlformats.org/officeDocument/2006/relationships/chart" Target="../charts/chart9.xml"/><Relationship Id="rId17" Type="http://schemas.openxmlformats.org/officeDocument/2006/relationships/chart" Target="../charts/chart14.xml"/><Relationship Id="rId2" Type="http://schemas.openxmlformats.org/officeDocument/2006/relationships/image" Target="../media/image4.png"/><Relationship Id="rId16" Type="http://schemas.openxmlformats.org/officeDocument/2006/relationships/chart" Target="../charts/chart13.xml"/><Relationship Id="rId20" Type="http://schemas.openxmlformats.org/officeDocument/2006/relationships/chart" Target="../charts/chart17.xml"/><Relationship Id="rId1" Type="http://schemas.openxmlformats.org/officeDocument/2006/relationships/slideMaster" Target="../slideMasters/slideMaster1.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5" Type="http://schemas.openxmlformats.org/officeDocument/2006/relationships/chart" Target="../charts/chart12.xml"/><Relationship Id="rId23" Type="http://schemas.openxmlformats.org/officeDocument/2006/relationships/chart" Target="../charts/chart20.xml"/><Relationship Id="rId10" Type="http://schemas.openxmlformats.org/officeDocument/2006/relationships/chart" Target="../charts/chart7.xml"/><Relationship Id="rId19" Type="http://schemas.openxmlformats.org/officeDocument/2006/relationships/chart" Target="../charts/chart16.xml"/><Relationship Id="rId4" Type="http://schemas.openxmlformats.org/officeDocument/2006/relationships/chart" Target="../charts/chart1.xml"/><Relationship Id="rId9" Type="http://schemas.openxmlformats.org/officeDocument/2006/relationships/chart" Target="../charts/chart6.xml"/><Relationship Id="rId14" Type="http://schemas.openxmlformats.org/officeDocument/2006/relationships/chart" Target="../charts/chart11.xml"/><Relationship Id="rId22" Type="http://schemas.openxmlformats.org/officeDocument/2006/relationships/chart" Target="../charts/chart1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C0B67-CE4A-671E-9D0D-E50EBEC6425B}"/>
              </a:ext>
            </a:extLst>
          </p:cNvPr>
          <p:cNvSpPr/>
          <p:nvPr userDrawn="1"/>
        </p:nvSpPr>
        <p:spPr bwMode="gray">
          <a:xfrm>
            <a:off x="-55880" y="-1016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C1B39"/>
              </a:solidFill>
              <a:latin typeface="Source Sans Pro Light" panose="020B0403030403020204" pitchFamily="34" charset="0"/>
            </a:endParaRPr>
          </a:p>
        </p:txBody>
      </p:sp>
      <p:sp>
        <p:nvSpPr>
          <p:cNvPr id="7" name="Rounded Rectangle 6">
            <a:extLst>
              <a:ext uri="{FF2B5EF4-FFF2-40B4-BE49-F238E27FC236}">
                <a16:creationId xmlns:a16="http://schemas.microsoft.com/office/drawing/2014/main" id="{6DBAEBE2-F0F5-D9AD-6274-299488AA82A5}"/>
              </a:ext>
            </a:extLst>
          </p:cNvPr>
          <p:cNvSpPr/>
          <p:nvPr userDrawn="1"/>
        </p:nvSpPr>
        <p:spPr>
          <a:xfrm>
            <a:off x="8128667" y="1048502"/>
            <a:ext cx="3639773" cy="507373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latin typeface="Source Sans Pro Light" panose="020B0403030403020204" pitchFamily="34" charset="0"/>
            </a:endParaRPr>
          </a:p>
        </p:txBody>
      </p:sp>
      <p:sp>
        <p:nvSpPr>
          <p:cNvPr id="8" name="Rectangle 7">
            <a:extLst>
              <a:ext uri="{FF2B5EF4-FFF2-40B4-BE49-F238E27FC236}">
                <a16:creationId xmlns:a16="http://schemas.microsoft.com/office/drawing/2014/main" id="{F8B31A34-594F-5590-C7F9-24BEA18993F3}"/>
              </a:ext>
            </a:extLst>
          </p:cNvPr>
          <p:cNvSpPr/>
          <p:nvPr userDrawn="1"/>
        </p:nvSpPr>
        <p:spPr bwMode="gray">
          <a:xfrm>
            <a:off x="423560" y="1487805"/>
            <a:ext cx="7440745" cy="861774"/>
          </a:xfrm>
          <a:prstGeom prst="rect">
            <a:avLst/>
          </a:prstGeom>
        </p:spPr>
        <p:txBody>
          <a:bodyPr wrap="square" lIns="0" tIns="0" rIns="0" bIns="0">
            <a:spAutoFit/>
          </a:bodyPr>
          <a:lstStyle/>
          <a:p>
            <a:pPr algn="l"/>
            <a:r>
              <a:rPr lang="en-GB" sz="1200" b="1" baseline="0" dirty="0">
                <a:solidFill>
                  <a:srgbClr val="0C1B39"/>
                </a:solidFill>
                <a:latin typeface="+mn-lt"/>
                <a:ea typeface="Source Sans Pro SemiBold" panose="020B0603030403020204" pitchFamily="34" charset="0"/>
              </a:rPr>
              <a:t>Text styles</a:t>
            </a:r>
          </a:p>
          <a:p>
            <a:pPr algn="l"/>
            <a:r>
              <a:rPr lang="en-GB" sz="1100" b="0" baseline="0" dirty="0">
                <a:solidFill>
                  <a:srgbClr val="0C1B39"/>
                </a:solidFill>
                <a:latin typeface="+mn-lt"/>
              </a:rPr>
              <a:t>This template has set text styles that you can use across the various layouts. There’s no need to use colours or bullet points – this has all been programmed for you. When an empty text holder states text can be styled the text can be styled by simply selecting the relevant text and clicking the ‘Increase List Level’ button. Look for the prompt within the particular ‘Placeholder’.</a:t>
            </a:r>
            <a:endParaRPr lang="en-GB" sz="1100" b="1" baseline="0" dirty="0">
              <a:solidFill>
                <a:srgbClr val="0C1B39"/>
              </a:solidFill>
              <a:latin typeface="+mn-lt"/>
            </a:endParaRPr>
          </a:p>
        </p:txBody>
      </p:sp>
      <p:pic>
        <p:nvPicPr>
          <p:cNvPr id="9" name="Picture 8">
            <a:extLst>
              <a:ext uri="{FF2B5EF4-FFF2-40B4-BE49-F238E27FC236}">
                <a16:creationId xmlns:a16="http://schemas.microsoft.com/office/drawing/2014/main" id="{CC620D16-099A-295B-1F9E-99BA1054D678}"/>
              </a:ext>
            </a:extLst>
          </p:cNvPr>
          <p:cNvPicPr>
            <a:picLocks noChangeAspect="1"/>
          </p:cNvPicPr>
          <p:nvPr userDrawn="1"/>
        </p:nvPicPr>
        <p:blipFill>
          <a:blip r:embed="rId2"/>
          <a:stretch>
            <a:fillRect/>
          </a:stretch>
        </p:blipFill>
        <p:spPr>
          <a:xfrm>
            <a:off x="1812151" y="2543736"/>
            <a:ext cx="2505075" cy="1323519"/>
          </a:xfrm>
          <a:prstGeom prst="rect">
            <a:avLst/>
          </a:prstGeom>
        </p:spPr>
      </p:pic>
      <p:grpSp>
        <p:nvGrpSpPr>
          <p:cNvPr id="10" name="Group 9">
            <a:extLst>
              <a:ext uri="{FF2B5EF4-FFF2-40B4-BE49-F238E27FC236}">
                <a16:creationId xmlns:a16="http://schemas.microsoft.com/office/drawing/2014/main" id="{08747644-EE17-E265-23D2-E385F1765ED6}"/>
              </a:ext>
            </a:extLst>
          </p:cNvPr>
          <p:cNvGrpSpPr/>
          <p:nvPr userDrawn="1"/>
        </p:nvGrpSpPr>
        <p:grpSpPr>
          <a:xfrm>
            <a:off x="1348760" y="2650141"/>
            <a:ext cx="1804707" cy="104671"/>
            <a:chOff x="7771777" y="3280933"/>
            <a:chExt cx="1804707" cy="104671"/>
          </a:xfrm>
        </p:grpSpPr>
        <p:sp>
          <p:nvSpPr>
            <p:cNvPr id="11" name="Rectangle 10">
              <a:extLst>
                <a:ext uri="{FF2B5EF4-FFF2-40B4-BE49-F238E27FC236}">
                  <a16:creationId xmlns:a16="http://schemas.microsoft.com/office/drawing/2014/main" id="{834C86E4-5AAD-FB83-3B91-CFCC9229C894}"/>
                </a:ext>
              </a:extLst>
            </p:cNvPr>
            <p:cNvSpPr/>
            <p:nvPr userDrawn="1"/>
          </p:nvSpPr>
          <p:spPr bwMode="gray">
            <a:xfrm>
              <a:off x="9409458" y="3280933"/>
              <a:ext cx="167026" cy="104671"/>
            </a:xfrm>
            <a:prstGeom prst="rect">
              <a:avLst/>
            </a:prstGeom>
            <a:noFill/>
            <a:ln w="19050">
              <a:solidFill>
                <a:srgbClr val="E494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Bef>
                  <a:spcPts val="400"/>
                </a:spcBef>
                <a:spcAft>
                  <a:spcPts val="400"/>
                </a:spcAft>
              </a:pPr>
              <a:endParaRPr lang="en-GB" sz="1400" dirty="0" err="1">
                <a:solidFill>
                  <a:schemeClr val="tx1"/>
                </a:solidFill>
                <a:latin typeface="Source Sans Pro Light" panose="020B0403030403020204" pitchFamily="34" charset="0"/>
              </a:endParaRPr>
            </a:p>
          </p:txBody>
        </p:sp>
        <p:cxnSp>
          <p:nvCxnSpPr>
            <p:cNvPr id="12" name="Straight Connector 11">
              <a:extLst>
                <a:ext uri="{FF2B5EF4-FFF2-40B4-BE49-F238E27FC236}">
                  <a16:creationId xmlns:a16="http://schemas.microsoft.com/office/drawing/2014/main" id="{287DF25F-B846-4C00-2E41-7753F0754025}"/>
                </a:ext>
              </a:extLst>
            </p:cNvPr>
            <p:cNvCxnSpPr>
              <a:cxnSpLocks/>
            </p:cNvCxnSpPr>
            <p:nvPr userDrawn="1"/>
          </p:nvCxnSpPr>
          <p:spPr bwMode="gray">
            <a:xfrm flipH="1">
              <a:off x="7771777" y="3280933"/>
              <a:ext cx="1637681" cy="32981"/>
            </a:xfrm>
            <a:prstGeom prst="line">
              <a:avLst/>
            </a:prstGeom>
            <a:ln w="19050">
              <a:solidFill>
                <a:srgbClr val="E4943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6CEF39E2-F6A5-02C2-A6D7-5C7713F827C0}"/>
              </a:ext>
            </a:extLst>
          </p:cNvPr>
          <p:cNvSpPr/>
          <p:nvPr userDrawn="1"/>
        </p:nvSpPr>
        <p:spPr>
          <a:xfrm>
            <a:off x="2372585" y="2959303"/>
            <a:ext cx="849431" cy="492384"/>
          </a:xfrm>
          <a:prstGeom prst="ellipse">
            <a:avLst/>
          </a:prstGeom>
          <a:noFill/>
          <a:ln w="19050">
            <a:solidFill>
              <a:srgbClr val="E4943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latin typeface="Source Sans Pro Light" panose="020B0403030403020204" pitchFamily="34" charset="0"/>
            </a:endParaRPr>
          </a:p>
        </p:txBody>
      </p:sp>
      <p:cxnSp>
        <p:nvCxnSpPr>
          <p:cNvPr id="14" name="Straight Connector 13">
            <a:extLst>
              <a:ext uri="{FF2B5EF4-FFF2-40B4-BE49-F238E27FC236}">
                <a16:creationId xmlns:a16="http://schemas.microsoft.com/office/drawing/2014/main" id="{DA7C46C6-72EA-2D52-A358-CB6FA6C719FE}"/>
              </a:ext>
            </a:extLst>
          </p:cNvPr>
          <p:cNvCxnSpPr>
            <a:cxnSpLocks/>
            <a:stCxn id="11" idx="2"/>
          </p:cNvCxnSpPr>
          <p:nvPr userDrawn="1"/>
        </p:nvCxnSpPr>
        <p:spPr bwMode="gray">
          <a:xfrm flipH="1">
            <a:off x="1348760" y="2754812"/>
            <a:ext cx="1721194" cy="320451"/>
          </a:xfrm>
          <a:prstGeom prst="line">
            <a:avLst/>
          </a:prstGeom>
          <a:ln w="19050">
            <a:solidFill>
              <a:srgbClr val="E4943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28756EF-CA97-BC41-68E5-12FD3AC5C638}"/>
              </a:ext>
            </a:extLst>
          </p:cNvPr>
          <p:cNvSpPr txBox="1"/>
          <p:nvPr userDrawn="1"/>
        </p:nvSpPr>
        <p:spPr bwMode="gray">
          <a:xfrm>
            <a:off x="397993" y="3135094"/>
            <a:ext cx="1294564" cy="325381"/>
          </a:xfrm>
          <a:prstGeom prst="rect">
            <a:avLst/>
          </a:prstGeom>
          <a:noFill/>
        </p:spPr>
        <p:txBody>
          <a:bodyPr wrap="none" lIns="0" tIns="0" rIns="0" bIns="0" rtlCol="0">
            <a:noAutofit/>
          </a:bodyPr>
          <a:lstStyle/>
          <a:p>
            <a:pPr algn="ctr">
              <a:spcBef>
                <a:spcPts val="400"/>
              </a:spcBef>
              <a:spcAft>
                <a:spcPts val="400"/>
              </a:spcAft>
            </a:pPr>
            <a:r>
              <a:rPr lang="en-GB" sz="800" b="1" dirty="0">
                <a:latin typeface="Source Sans Pro Light" panose="020B0403030403020204" pitchFamily="34" charset="0"/>
              </a:rPr>
              <a:t>Increase / Decrease </a:t>
            </a:r>
            <a:br>
              <a:rPr lang="en-GB" sz="800" b="1" dirty="0">
                <a:latin typeface="Source Sans Pro Light" panose="020B0403030403020204" pitchFamily="34" charset="0"/>
              </a:rPr>
            </a:br>
            <a:r>
              <a:rPr lang="en-GB" sz="800" b="1" dirty="0">
                <a:latin typeface="Source Sans Pro Light" panose="020B0403030403020204" pitchFamily="34" charset="0"/>
              </a:rPr>
              <a:t>List Level button</a:t>
            </a:r>
          </a:p>
        </p:txBody>
      </p:sp>
      <p:sp>
        <p:nvSpPr>
          <p:cNvPr id="16" name="Rounded Rectangle 6">
            <a:extLst>
              <a:ext uri="{FF2B5EF4-FFF2-40B4-BE49-F238E27FC236}">
                <a16:creationId xmlns:a16="http://schemas.microsoft.com/office/drawing/2014/main" id="{5784AE44-C835-A8FD-0E84-11ADE6AA1732}"/>
              </a:ext>
            </a:extLst>
          </p:cNvPr>
          <p:cNvSpPr/>
          <p:nvPr userDrawn="1"/>
        </p:nvSpPr>
        <p:spPr>
          <a:xfrm>
            <a:off x="423561" y="1044282"/>
            <a:ext cx="7562598" cy="364379"/>
          </a:xfrm>
          <a:prstGeom prst="rect">
            <a:avLst/>
          </a:prstGeom>
          <a:solidFill>
            <a:srgbClr val="0C1B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latin typeface="Source Sans Pro Light" panose="020B0403030403020204" pitchFamily="34" charset="0"/>
            </a:endParaRPr>
          </a:p>
        </p:txBody>
      </p:sp>
      <p:grpSp>
        <p:nvGrpSpPr>
          <p:cNvPr id="3" name="Group 2">
            <a:extLst>
              <a:ext uri="{FF2B5EF4-FFF2-40B4-BE49-F238E27FC236}">
                <a16:creationId xmlns:a16="http://schemas.microsoft.com/office/drawing/2014/main" id="{4641A63C-C89C-F057-25A6-7A9734DF5FF5}"/>
              </a:ext>
            </a:extLst>
          </p:cNvPr>
          <p:cNvGrpSpPr/>
          <p:nvPr userDrawn="1"/>
        </p:nvGrpSpPr>
        <p:grpSpPr>
          <a:xfrm>
            <a:off x="3078369" y="1111055"/>
            <a:ext cx="2422877" cy="258532"/>
            <a:chOff x="3179969" y="1111055"/>
            <a:chExt cx="2422877" cy="258532"/>
          </a:xfrm>
        </p:grpSpPr>
        <p:sp>
          <p:nvSpPr>
            <p:cNvPr id="17" name="Freeform 18">
              <a:extLst>
                <a:ext uri="{FF2B5EF4-FFF2-40B4-BE49-F238E27FC236}">
                  <a16:creationId xmlns:a16="http://schemas.microsoft.com/office/drawing/2014/main" id="{77F22E6B-9D4C-7CA0-9249-0BD3FEAD1793}"/>
                </a:ext>
              </a:extLst>
            </p:cNvPr>
            <p:cNvSpPr>
              <a:spLocks noEditPoints="1"/>
            </p:cNvSpPr>
            <p:nvPr userDrawn="1"/>
          </p:nvSpPr>
          <p:spPr bwMode="gray">
            <a:xfrm>
              <a:off x="3179969" y="1111494"/>
              <a:ext cx="260105" cy="229954"/>
            </a:xfrm>
            <a:custGeom>
              <a:avLst/>
              <a:gdLst>
                <a:gd name="T0" fmla="*/ 3252 w 3310"/>
                <a:gd name="T1" fmla="*/ 2443 h 2926"/>
                <a:gd name="T2" fmla="*/ 1934 w 3310"/>
                <a:gd name="T3" fmla="*/ 161 h 2926"/>
                <a:gd name="T4" fmla="*/ 1655 w 3310"/>
                <a:gd name="T5" fmla="*/ 0 h 2926"/>
                <a:gd name="T6" fmla="*/ 1376 w 3310"/>
                <a:gd name="T7" fmla="*/ 161 h 2926"/>
                <a:gd name="T8" fmla="*/ 59 w 3310"/>
                <a:gd name="T9" fmla="*/ 2443 h 2926"/>
                <a:gd name="T10" fmla="*/ 59 w 3310"/>
                <a:gd name="T11" fmla="*/ 2765 h 2926"/>
                <a:gd name="T12" fmla="*/ 338 w 3310"/>
                <a:gd name="T13" fmla="*/ 2926 h 2926"/>
                <a:gd name="T14" fmla="*/ 2973 w 3310"/>
                <a:gd name="T15" fmla="*/ 2926 h 2926"/>
                <a:gd name="T16" fmla="*/ 3252 w 3310"/>
                <a:gd name="T17" fmla="*/ 2765 h 2926"/>
                <a:gd name="T18" fmla="*/ 3252 w 3310"/>
                <a:gd name="T19" fmla="*/ 2443 h 2926"/>
                <a:gd name="T20" fmla="*/ 1655 w 3310"/>
                <a:gd name="T21" fmla="*/ 2555 h 2926"/>
                <a:gd name="T22" fmla="*/ 1445 w 3310"/>
                <a:gd name="T23" fmla="*/ 2345 h 2926"/>
                <a:gd name="T24" fmla="*/ 1655 w 3310"/>
                <a:gd name="T25" fmla="*/ 2136 h 2926"/>
                <a:gd name="T26" fmla="*/ 1865 w 3310"/>
                <a:gd name="T27" fmla="*/ 2345 h 2926"/>
                <a:gd name="T28" fmla="*/ 1655 w 3310"/>
                <a:gd name="T29" fmla="*/ 2555 h 2926"/>
                <a:gd name="T30" fmla="*/ 1866 w 3310"/>
                <a:gd name="T31" fmla="*/ 1659 h 2926"/>
                <a:gd name="T32" fmla="*/ 1655 w 3310"/>
                <a:gd name="T33" fmla="*/ 1870 h 2926"/>
                <a:gd name="T34" fmla="*/ 1444 w 3310"/>
                <a:gd name="T35" fmla="*/ 1659 h 2926"/>
                <a:gd name="T36" fmla="*/ 1444 w 3310"/>
                <a:gd name="T37" fmla="*/ 690 h 2926"/>
                <a:gd name="T38" fmla="*/ 1544 w 3310"/>
                <a:gd name="T39" fmla="*/ 590 h 2926"/>
                <a:gd name="T40" fmla="*/ 1766 w 3310"/>
                <a:gd name="T41" fmla="*/ 590 h 2926"/>
                <a:gd name="T42" fmla="*/ 1866 w 3310"/>
                <a:gd name="T43" fmla="*/ 690 h 2926"/>
                <a:gd name="T44" fmla="*/ 1866 w 3310"/>
                <a:gd name="T45" fmla="*/ 1659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10" h="2926">
                  <a:moveTo>
                    <a:pt x="3252" y="2443"/>
                  </a:moveTo>
                  <a:lnTo>
                    <a:pt x="1934" y="161"/>
                  </a:lnTo>
                  <a:cubicBezTo>
                    <a:pt x="1876" y="60"/>
                    <a:pt x="1772" y="0"/>
                    <a:pt x="1655" y="0"/>
                  </a:cubicBezTo>
                  <a:cubicBezTo>
                    <a:pt x="1539" y="0"/>
                    <a:pt x="1434" y="60"/>
                    <a:pt x="1376" y="161"/>
                  </a:cubicBezTo>
                  <a:lnTo>
                    <a:pt x="59" y="2443"/>
                  </a:lnTo>
                  <a:cubicBezTo>
                    <a:pt x="0" y="2544"/>
                    <a:pt x="0" y="2664"/>
                    <a:pt x="59" y="2765"/>
                  </a:cubicBezTo>
                  <a:cubicBezTo>
                    <a:pt x="117" y="2866"/>
                    <a:pt x="221" y="2926"/>
                    <a:pt x="338" y="2926"/>
                  </a:cubicBezTo>
                  <a:lnTo>
                    <a:pt x="2973" y="2926"/>
                  </a:lnTo>
                  <a:cubicBezTo>
                    <a:pt x="3089" y="2926"/>
                    <a:pt x="3193" y="2866"/>
                    <a:pt x="3252" y="2765"/>
                  </a:cubicBezTo>
                  <a:cubicBezTo>
                    <a:pt x="3310" y="2664"/>
                    <a:pt x="3310" y="2544"/>
                    <a:pt x="3252" y="2443"/>
                  </a:cubicBezTo>
                  <a:close/>
                  <a:moveTo>
                    <a:pt x="1655" y="2555"/>
                  </a:moveTo>
                  <a:cubicBezTo>
                    <a:pt x="1540" y="2555"/>
                    <a:pt x="1445" y="2461"/>
                    <a:pt x="1445" y="2345"/>
                  </a:cubicBezTo>
                  <a:cubicBezTo>
                    <a:pt x="1445" y="2230"/>
                    <a:pt x="1540" y="2136"/>
                    <a:pt x="1655" y="2136"/>
                  </a:cubicBezTo>
                  <a:cubicBezTo>
                    <a:pt x="1771" y="2136"/>
                    <a:pt x="1865" y="2230"/>
                    <a:pt x="1865" y="2345"/>
                  </a:cubicBezTo>
                  <a:cubicBezTo>
                    <a:pt x="1865" y="2461"/>
                    <a:pt x="1771" y="2555"/>
                    <a:pt x="1655" y="2555"/>
                  </a:cubicBezTo>
                  <a:close/>
                  <a:moveTo>
                    <a:pt x="1866" y="1659"/>
                  </a:moveTo>
                  <a:cubicBezTo>
                    <a:pt x="1866" y="1775"/>
                    <a:pt x="1772" y="1870"/>
                    <a:pt x="1655" y="1870"/>
                  </a:cubicBezTo>
                  <a:cubicBezTo>
                    <a:pt x="1539" y="1870"/>
                    <a:pt x="1444" y="1775"/>
                    <a:pt x="1444" y="1659"/>
                  </a:cubicBezTo>
                  <a:lnTo>
                    <a:pt x="1444" y="690"/>
                  </a:lnTo>
                  <a:cubicBezTo>
                    <a:pt x="1444" y="635"/>
                    <a:pt x="1489" y="590"/>
                    <a:pt x="1544" y="590"/>
                  </a:cubicBezTo>
                  <a:lnTo>
                    <a:pt x="1766" y="590"/>
                  </a:lnTo>
                  <a:cubicBezTo>
                    <a:pt x="1822" y="590"/>
                    <a:pt x="1866" y="635"/>
                    <a:pt x="1866" y="690"/>
                  </a:cubicBezTo>
                  <a:lnTo>
                    <a:pt x="1866" y="16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Source Sans Pro Light" panose="020B0403030403020204" pitchFamily="34" charset="0"/>
              </a:endParaRPr>
            </a:p>
          </p:txBody>
        </p:sp>
        <p:sp>
          <p:nvSpPr>
            <p:cNvPr id="18" name="TextBox 17">
              <a:extLst>
                <a:ext uri="{FF2B5EF4-FFF2-40B4-BE49-F238E27FC236}">
                  <a16:creationId xmlns:a16="http://schemas.microsoft.com/office/drawing/2014/main" id="{70999A0B-D5ED-1397-145A-B1BBC4A2CBFD}"/>
                </a:ext>
              </a:extLst>
            </p:cNvPr>
            <p:cNvSpPr txBox="1"/>
            <p:nvPr userDrawn="1"/>
          </p:nvSpPr>
          <p:spPr>
            <a:xfrm>
              <a:off x="3440074" y="1111055"/>
              <a:ext cx="2162772" cy="258532"/>
            </a:xfrm>
            <a:prstGeom prst="rect">
              <a:avLst/>
            </a:prstGeom>
            <a:noFill/>
          </p:spPr>
          <p:txBody>
            <a:bodyPr wrap="none" rtlCol="0">
              <a:spAutoFit/>
            </a:bodyPr>
            <a:lstStyle/>
            <a:p>
              <a:pPr marL="0" indent="0">
                <a:lnSpc>
                  <a:spcPct val="90000"/>
                </a:lnSpc>
                <a:spcAft>
                  <a:spcPts val="400"/>
                </a:spcAft>
                <a:buFont typeface="Arial" panose="020B0604020202020204" pitchFamily="34" charset="0"/>
                <a:buNone/>
              </a:pPr>
              <a:r>
                <a:rPr lang="en-GB" sz="1200" b="0" dirty="0">
                  <a:solidFill>
                    <a:schemeClr val="bg1"/>
                  </a:solidFill>
                  <a:latin typeface="+mj-lt"/>
                </a:rPr>
                <a:t>Important:</a:t>
              </a:r>
              <a:r>
                <a:rPr lang="en-GB" sz="1200" b="0" baseline="0" dirty="0">
                  <a:solidFill>
                    <a:schemeClr val="bg1"/>
                  </a:solidFill>
                  <a:latin typeface="+mj-lt"/>
                </a:rPr>
                <a:t> </a:t>
              </a:r>
              <a:r>
                <a:rPr lang="en-GB" sz="1200" b="0" dirty="0">
                  <a:solidFill>
                    <a:schemeClr val="bg1"/>
                  </a:solidFill>
                  <a:latin typeface="+mj-lt"/>
                </a:rPr>
                <a:t>please read below</a:t>
              </a:r>
            </a:p>
          </p:txBody>
        </p:sp>
      </p:grpSp>
      <p:sp>
        <p:nvSpPr>
          <p:cNvPr id="19" name="TextBox 18">
            <a:extLst>
              <a:ext uri="{FF2B5EF4-FFF2-40B4-BE49-F238E27FC236}">
                <a16:creationId xmlns:a16="http://schemas.microsoft.com/office/drawing/2014/main" id="{9E9F7DE3-D9A5-30AF-D4CD-0614FEA8BA49}"/>
              </a:ext>
            </a:extLst>
          </p:cNvPr>
          <p:cNvSpPr txBox="1"/>
          <p:nvPr userDrawn="1"/>
        </p:nvSpPr>
        <p:spPr bwMode="gray">
          <a:xfrm>
            <a:off x="2524005" y="259926"/>
            <a:ext cx="7157345" cy="246221"/>
          </a:xfrm>
          <a:prstGeom prst="rect">
            <a:avLst/>
          </a:prstGeom>
          <a:noFill/>
        </p:spPr>
        <p:txBody>
          <a:bodyPr wrap="none" lIns="0" tIns="0" rIns="0" bIns="0" rtlCol="0">
            <a:spAutoFit/>
          </a:bodyPr>
          <a:lstStyle/>
          <a:p>
            <a:pPr algn="ctr"/>
            <a:r>
              <a:rPr lang="en-GB" sz="1600" b="1" dirty="0">
                <a:solidFill>
                  <a:srgbClr val="0C1B39"/>
                </a:solidFill>
                <a:latin typeface="+mj-lt"/>
              </a:rPr>
              <a:t>Guidance</a:t>
            </a:r>
            <a:r>
              <a:rPr lang="en-GB" sz="1600" b="1" baseline="0" dirty="0">
                <a:solidFill>
                  <a:srgbClr val="0C1B39"/>
                </a:solidFill>
                <a:latin typeface="+mj-lt"/>
              </a:rPr>
              <a:t> On </a:t>
            </a:r>
            <a:r>
              <a:rPr lang="en-GB" sz="1600" b="1" dirty="0">
                <a:solidFill>
                  <a:srgbClr val="0C1B39"/>
                </a:solidFill>
                <a:latin typeface="+mj-lt"/>
              </a:rPr>
              <a:t>How To Use Our Internal PowerPoint Template Successfully</a:t>
            </a:r>
          </a:p>
        </p:txBody>
      </p:sp>
      <p:sp>
        <p:nvSpPr>
          <p:cNvPr id="20" name="TextBox 19">
            <a:extLst>
              <a:ext uri="{FF2B5EF4-FFF2-40B4-BE49-F238E27FC236}">
                <a16:creationId xmlns:a16="http://schemas.microsoft.com/office/drawing/2014/main" id="{91A049B5-FCBE-CBC6-084F-A115B3DE246B}"/>
              </a:ext>
            </a:extLst>
          </p:cNvPr>
          <p:cNvSpPr txBox="1"/>
          <p:nvPr userDrawn="1"/>
        </p:nvSpPr>
        <p:spPr bwMode="gray">
          <a:xfrm>
            <a:off x="1572209" y="602056"/>
            <a:ext cx="9062908" cy="517878"/>
          </a:xfrm>
          <a:prstGeom prst="rect">
            <a:avLst/>
          </a:prstGeom>
          <a:noFill/>
        </p:spPr>
        <p:txBody>
          <a:bodyPr wrap="square" lIns="0" tIns="0" rIns="0" bIns="0" rtlCol="0">
            <a:normAutofit/>
          </a:bodyPr>
          <a:lstStyle/>
          <a:p>
            <a:pPr algn="ctr"/>
            <a:r>
              <a:rPr lang="en-GB" sz="1100" b="0" baseline="0" dirty="0">
                <a:solidFill>
                  <a:srgbClr val="0C1B39"/>
                </a:solidFill>
                <a:latin typeface="+mn-lt"/>
              </a:rPr>
              <a:t>By familiarising yourself with a few simple principles, t</a:t>
            </a:r>
            <a:r>
              <a:rPr lang="en-GB" sz="1100" b="0" dirty="0">
                <a:solidFill>
                  <a:srgbClr val="0C1B39"/>
                </a:solidFill>
                <a:latin typeface="+mn-lt"/>
              </a:rPr>
              <a:t>his</a:t>
            </a:r>
            <a:r>
              <a:rPr lang="en-GB" sz="1100" b="0" baseline="0" dirty="0">
                <a:solidFill>
                  <a:srgbClr val="0C1B39"/>
                </a:solidFill>
                <a:latin typeface="+mn-lt"/>
              </a:rPr>
              <a:t> template will allow users to quickly and easily produce PowerPoint documents and presentations in accordance with our brand guidelines.</a:t>
            </a:r>
            <a:endParaRPr lang="en-GB" sz="1100" b="0" dirty="0">
              <a:solidFill>
                <a:srgbClr val="0C1B39"/>
              </a:solidFill>
              <a:latin typeface="+mn-lt"/>
            </a:endParaRPr>
          </a:p>
        </p:txBody>
      </p:sp>
      <p:sp>
        <p:nvSpPr>
          <p:cNvPr id="21" name="Rectangle 20">
            <a:extLst>
              <a:ext uri="{FF2B5EF4-FFF2-40B4-BE49-F238E27FC236}">
                <a16:creationId xmlns:a16="http://schemas.microsoft.com/office/drawing/2014/main" id="{A9DE2A98-0C33-6610-5E57-FCDDC0CDE5FC}"/>
              </a:ext>
            </a:extLst>
          </p:cNvPr>
          <p:cNvSpPr/>
          <p:nvPr userDrawn="1"/>
        </p:nvSpPr>
        <p:spPr bwMode="gray">
          <a:xfrm>
            <a:off x="8300852" y="1226471"/>
            <a:ext cx="3295402" cy="830997"/>
          </a:xfrm>
          <a:prstGeom prst="rect">
            <a:avLst/>
          </a:prstGeom>
        </p:spPr>
        <p:txBody>
          <a:bodyPr wrap="square" lIns="0" tIns="0" rIns="0" bIns="0">
            <a:spAutoFit/>
          </a:bodyPr>
          <a:lstStyle/>
          <a:p>
            <a:pPr algn="l"/>
            <a:r>
              <a:rPr lang="en-GB" sz="1200" b="1" baseline="0" dirty="0">
                <a:solidFill>
                  <a:srgbClr val="0C1B39"/>
                </a:solidFill>
                <a:latin typeface="+mn-lt"/>
                <a:ea typeface="Source Sans Pro SemiBold" panose="020B0603030403020204" pitchFamily="34" charset="0"/>
              </a:rPr>
              <a:t>Predefined layouts</a:t>
            </a:r>
          </a:p>
          <a:p>
            <a:pPr algn="l"/>
            <a:r>
              <a:rPr lang="en-GB" sz="1050" b="0" baseline="0" dirty="0">
                <a:solidFill>
                  <a:srgbClr val="0C1B39"/>
                </a:solidFill>
                <a:latin typeface="+mn-lt"/>
              </a:rPr>
              <a:t>A number of slide layouts have been built to allow you to successfully select the right layout you require. </a:t>
            </a:r>
            <a:br>
              <a:rPr lang="en-GB" sz="1050" b="0" baseline="0" dirty="0">
                <a:solidFill>
                  <a:srgbClr val="0C1B39"/>
                </a:solidFill>
                <a:latin typeface="+mn-lt"/>
              </a:rPr>
            </a:br>
            <a:endParaRPr lang="en-GB" sz="1050" b="0" baseline="0" dirty="0">
              <a:solidFill>
                <a:srgbClr val="0C1B39"/>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rgbClr val="0C1B39"/>
                </a:solidFill>
                <a:latin typeface="+mn-lt"/>
              </a:rPr>
              <a:t>To select a layout (In ‘Normal’ screen mode)…</a:t>
            </a:r>
          </a:p>
        </p:txBody>
      </p:sp>
      <p:sp>
        <p:nvSpPr>
          <p:cNvPr id="22" name="TextBox 21">
            <a:extLst>
              <a:ext uri="{FF2B5EF4-FFF2-40B4-BE49-F238E27FC236}">
                <a16:creationId xmlns:a16="http://schemas.microsoft.com/office/drawing/2014/main" id="{C6BCA3F2-93F2-B4F0-5B1B-A9C6B8426447}"/>
              </a:ext>
            </a:extLst>
          </p:cNvPr>
          <p:cNvSpPr txBox="1"/>
          <p:nvPr userDrawn="1"/>
        </p:nvSpPr>
        <p:spPr bwMode="gray">
          <a:xfrm>
            <a:off x="644533" y="6294706"/>
            <a:ext cx="10791174" cy="325381"/>
          </a:xfrm>
          <a:prstGeom prst="rect">
            <a:avLst/>
          </a:prstGeom>
          <a:noFill/>
        </p:spPr>
        <p:txBody>
          <a:bodyPr wrap="square" lIns="0" tIns="0" rIns="0" bIns="0" rtlCol="0">
            <a:normAutofit lnSpcReduction="10000"/>
          </a:bodyPr>
          <a:lstStyle/>
          <a:p>
            <a:pPr algn="ctr"/>
            <a:r>
              <a:rPr lang="en-GB" sz="1100" b="1" dirty="0">
                <a:solidFill>
                  <a:srgbClr val="FF0000"/>
                </a:solidFill>
                <a:latin typeface="Source Sans Pro Light" panose="020B0403030403020204" pitchFamily="34" charset="0"/>
              </a:rPr>
              <a:t>Obviously we don’t want this slide seen externally or on circulation, </a:t>
            </a:r>
            <a:br>
              <a:rPr lang="en-GB" sz="1100" b="1" dirty="0">
                <a:solidFill>
                  <a:srgbClr val="FF0000"/>
                </a:solidFill>
                <a:latin typeface="Source Sans Pro Light" panose="020B0403030403020204" pitchFamily="34" charset="0"/>
              </a:rPr>
            </a:br>
            <a:r>
              <a:rPr lang="en-GB" sz="1100" b="1" dirty="0">
                <a:solidFill>
                  <a:srgbClr val="FF0000"/>
                </a:solidFill>
                <a:latin typeface="Source Sans Pro Light" panose="020B0403030403020204" pitchFamily="34" charset="0"/>
              </a:rPr>
              <a:t>so</a:t>
            </a:r>
            <a:r>
              <a:rPr lang="en-GB" sz="1100" b="1" baseline="0" dirty="0">
                <a:solidFill>
                  <a:srgbClr val="FF0000"/>
                </a:solidFill>
                <a:latin typeface="Source Sans Pro Light" panose="020B0403030403020204" pitchFamily="34" charset="0"/>
              </a:rPr>
              <a:t> please ensure this slide is </a:t>
            </a:r>
            <a:r>
              <a:rPr lang="en-GB" sz="1100" b="1" dirty="0">
                <a:solidFill>
                  <a:srgbClr val="FF0000"/>
                </a:solidFill>
                <a:latin typeface="Source Sans Pro Light" panose="020B0403030403020204" pitchFamily="34" charset="0"/>
              </a:rPr>
              <a:t>deleted (in normal mode in </a:t>
            </a:r>
            <a:r>
              <a:rPr lang="en-GB" sz="1100" b="1" dirty="0" err="1">
                <a:solidFill>
                  <a:srgbClr val="FF0000"/>
                </a:solidFill>
                <a:latin typeface="Source Sans Pro Light" panose="020B0403030403020204" pitchFamily="34" charset="0"/>
              </a:rPr>
              <a:t>Powerpoint</a:t>
            </a:r>
            <a:r>
              <a:rPr lang="en-GB" sz="1100" b="1" dirty="0">
                <a:solidFill>
                  <a:srgbClr val="FF0000"/>
                </a:solidFill>
                <a:latin typeface="Source Sans Pro Light" panose="020B0403030403020204" pitchFamily="34" charset="0"/>
              </a:rPr>
              <a:t>) before finalising and circulating</a:t>
            </a:r>
            <a:r>
              <a:rPr lang="en-GB" sz="1100" b="1" baseline="0" dirty="0">
                <a:solidFill>
                  <a:srgbClr val="FF0000"/>
                </a:solidFill>
                <a:latin typeface="Source Sans Pro Light" panose="020B0403030403020204" pitchFamily="34" charset="0"/>
              </a:rPr>
              <a:t> your </a:t>
            </a:r>
            <a:r>
              <a:rPr lang="en-GB" sz="1100" b="1" baseline="0" dirty="0" err="1">
                <a:solidFill>
                  <a:srgbClr val="FF0000"/>
                </a:solidFill>
                <a:latin typeface="Source Sans Pro Light" panose="020B0403030403020204" pitchFamily="34" charset="0"/>
              </a:rPr>
              <a:t>Powerpoint</a:t>
            </a:r>
            <a:r>
              <a:rPr lang="en-GB" sz="1100" b="1" baseline="0" dirty="0">
                <a:solidFill>
                  <a:srgbClr val="FF0000"/>
                </a:solidFill>
                <a:latin typeface="Source Sans Pro Light" panose="020B0403030403020204" pitchFamily="34" charset="0"/>
              </a:rPr>
              <a:t> document.</a:t>
            </a:r>
            <a:endParaRPr lang="en-GB" sz="1100" b="1" dirty="0">
              <a:solidFill>
                <a:srgbClr val="FF0000"/>
              </a:solidFill>
              <a:latin typeface="Source Sans Pro Light" panose="020B0403030403020204" pitchFamily="34" charset="0"/>
            </a:endParaRPr>
          </a:p>
        </p:txBody>
      </p:sp>
      <p:sp>
        <p:nvSpPr>
          <p:cNvPr id="23" name="Rectangle 22">
            <a:extLst>
              <a:ext uri="{FF2B5EF4-FFF2-40B4-BE49-F238E27FC236}">
                <a16:creationId xmlns:a16="http://schemas.microsoft.com/office/drawing/2014/main" id="{D49B6FF5-486E-337E-F82B-AC48FAC6864C}"/>
              </a:ext>
            </a:extLst>
          </p:cNvPr>
          <p:cNvSpPr/>
          <p:nvPr userDrawn="1"/>
        </p:nvSpPr>
        <p:spPr bwMode="gray">
          <a:xfrm>
            <a:off x="8298760" y="4676727"/>
            <a:ext cx="3295402" cy="800219"/>
          </a:xfrm>
          <a:prstGeom prst="rect">
            <a:avLst/>
          </a:prstGeom>
        </p:spPr>
        <p:txBody>
          <a:bodyPr wrap="square" lIns="0" tIns="0" rIns="0" bIns="0">
            <a:spAutoFit/>
          </a:bodyPr>
          <a:lstStyle/>
          <a:p>
            <a:pPr algn="l"/>
            <a:r>
              <a:rPr lang="en-GB" sz="1200" b="1" baseline="0" dirty="0">
                <a:solidFill>
                  <a:srgbClr val="0C1B39"/>
                </a:solidFill>
                <a:latin typeface="+mn-lt"/>
                <a:ea typeface="Source Sans Pro SemiBold" panose="020B0603030403020204" pitchFamily="34" charset="0"/>
              </a:rPr>
              <a:t>Irwin Mitchell colours</a:t>
            </a:r>
          </a:p>
          <a:p>
            <a:pPr algn="l"/>
            <a:r>
              <a:rPr lang="en-GB" sz="1000" b="0" baseline="0" dirty="0">
                <a:solidFill>
                  <a:srgbClr val="0C1B39"/>
                </a:solidFill>
                <a:latin typeface="+mn-lt"/>
              </a:rPr>
              <a:t>The template has been set with our predefined colours. These can be found on the top line of the colour palette when using the ‘fill’ functions. Only colours within this palette should be used in your presentation.</a:t>
            </a:r>
          </a:p>
        </p:txBody>
      </p:sp>
      <p:sp>
        <p:nvSpPr>
          <p:cNvPr id="24" name="Rectangle 23">
            <a:extLst>
              <a:ext uri="{FF2B5EF4-FFF2-40B4-BE49-F238E27FC236}">
                <a16:creationId xmlns:a16="http://schemas.microsoft.com/office/drawing/2014/main" id="{1A871C10-8E05-34F3-599E-93B3BD592D54}"/>
              </a:ext>
            </a:extLst>
          </p:cNvPr>
          <p:cNvSpPr/>
          <p:nvPr userDrawn="1"/>
        </p:nvSpPr>
        <p:spPr bwMode="gray">
          <a:xfrm>
            <a:off x="8298759" y="3076998"/>
            <a:ext cx="3295403" cy="669414"/>
          </a:xfrm>
          <a:prstGeom prst="rect">
            <a:avLst/>
          </a:prstGeom>
        </p:spPr>
        <p:txBody>
          <a:bodyPr wrap="square" lIns="0" tIns="0" rIns="0" bIns="0">
            <a:spAutoFit/>
          </a:bodyPr>
          <a:lstStyle/>
          <a:p>
            <a:pPr algn="l"/>
            <a:r>
              <a:rPr lang="en-GB" sz="1200" b="1" baseline="0" dirty="0">
                <a:solidFill>
                  <a:srgbClr val="0C1B39"/>
                </a:solidFill>
                <a:latin typeface="+mn-lt"/>
                <a:ea typeface="Source Sans Pro SemiBold" panose="020B0603030403020204" pitchFamily="34" charset="0"/>
              </a:rPr>
              <a:t>Graphs and tables</a:t>
            </a:r>
          </a:p>
          <a:p>
            <a:pPr algn="l"/>
            <a:r>
              <a:rPr lang="en-GB" sz="1000" b="0" baseline="0" dirty="0">
                <a:solidFill>
                  <a:srgbClr val="0C1B39"/>
                </a:solidFill>
                <a:latin typeface="+mn-lt"/>
              </a:rPr>
              <a:t>Graphs can be added by clicking on the appropriate Graph icon in a relevant empty placeholder. The graph will automatically style correctly to our brand colours. </a:t>
            </a:r>
          </a:p>
        </p:txBody>
      </p:sp>
      <p:sp>
        <p:nvSpPr>
          <p:cNvPr id="25" name="Rectangle 24">
            <a:extLst>
              <a:ext uri="{FF2B5EF4-FFF2-40B4-BE49-F238E27FC236}">
                <a16:creationId xmlns:a16="http://schemas.microsoft.com/office/drawing/2014/main" id="{53529BF7-9D35-85A1-519D-2C981508A50E}"/>
              </a:ext>
            </a:extLst>
          </p:cNvPr>
          <p:cNvSpPr/>
          <p:nvPr userDrawn="1"/>
        </p:nvSpPr>
        <p:spPr bwMode="gray">
          <a:xfrm>
            <a:off x="8305165" y="3879287"/>
            <a:ext cx="3295402" cy="669414"/>
          </a:xfrm>
          <a:prstGeom prst="rect">
            <a:avLst/>
          </a:prstGeom>
        </p:spPr>
        <p:txBody>
          <a:bodyPr wrap="square" lIns="0" tIns="0" rIns="0" bIns="0">
            <a:spAutoFit/>
          </a:bodyPr>
          <a:lstStyle/>
          <a:p>
            <a:pPr algn="l"/>
            <a:r>
              <a:rPr lang="en-GB" sz="1200" b="1" baseline="0" dirty="0">
                <a:solidFill>
                  <a:srgbClr val="0C1B39"/>
                </a:solidFill>
                <a:latin typeface="+mn-lt"/>
                <a:ea typeface="Source Sans Pro SemiBold" panose="020B0603030403020204" pitchFamily="34" charset="0"/>
              </a:rPr>
              <a:t>Graphic elements</a:t>
            </a:r>
          </a:p>
          <a:p>
            <a:pPr algn="l"/>
            <a:r>
              <a:rPr lang="en-GB" sz="1000" b="0" baseline="0" dirty="0">
                <a:solidFill>
                  <a:srgbClr val="0C1B39"/>
                </a:solidFill>
                <a:latin typeface="+mn-lt"/>
              </a:rPr>
              <a:t>A number of graphical elements have been built for this template. These can be edited with your own text and adjusted for your own purposes.</a:t>
            </a:r>
          </a:p>
        </p:txBody>
      </p:sp>
      <p:sp>
        <p:nvSpPr>
          <p:cNvPr id="26" name="Rectangle 25">
            <a:extLst>
              <a:ext uri="{FF2B5EF4-FFF2-40B4-BE49-F238E27FC236}">
                <a16:creationId xmlns:a16="http://schemas.microsoft.com/office/drawing/2014/main" id="{EBF82AEC-D2B9-8D0F-0869-08E940285F23}"/>
              </a:ext>
            </a:extLst>
          </p:cNvPr>
          <p:cNvSpPr/>
          <p:nvPr userDrawn="1"/>
        </p:nvSpPr>
        <p:spPr bwMode="gray">
          <a:xfrm>
            <a:off x="4503919" y="2549302"/>
            <a:ext cx="3360385" cy="1292662"/>
          </a:xfrm>
          <a:prstGeom prst="rect">
            <a:avLst/>
          </a:prstGeom>
        </p:spPr>
        <p:txBody>
          <a:bodyPr wrap="square" lIns="0" tIns="0" rIns="0" bIns="0">
            <a:spAutoFit/>
          </a:bodyPr>
          <a:lstStyle/>
          <a:p>
            <a:pPr algn="l"/>
            <a:r>
              <a:rPr lang="en-GB" sz="1050" b="1" baseline="0" dirty="0">
                <a:solidFill>
                  <a:srgbClr val="0C1B39"/>
                </a:solidFill>
                <a:latin typeface="+mn-lt"/>
                <a:ea typeface="Source Sans Pro SemiBold" panose="020B0603030403020204" pitchFamily="34" charset="0"/>
              </a:rPr>
              <a:t>To format the body text, highlight the specific line(s) of text and click the ‘Increase/Decrease List Level’ buttons in the ‘Home’ menu. If you continue to click the ‘Increase List Level’ button and the text turns </a:t>
            </a:r>
            <a:r>
              <a:rPr lang="en-GB" sz="1050" b="0" i="1" baseline="0" dirty="0">
                <a:solidFill>
                  <a:srgbClr val="FF0000"/>
                </a:solidFill>
                <a:latin typeface="+mn-lt"/>
                <a:ea typeface="Source Sans Pro SemiBold" panose="020B0603030403020204" pitchFamily="34" charset="0"/>
              </a:rPr>
              <a:t>red</a:t>
            </a:r>
            <a:r>
              <a:rPr lang="en-GB" sz="1050" b="1" baseline="0" dirty="0">
                <a:solidFill>
                  <a:srgbClr val="0C1B39"/>
                </a:solidFill>
                <a:latin typeface="+mn-lt"/>
                <a:ea typeface="Source Sans Pro SemiBold" panose="020B0603030403020204" pitchFamily="34" charset="0"/>
              </a:rPr>
              <a:t> you’ve gone too far and should use the ‘Decrease List Level’ button to return to compliant text.</a:t>
            </a:r>
          </a:p>
          <a:p>
            <a:pPr algn="l"/>
            <a:endParaRPr lang="en-GB" sz="1050" b="1" baseline="0" dirty="0">
              <a:solidFill>
                <a:srgbClr val="0C1B39"/>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rgbClr val="0C1B39"/>
                </a:solidFill>
                <a:latin typeface="+mn-lt"/>
              </a:rPr>
              <a:t>All our compliant text styles will show via this method.</a:t>
            </a:r>
          </a:p>
        </p:txBody>
      </p:sp>
      <p:grpSp>
        <p:nvGrpSpPr>
          <p:cNvPr id="28" name="Group 27">
            <a:extLst>
              <a:ext uri="{FF2B5EF4-FFF2-40B4-BE49-F238E27FC236}">
                <a16:creationId xmlns:a16="http://schemas.microsoft.com/office/drawing/2014/main" id="{579C63E3-AEAF-08CE-FD28-B6B473FC4D13}"/>
              </a:ext>
            </a:extLst>
          </p:cNvPr>
          <p:cNvGrpSpPr/>
          <p:nvPr userDrawn="1"/>
        </p:nvGrpSpPr>
        <p:grpSpPr>
          <a:xfrm>
            <a:off x="8300851" y="2192750"/>
            <a:ext cx="3295402" cy="756766"/>
            <a:chOff x="2189955" y="2788443"/>
            <a:chExt cx="4929127" cy="1281112"/>
          </a:xfrm>
        </p:grpSpPr>
        <p:sp>
          <p:nvSpPr>
            <p:cNvPr id="31" name="Freeform: Shape 30">
              <a:extLst>
                <a:ext uri="{FF2B5EF4-FFF2-40B4-BE49-F238E27FC236}">
                  <a16:creationId xmlns:a16="http://schemas.microsoft.com/office/drawing/2014/main" id="{8ACEFE0B-F736-C295-BF26-B662539B3079}"/>
                </a:ext>
              </a:extLst>
            </p:cNvPr>
            <p:cNvSpPr/>
            <p:nvPr/>
          </p:nvSpPr>
          <p:spPr>
            <a:xfrm>
              <a:off x="2189955" y="2788443"/>
              <a:ext cx="1008000" cy="1281112"/>
            </a:xfrm>
            <a:custGeom>
              <a:avLst/>
              <a:gdLst>
                <a:gd name="connsiteX0" fmla="*/ 0 w 2135187"/>
                <a:gd name="connsiteY0" fmla="*/ 0 h 1281112"/>
                <a:gd name="connsiteX1" fmla="*/ 2135187 w 2135187"/>
                <a:gd name="connsiteY1" fmla="*/ 0 h 1281112"/>
                <a:gd name="connsiteX2" fmla="*/ 2135187 w 2135187"/>
                <a:gd name="connsiteY2" fmla="*/ 1281112 h 1281112"/>
                <a:gd name="connsiteX3" fmla="*/ 0 w 2135187"/>
                <a:gd name="connsiteY3" fmla="*/ 1281112 h 1281112"/>
                <a:gd name="connsiteX4" fmla="*/ 0 w 2135187"/>
                <a:gd name="connsiteY4" fmla="*/ 0 h 128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87" h="1281112">
                  <a:moveTo>
                    <a:pt x="0" y="0"/>
                  </a:moveTo>
                  <a:lnTo>
                    <a:pt x="2135187" y="0"/>
                  </a:lnTo>
                  <a:lnTo>
                    <a:pt x="2135187" y="1281112"/>
                  </a:lnTo>
                  <a:lnTo>
                    <a:pt x="0" y="1281112"/>
                  </a:lnTo>
                  <a:lnTo>
                    <a:pt x="0" y="0"/>
                  </a:lnTo>
                  <a:close/>
                </a:path>
              </a:pathLst>
            </a:custGeom>
            <a:solidFill>
              <a:srgbClr val="0C1B39"/>
            </a:solidFill>
            <a:ln>
              <a:solidFill>
                <a:srgbClr val="0C1B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000" kern="1200" dirty="0">
                  <a:latin typeface="+mn-lt"/>
                  <a:ea typeface="Source Sans Pro SemiBold" panose="020B0603030403020204" pitchFamily="34" charset="0"/>
                </a:rPr>
                <a:t>Home</a:t>
              </a:r>
            </a:p>
          </p:txBody>
        </p:sp>
        <p:sp>
          <p:nvSpPr>
            <p:cNvPr id="32" name="Freeform: Shape 31">
              <a:extLst>
                <a:ext uri="{FF2B5EF4-FFF2-40B4-BE49-F238E27FC236}">
                  <a16:creationId xmlns:a16="http://schemas.microsoft.com/office/drawing/2014/main" id="{987E4EF2-2370-EF92-87FE-B8CD170A2EDF}"/>
                </a:ext>
              </a:extLst>
            </p:cNvPr>
            <p:cNvSpPr/>
            <p:nvPr/>
          </p:nvSpPr>
          <p:spPr>
            <a:xfrm>
              <a:off x="3593378" y="2788443"/>
              <a:ext cx="2135187" cy="1281112"/>
            </a:xfrm>
            <a:custGeom>
              <a:avLst/>
              <a:gdLst>
                <a:gd name="connsiteX0" fmla="*/ 0 w 2135187"/>
                <a:gd name="connsiteY0" fmla="*/ 0 h 1281112"/>
                <a:gd name="connsiteX1" fmla="*/ 2135187 w 2135187"/>
                <a:gd name="connsiteY1" fmla="*/ 0 h 1281112"/>
                <a:gd name="connsiteX2" fmla="*/ 2135187 w 2135187"/>
                <a:gd name="connsiteY2" fmla="*/ 1281112 h 1281112"/>
                <a:gd name="connsiteX3" fmla="*/ 0 w 2135187"/>
                <a:gd name="connsiteY3" fmla="*/ 1281112 h 1281112"/>
                <a:gd name="connsiteX4" fmla="*/ 0 w 2135187"/>
                <a:gd name="connsiteY4" fmla="*/ 0 h 128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87" h="1281112">
                  <a:moveTo>
                    <a:pt x="0" y="0"/>
                  </a:moveTo>
                  <a:lnTo>
                    <a:pt x="2135187" y="0"/>
                  </a:lnTo>
                  <a:lnTo>
                    <a:pt x="2135187" y="1281112"/>
                  </a:lnTo>
                  <a:lnTo>
                    <a:pt x="0" y="1281112"/>
                  </a:lnTo>
                  <a:lnTo>
                    <a:pt x="0" y="0"/>
                  </a:lnTo>
                  <a:close/>
                </a:path>
              </a:pathLst>
            </a:custGeom>
            <a:solidFill>
              <a:srgbClr val="0C1B39"/>
            </a:solidFill>
            <a:ln>
              <a:solidFill>
                <a:srgbClr val="0C1B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000" kern="1200" dirty="0">
                  <a:latin typeface="+mn-lt"/>
                  <a:ea typeface="Source Sans Pro SemiBold" panose="020B0603030403020204" pitchFamily="34" charset="0"/>
                </a:rPr>
                <a:t>New Slide</a:t>
              </a:r>
            </a:p>
            <a:p>
              <a:pPr marL="0" lvl="0" indent="0" algn="ctr" defTabSz="844550">
                <a:lnSpc>
                  <a:spcPct val="90000"/>
                </a:lnSpc>
                <a:spcBef>
                  <a:spcPct val="0"/>
                </a:spcBef>
                <a:spcAft>
                  <a:spcPct val="35000"/>
                </a:spcAft>
                <a:buNone/>
              </a:pPr>
              <a:r>
                <a:rPr lang="en-GB" sz="1000" kern="1200" dirty="0">
                  <a:latin typeface="+mn-lt"/>
                </a:rPr>
                <a:t>(you’ll see the predefined layouts to choose from)</a:t>
              </a:r>
            </a:p>
          </p:txBody>
        </p:sp>
        <p:sp>
          <p:nvSpPr>
            <p:cNvPr id="33" name="Freeform: Shape 32">
              <a:extLst>
                <a:ext uri="{FF2B5EF4-FFF2-40B4-BE49-F238E27FC236}">
                  <a16:creationId xmlns:a16="http://schemas.microsoft.com/office/drawing/2014/main" id="{5BFFD048-C292-E996-E34F-455FF3FA109A}"/>
                </a:ext>
              </a:extLst>
            </p:cNvPr>
            <p:cNvSpPr/>
            <p:nvPr/>
          </p:nvSpPr>
          <p:spPr>
            <a:xfrm>
              <a:off x="6111082" y="2788443"/>
              <a:ext cx="1008000" cy="1281112"/>
            </a:xfrm>
            <a:custGeom>
              <a:avLst/>
              <a:gdLst>
                <a:gd name="connsiteX0" fmla="*/ 0 w 2135187"/>
                <a:gd name="connsiteY0" fmla="*/ 0 h 1281112"/>
                <a:gd name="connsiteX1" fmla="*/ 2135187 w 2135187"/>
                <a:gd name="connsiteY1" fmla="*/ 0 h 1281112"/>
                <a:gd name="connsiteX2" fmla="*/ 2135187 w 2135187"/>
                <a:gd name="connsiteY2" fmla="*/ 1281112 h 1281112"/>
                <a:gd name="connsiteX3" fmla="*/ 0 w 2135187"/>
                <a:gd name="connsiteY3" fmla="*/ 1281112 h 1281112"/>
                <a:gd name="connsiteX4" fmla="*/ 0 w 2135187"/>
                <a:gd name="connsiteY4" fmla="*/ 0 h 128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87" h="1281112">
                  <a:moveTo>
                    <a:pt x="0" y="0"/>
                  </a:moveTo>
                  <a:lnTo>
                    <a:pt x="2135187" y="0"/>
                  </a:lnTo>
                  <a:lnTo>
                    <a:pt x="2135187" y="1281112"/>
                  </a:lnTo>
                  <a:lnTo>
                    <a:pt x="0" y="1281112"/>
                  </a:lnTo>
                  <a:lnTo>
                    <a:pt x="0" y="0"/>
                  </a:lnTo>
                  <a:close/>
                </a:path>
              </a:pathLst>
            </a:custGeom>
            <a:solidFill>
              <a:srgbClr val="0C1B39"/>
            </a:solidFill>
            <a:ln>
              <a:solidFill>
                <a:srgbClr val="0C1B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000" kern="1200" dirty="0">
                  <a:latin typeface="+mn-lt"/>
                  <a:ea typeface="Source Sans Pro SemiBold" panose="020B0603030403020204" pitchFamily="34" charset="0"/>
                </a:rPr>
                <a:t>Click the desired layout</a:t>
              </a:r>
            </a:p>
          </p:txBody>
        </p:sp>
      </p:grpSp>
      <p:sp>
        <p:nvSpPr>
          <p:cNvPr id="2" name="Rounded Rectangle 6">
            <a:extLst>
              <a:ext uri="{FF2B5EF4-FFF2-40B4-BE49-F238E27FC236}">
                <a16:creationId xmlns:a16="http://schemas.microsoft.com/office/drawing/2014/main" id="{90BDF1E8-461B-3865-9838-9DBD1999D077}"/>
              </a:ext>
            </a:extLst>
          </p:cNvPr>
          <p:cNvSpPr/>
          <p:nvPr userDrawn="1"/>
        </p:nvSpPr>
        <p:spPr>
          <a:xfrm>
            <a:off x="423561" y="4020946"/>
            <a:ext cx="7440744" cy="2090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a:latin typeface="Source Sans Pro Light" panose="020B0403030403020204" pitchFamily="34" charset="0"/>
            </a:endParaRPr>
          </a:p>
        </p:txBody>
      </p:sp>
      <p:sp>
        <p:nvSpPr>
          <p:cNvPr id="34" name="Rectangle 33">
            <a:extLst>
              <a:ext uri="{FF2B5EF4-FFF2-40B4-BE49-F238E27FC236}">
                <a16:creationId xmlns:a16="http://schemas.microsoft.com/office/drawing/2014/main" id="{5BC8126C-2EDF-C6CA-4ACF-B67B29452263}"/>
              </a:ext>
            </a:extLst>
          </p:cNvPr>
          <p:cNvSpPr/>
          <p:nvPr userDrawn="1"/>
        </p:nvSpPr>
        <p:spPr bwMode="gray">
          <a:xfrm>
            <a:off x="597838" y="4163192"/>
            <a:ext cx="7105982" cy="1785104"/>
          </a:xfrm>
          <a:prstGeom prst="rect">
            <a:avLst/>
          </a:prstGeom>
        </p:spPr>
        <p:txBody>
          <a:bodyPr wrap="square" lIns="0" tIns="0" rIns="0" bIns="0">
            <a:spAutoFit/>
          </a:bodyPr>
          <a:lstStyle/>
          <a:p>
            <a:pPr algn="l"/>
            <a:r>
              <a:rPr lang="en-GB" sz="1400" b="1" baseline="0" dirty="0">
                <a:solidFill>
                  <a:schemeClr val="tx1"/>
                </a:solidFill>
                <a:latin typeface="+mn-lt"/>
                <a:ea typeface="Source Sans Pro SemiBold" panose="020B0603030403020204" pitchFamily="34" charset="0"/>
              </a:rPr>
              <a:t>Summary of text styles</a:t>
            </a:r>
          </a:p>
          <a:p>
            <a:pPr algn="l"/>
            <a:endParaRPr lang="en-GB" sz="400" b="0" baseline="0" dirty="0">
              <a:solidFill>
                <a:schemeClr val="tx1"/>
              </a:solidFill>
              <a:latin typeface="+mn-lt"/>
              <a:ea typeface="Source Sans Pro SemiBold" panose="020B0603030403020204" pitchFamily="34" charset="0"/>
            </a:endParaRPr>
          </a:p>
          <a:p>
            <a:pPr algn="l"/>
            <a:r>
              <a:rPr lang="en-GB" sz="1100" b="0" baseline="0" dirty="0">
                <a:solidFill>
                  <a:schemeClr val="tx1"/>
                </a:solidFill>
                <a:latin typeface="+mn-lt"/>
                <a:ea typeface="Source Sans Pro SemiBold" panose="020B0603030403020204" pitchFamily="34" charset="0"/>
              </a:rPr>
              <a:t>Titles: 36pt Arial. Titles should, where possible, highlight a key word bold and in the relevant audience colour</a:t>
            </a:r>
          </a:p>
          <a:p>
            <a:pPr algn="l"/>
            <a:r>
              <a:rPr lang="en-GB" sz="1100" b="0" baseline="0" dirty="0">
                <a:solidFill>
                  <a:schemeClr val="tx1"/>
                </a:solidFill>
                <a:latin typeface="+mn-lt"/>
                <a:ea typeface="Source Sans Pro SemiBold" panose="020B0603030403020204" pitchFamily="34" charset="0"/>
              </a:rPr>
              <a:t>First level: 18pt Arial. Your primary text style used for the main body text, normal paragraphs*</a:t>
            </a:r>
          </a:p>
          <a:p>
            <a:pPr algn="l"/>
            <a:r>
              <a:rPr lang="en-GB" sz="1100" b="0" baseline="0" dirty="0">
                <a:solidFill>
                  <a:schemeClr val="tx1"/>
                </a:solidFill>
                <a:latin typeface="+mn-lt"/>
                <a:ea typeface="Source Sans Pro SemiBold" panose="020B0603030403020204" pitchFamily="34" charset="0"/>
              </a:rPr>
              <a:t>Second level: 16pt  Arial. Used for text that needs slightly less emphasis than the first level</a:t>
            </a:r>
          </a:p>
          <a:p>
            <a:pPr marL="285750" indent="-285750" algn="l">
              <a:buFont typeface="Arial" panose="020B0604020202020204" pitchFamily="34" charset="0"/>
              <a:buChar char="•"/>
            </a:pPr>
            <a:r>
              <a:rPr lang="en-GB" sz="1100" b="0" baseline="0" dirty="0">
                <a:solidFill>
                  <a:schemeClr val="tx1"/>
                </a:solidFill>
                <a:latin typeface="+mn-lt"/>
                <a:ea typeface="Source Sans Pro SemiBold" panose="020B0603030403020204" pitchFamily="34" charset="0"/>
              </a:rPr>
              <a:t>Third level: 18pt Arial. Your primary bullet point style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solidFill>
                  <a:schemeClr val="tx1"/>
                </a:solidFill>
                <a:latin typeface="+mn-lt"/>
                <a:ea typeface="Source Sans Pro SemiBold" panose="020B0603030403020204" pitchFamily="34" charset="0"/>
              </a:rPr>
              <a:t>Fourth level: 16pt Arial. Your secondary, indented and final bullet point style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solidFill>
                  <a:schemeClr val="tx1"/>
                </a:solidFill>
                <a:latin typeface="+mn-lt"/>
                <a:ea typeface="Source Sans Pro SemiBold" panose="020B0603030403020204" pitchFamily="34" charset="0"/>
              </a:rPr>
              <a:t>Fifth level: 18pt Arial Bold. Used for subheadings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solidFill>
                  <a:srgbClr val="E49431"/>
                </a:solidFill>
                <a:latin typeface="+mn-lt"/>
                <a:ea typeface="Source Sans Pro SemiBold" panose="020B0603030403020204" pitchFamily="34" charset="0"/>
              </a:rPr>
              <a:t>Sixth level: 18pt Arial. Should only be used for call to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baseline="0" dirty="0">
              <a:solidFill>
                <a:srgbClr val="E49431"/>
              </a:solidFill>
              <a:latin typeface="+mn-lt"/>
              <a:ea typeface="Source Sans Pro SemiBold" panose="020B0603030403020204" pitchFamily="34" charset="0"/>
            </a:endParaRPr>
          </a:p>
          <a:p>
            <a:pPr algn="l"/>
            <a:r>
              <a:rPr lang="en-GB" sz="1050" b="1" baseline="0" dirty="0">
                <a:solidFill>
                  <a:schemeClr val="tx1"/>
                </a:solidFill>
                <a:latin typeface="+mn-lt"/>
              </a:rPr>
              <a:t>Don’t use the bullet point button to format your text – this is already built into the text styles that have been set.</a:t>
            </a:r>
            <a:endParaRPr lang="en-GB" sz="1100" b="0" baseline="0" dirty="0">
              <a:solidFill>
                <a:schemeClr val="tx1"/>
              </a:solidFill>
              <a:latin typeface="+mn-lt"/>
              <a:ea typeface="Source Sans Pro SemiBold" panose="020B0603030403020204" pitchFamily="34" charset="0"/>
            </a:endParaRPr>
          </a:p>
        </p:txBody>
      </p:sp>
      <p:pic>
        <p:nvPicPr>
          <p:cNvPr id="35" name="Picture 34">
            <a:extLst>
              <a:ext uri="{FF2B5EF4-FFF2-40B4-BE49-F238E27FC236}">
                <a16:creationId xmlns:a16="http://schemas.microsoft.com/office/drawing/2014/main" id="{849ABD41-BFCF-C283-20A0-26775B8DF3A5}"/>
              </a:ext>
            </a:extLst>
          </p:cNvPr>
          <p:cNvPicPr>
            <a:picLocks noChangeAspect="1"/>
          </p:cNvPicPr>
          <p:nvPr userDrawn="1"/>
        </p:nvPicPr>
        <p:blipFill>
          <a:blip r:embed="rId3"/>
          <a:stretch>
            <a:fillRect/>
          </a:stretch>
        </p:blipFill>
        <p:spPr>
          <a:xfrm>
            <a:off x="701060" y="2684738"/>
            <a:ext cx="647700" cy="390525"/>
          </a:xfrm>
          <a:prstGeom prst="rect">
            <a:avLst/>
          </a:prstGeom>
          <a:ln w="19050">
            <a:solidFill>
              <a:srgbClr val="E49431"/>
            </a:solidFill>
          </a:ln>
        </p:spPr>
      </p:pic>
      <p:sp>
        <p:nvSpPr>
          <p:cNvPr id="5" name="TextBox 4">
            <a:extLst>
              <a:ext uri="{FF2B5EF4-FFF2-40B4-BE49-F238E27FC236}">
                <a16:creationId xmlns:a16="http://schemas.microsoft.com/office/drawing/2014/main" id="{D580F608-0784-244F-7F65-73D69545EEDE}"/>
              </a:ext>
            </a:extLst>
          </p:cNvPr>
          <p:cNvSpPr txBox="1"/>
          <p:nvPr userDrawn="1"/>
        </p:nvSpPr>
        <p:spPr>
          <a:xfrm>
            <a:off x="6408721" y="4895809"/>
            <a:ext cx="1375341" cy="584775"/>
          </a:xfrm>
          <a:prstGeom prst="rect">
            <a:avLst/>
          </a:prstGeom>
          <a:noFill/>
        </p:spPr>
        <p:txBody>
          <a:bodyPr wrap="square">
            <a:spAutoFit/>
          </a:bodyPr>
          <a:lstStyle/>
          <a:p>
            <a:pPr algn="l"/>
            <a:r>
              <a:rPr lang="en-GB" sz="800" b="0" baseline="0" dirty="0">
                <a:latin typeface="+mn-lt"/>
              </a:rPr>
              <a:t>* Where text appears on </a:t>
            </a:r>
            <a:br>
              <a:rPr lang="en-GB" sz="800" b="0" baseline="0" dirty="0">
                <a:latin typeface="+mn-lt"/>
              </a:rPr>
            </a:br>
            <a:r>
              <a:rPr lang="en-GB" sz="800" b="0" baseline="0" dirty="0">
                <a:latin typeface="+mn-lt"/>
              </a:rPr>
              <a:t>a gradient background, </a:t>
            </a:r>
            <a:br>
              <a:rPr lang="en-GB" sz="800" b="0" baseline="0" dirty="0">
                <a:latin typeface="+mn-lt"/>
              </a:rPr>
            </a:br>
            <a:r>
              <a:rPr lang="en-GB" sz="800" b="0" baseline="0" dirty="0">
                <a:latin typeface="+mn-lt"/>
              </a:rPr>
              <a:t>all text styles will be in </a:t>
            </a:r>
            <a:br>
              <a:rPr lang="en-GB" sz="800" b="0" baseline="0" dirty="0">
                <a:latin typeface="+mn-lt"/>
              </a:rPr>
            </a:br>
            <a:r>
              <a:rPr lang="en-GB" sz="800" b="0" baseline="0" dirty="0">
                <a:latin typeface="+mn-lt"/>
              </a:rPr>
              <a:t>white only.</a:t>
            </a:r>
          </a:p>
        </p:txBody>
      </p:sp>
      <p:sp>
        <p:nvSpPr>
          <p:cNvPr id="27" name="Isosceles Triangle 26">
            <a:extLst>
              <a:ext uri="{FF2B5EF4-FFF2-40B4-BE49-F238E27FC236}">
                <a16:creationId xmlns:a16="http://schemas.microsoft.com/office/drawing/2014/main" id="{DA5A736E-3F5C-975B-7A4C-D1032BB3EC8A}"/>
              </a:ext>
            </a:extLst>
          </p:cNvPr>
          <p:cNvSpPr/>
          <p:nvPr userDrawn="1"/>
        </p:nvSpPr>
        <p:spPr>
          <a:xfrm rot="5400000">
            <a:off x="8921819" y="2477385"/>
            <a:ext cx="370236" cy="169819"/>
          </a:xfrm>
          <a:prstGeom prst="triangl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730A1A76-F81A-E863-E2E0-20716A6A57F8}"/>
              </a:ext>
            </a:extLst>
          </p:cNvPr>
          <p:cNvSpPr/>
          <p:nvPr userDrawn="1"/>
        </p:nvSpPr>
        <p:spPr>
          <a:xfrm rot="5400000">
            <a:off x="10605048" y="2487262"/>
            <a:ext cx="370236" cy="169819"/>
          </a:xfrm>
          <a:prstGeom prst="triangl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4"/>
            <a:extLst>
              <a:ext uri="{FF2B5EF4-FFF2-40B4-BE49-F238E27FC236}">
                <a16:creationId xmlns:a16="http://schemas.microsoft.com/office/drawing/2014/main" id="{C6418F87-0834-14E6-A4C4-EB0B1E781A19}"/>
              </a:ext>
            </a:extLst>
          </p:cNvPr>
          <p:cNvSpPr/>
          <p:nvPr userDrawn="1"/>
        </p:nvSpPr>
        <p:spPr>
          <a:xfrm>
            <a:off x="8316686" y="5556069"/>
            <a:ext cx="3248297" cy="41801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0" baseline="0" dirty="0">
                <a:solidFill>
                  <a:schemeClr val="tx1"/>
                </a:solidFill>
                <a:latin typeface="+mn-lt"/>
              </a:rPr>
              <a:t>Please refer to our </a:t>
            </a:r>
            <a:r>
              <a:rPr lang="en-GB" sz="1000" b="0" baseline="0" dirty="0">
                <a:solidFill>
                  <a:schemeClr val="tx1"/>
                </a:solidFill>
                <a:latin typeface="+mn-lt"/>
                <a:hlinkClick r:id="rId4">
                  <a:extLst>
                    <a:ext uri="{A12FA001-AC4F-418D-AE19-62706E023703}">
                      <ahyp:hlinkClr xmlns:ahyp="http://schemas.microsoft.com/office/drawing/2018/hyperlinkcolor" val="tx"/>
                    </a:ext>
                  </a:extLst>
                </a:hlinkClick>
              </a:rPr>
              <a:t>Brand Guidelines </a:t>
            </a:r>
            <a:endParaRPr lang="en-GB" sz="1000" b="0" baseline="0" dirty="0">
              <a:solidFill>
                <a:schemeClr val="tx1"/>
              </a:solidFill>
              <a:latin typeface="+mn-lt"/>
            </a:endParaRPr>
          </a:p>
          <a:p>
            <a:pPr algn="ctr"/>
            <a:r>
              <a:rPr lang="en-GB" sz="1000" dirty="0">
                <a:solidFill>
                  <a:schemeClr val="tx1"/>
                </a:solidFill>
              </a:rPr>
              <a:t>here </a:t>
            </a:r>
            <a:r>
              <a:rPr lang="en-GB" sz="1000" b="0" baseline="0" dirty="0">
                <a:solidFill>
                  <a:schemeClr val="tx1"/>
                </a:solidFill>
                <a:latin typeface="+mn-lt"/>
              </a:rPr>
              <a:t>for more information.</a:t>
            </a:r>
          </a:p>
        </p:txBody>
      </p:sp>
    </p:spTree>
    <p:extLst>
      <p:ext uri="{BB962C8B-B14F-4D97-AF65-F5344CB8AC3E}">
        <p14:creationId xmlns:p14="http://schemas.microsoft.com/office/powerpoint/2010/main" val="28550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Media_Right">
    <p:bg>
      <p:bgPr>
        <a:solidFill>
          <a:schemeClr val="bg2"/>
        </a:solidFill>
        <a:effectLst/>
      </p:bgPr>
    </p:bg>
    <p:spTree>
      <p:nvGrpSpPr>
        <p:cNvPr id="1" name=""/>
        <p:cNvGrpSpPr/>
        <p:nvPr/>
      </p:nvGrpSpPr>
      <p:grpSpPr>
        <a:xfrm>
          <a:off x="0" y="0"/>
          <a:ext cx="0" cy="0"/>
          <a:chOff x="0" y="0"/>
          <a:chExt cx="0" cy="0"/>
        </a:xfrm>
      </p:grpSpPr>
      <p:pic>
        <p:nvPicPr>
          <p:cNvPr id="5" name="Picture 4" descr="A blue and black gradient&#10;&#10;Description automatically generated">
            <a:extLst>
              <a:ext uri="{FF2B5EF4-FFF2-40B4-BE49-F238E27FC236}">
                <a16:creationId xmlns:a16="http://schemas.microsoft.com/office/drawing/2014/main" id="{B6D0D386-3DB9-6324-DE3E-EFEB4E86A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647" y="0"/>
            <a:ext cx="6096353" cy="685800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9" name="Media Placeholder 6">
            <a:extLst>
              <a:ext uri="{FF2B5EF4-FFF2-40B4-BE49-F238E27FC236}">
                <a16:creationId xmlns:a16="http://schemas.microsoft.com/office/drawing/2014/main" id="{B9BE4C13-9FB3-AA0B-8E9E-4266403F57F7}"/>
              </a:ext>
            </a:extLst>
          </p:cNvPr>
          <p:cNvSpPr>
            <a:spLocks noGrp="1"/>
          </p:cNvSpPr>
          <p:nvPr>
            <p:ph type="media" sz="quarter" idx="12"/>
          </p:nvPr>
        </p:nvSpPr>
        <p:spPr>
          <a:xfrm>
            <a:off x="4210050" y="1476756"/>
            <a:ext cx="7143750" cy="3819525"/>
          </a:xfrm>
          <a:solidFill>
            <a:schemeClr val="bg1"/>
          </a:solidFill>
        </p:spPr>
        <p:txBody>
          <a:bodyPr>
            <a:normAutofit/>
          </a:bodyPr>
          <a:lstStyle>
            <a:lvl1pPr marL="0" indent="0" algn="ctr">
              <a:buNone/>
              <a:defRPr sz="1400"/>
            </a:lvl1pPr>
          </a:lstStyle>
          <a:p>
            <a:r>
              <a:rPr lang="en-US"/>
              <a:t>Click icon to add media</a:t>
            </a:r>
            <a:endParaRPr lang="en-GB" dirty="0"/>
          </a:p>
        </p:txBody>
      </p:sp>
      <p:sp>
        <p:nvSpPr>
          <p:cNvPr id="12" name="Title 1">
            <a:extLst>
              <a:ext uri="{FF2B5EF4-FFF2-40B4-BE49-F238E27FC236}">
                <a16:creationId xmlns:a16="http://schemas.microsoft.com/office/drawing/2014/main" id="{5D8E1827-5454-C3FA-0ABD-FEAB01D4F946}"/>
              </a:ext>
            </a:extLst>
          </p:cNvPr>
          <p:cNvSpPr>
            <a:spLocks noGrp="1"/>
          </p:cNvSpPr>
          <p:nvPr>
            <p:ph type="title" hasCustomPrompt="1"/>
          </p:nvPr>
        </p:nvSpPr>
        <p:spPr>
          <a:xfrm>
            <a:off x="838200" y="1476756"/>
            <a:ext cx="2476500" cy="332399"/>
          </a:xfrm>
        </p:spPr>
        <p:txBody>
          <a:bodyPr anchor="t" anchorCtr="0">
            <a:spAutoFit/>
          </a:bodyPr>
          <a:lstStyle>
            <a:lvl1pPr>
              <a:defRPr sz="2400">
                <a:solidFill>
                  <a:schemeClr val="tx1"/>
                </a:solidFill>
              </a:defRPr>
            </a:lvl1pPr>
          </a:lstStyle>
          <a:p>
            <a:r>
              <a:rPr lang="en-GB" dirty="0"/>
              <a:t>Title Here</a:t>
            </a:r>
          </a:p>
        </p:txBody>
      </p:sp>
      <p:sp>
        <p:nvSpPr>
          <p:cNvPr id="2" name="Text Placeholder 3">
            <a:extLst>
              <a:ext uri="{FF2B5EF4-FFF2-40B4-BE49-F238E27FC236}">
                <a16:creationId xmlns:a16="http://schemas.microsoft.com/office/drawing/2014/main" id="{C1E3D107-C2AA-A4E0-450C-627F95BAD511}"/>
              </a:ext>
            </a:extLst>
          </p:cNvPr>
          <p:cNvSpPr>
            <a:spLocks noGrp="1"/>
          </p:cNvSpPr>
          <p:nvPr>
            <p:ph type="body" sz="quarter" idx="13"/>
          </p:nvPr>
        </p:nvSpPr>
        <p:spPr>
          <a:xfrm>
            <a:off x="838200" y="1983687"/>
            <a:ext cx="2476500" cy="351155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723F37E7-B805-E6EE-3059-DF42A149CCF5}"/>
              </a:ext>
            </a:extLst>
          </p:cNvPr>
          <p:cNvSpPr>
            <a:spLocks noGrp="1"/>
          </p:cNvSpPr>
          <p:nvPr>
            <p:ph type="dt" sz="half" idx="14"/>
          </p:nvPr>
        </p:nvSpPr>
        <p:spPr/>
        <p:txBody>
          <a:bodyPr/>
          <a:lstStyle>
            <a:lvl1pPr>
              <a:defRPr>
                <a:solidFill>
                  <a:schemeClr val="tx1"/>
                </a:solidFill>
              </a:defRPr>
            </a:lvl1pPr>
          </a:lstStyle>
          <a:p>
            <a:fld id="{F63BF083-DF86-4172-9BF0-E56EB31CECA6}" type="datetime2">
              <a:rPr lang="en-US" smtClean="0"/>
              <a:t>Monday, April 28, 2025</a:t>
            </a:fld>
            <a:endParaRPr lang="en-GB" dirty="0"/>
          </a:p>
        </p:txBody>
      </p:sp>
      <p:sp>
        <p:nvSpPr>
          <p:cNvPr id="4" name="Footer Placeholder 3">
            <a:extLst>
              <a:ext uri="{FF2B5EF4-FFF2-40B4-BE49-F238E27FC236}">
                <a16:creationId xmlns:a16="http://schemas.microsoft.com/office/drawing/2014/main" id="{945A9861-F78C-CD15-E247-1FA2FE974CAE}"/>
              </a:ext>
            </a:extLst>
          </p:cNvPr>
          <p:cNvSpPr>
            <a:spLocks noGrp="1"/>
          </p:cNvSpPr>
          <p:nvPr>
            <p:ph type="ftr" sz="quarter" idx="15"/>
          </p:nvPr>
        </p:nvSpPr>
        <p:spPr/>
        <p:txBody>
          <a:bodyPr/>
          <a:lstStyle>
            <a:lvl1pPr>
              <a:defRPr>
                <a:solidFill>
                  <a:schemeClr val="tx1"/>
                </a:solidFill>
              </a:defRPr>
            </a:lvl1pPr>
          </a:lstStyle>
          <a:p>
            <a:pPr algn="l"/>
            <a:r>
              <a:rPr lang="en-GB"/>
              <a:t>Copyright Irwin Mitchell</a:t>
            </a:r>
            <a:endParaRPr lang="en-GB" dirty="0"/>
          </a:p>
        </p:txBody>
      </p:sp>
      <p:sp>
        <p:nvSpPr>
          <p:cNvPr id="6" name="Slide Number Placeholder 5">
            <a:extLst>
              <a:ext uri="{FF2B5EF4-FFF2-40B4-BE49-F238E27FC236}">
                <a16:creationId xmlns:a16="http://schemas.microsoft.com/office/drawing/2014/main" id="{A8204C75-D427-BF2C-524B-33DC4038CD7B}"/>
              </a:ext>
            </a:extLst>
          </p:cNvPr>
          <p:cNvSpPr>
            <a:spLocks noGrp="1"/>
          </p:cNvSpPr>
          <p:nvPr>
            <p:ph type="sldNum" sz="quarter" idx="16"/>
          </p:nvPr>
        </p:nvSpPr>
        <p:spPr/>
        <p:txBody>
          <a:bodyPr/>
          <a:lstStyle>
            <a:lvl1pPr>
              <a:defRPr>
                <a:solidFill>
                  <a:schemeClr val="tx1"/>
                </a:solidFill>
              </a:defRPr>
            </a:lvl1p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861381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2 columns_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452696"/>
            <a:ext cx="10515600" cy="479611"/>
          </a:xfrm>
        </p:spPr>
        <p:txBody>
          <a:bodyPr vert="horz" lIns="0" tIns="0" rIns="0" bIns="0" rtlCol="0" anchor="ctr" anchorCtr="0">
            <a:normAutofit/>
          </a:bodyPr>
          <a:lstStyle>
            <a:lvl1pPr>
              <a:defRPr lang="en-GB" sz="2400" dirty="0">
                <a:solidFill>
                  <a:schemeClr val="tx1"/>
                </a:solidFill>
              </a:defRPr>
            </a:lvl1pPr>
          </a:lstStyle>
          <a:p>
            <a:pPr lvl="0"/>
            <a:r>
              <a:rPr lang="en-GB" dirty="0"/>
              <a:t>Title Here</a:t>
            </a:r>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8" name="Text Placeholder 7">
            <a:extLst>
              <a:ext uri="{FF2B5EF4-FFF2-40B4-BE49-F238E27FC236}">
                <a16:creationId xmlns:a16="http://schemas.microsoft.com/office/drawing/2014/main" id="{939E6F47-456E-6190-7954-83BD085EF548}"/>
              </a:ext>
            </a:extLst>
          </p:cNvPr>
          <p:cNvSpPr>
            <a:spLocks noGrp="1"/>
          </p:cNvSpPr>
          <p:nvPr>
            <p:ph type="body" sz="quarter" idx="14"/>
          </p:nvPr>
        </p:nvSpPr>
        <p:spPr>
          <a:xfrm>
            <a:off x="838200" y="1173192"/>
            <a:ext cx="5165785" cy="4684268"/>
          </a:xfrm>
        </p:spPr>
        <p:txBody>
          <a:bodyPr lIns="0" rIns="0"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E425A46D-D94C-875C-0983-DD518F7C84EA}"/>
              </a:ext>
            </a:extLst>
          </p:cNvPr>
          <p:cNvSpPr>
            <a:spLocks noGrp="1"/>
          </p:cNvSpPr>
          <p:nvPr>
            <p:ph type="body" sz="quarter" idx="15"/>
          </p:nvPr>
        </p:nvSpPr>
        <p:spPr>
          <a:xfrm>
            <a:off x="6188017" y="1173661"/>
            <a:ext cx="5165785" cy="4684268"/>
          </a:xfrm>
        </p:spPr>
        <p:txBody>
          <a:bodyPr lIns="0" rIns="0"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C93F5364-8586-2D48-DFD4-5B7D110D7092}"/>
              </a:ext>
            </a:extLst>
          </p:cNvPr>
          <p:cNvSpPr>
            <a:spLocks noGrp="1"/>
          </p:cNvSpPr>
          <p:nvPr>
            <p:ph type="dt" sz="half" idx="16"/>
          </p:nvPr>
        </p:nvSpPr>
        <p:spPr/>
        <p:txBody>
          <a:bodyPr/>
          <a:lstStyle/>
          <a:p>
            <a:fld id="{D66656B6-2344-436E-AA1B-F6DF72A1A6DA}" type="datetime2">
              <a:rPr lang="en-US" smtClean="0"/>
              <a:t>Monday, April 28, 2025</a:t>
            </a:fld>
            <a:endParaRPr lang="en-GB" dirty="0"/>
          </a:p>
        </p:txBody>
      </p:sp>
      <p:sp>
        <p:nvSpPr>
          <p:cNvPr id="4" name="Footer Placeholder 3">
            <a:extLst>
              <a:ext uri="{FF2B5EF4-FFF2-40B4-BE49-F238E27FC236}">
                <a16:creationId xmlns:a16="http://schemas.microsoft.com/office/drawing/2014/main" id="{8A6B2153-3075-4B68-0E0F-593B8B6E40F7}"/>
              </a:ext>
            </a:extLst>
          </p:cNvPr>
          <p:cNvSpPr>
            <a:spLocks noGrp="1"/>
          </p:cNvSpPr>
          <p:nvPr>
            <p:ph type="ftr" sz="quarter" idx="17"/>
          </p:nvPr>
        </p:nvSpPr>
        <p:spPr/>
        <p:txBody>
          <a:bodyPr/>
          <a:lstStyle/>
          <a:p>
            <a:pPr algn="l"/>
            <a:r>
              <a:rPr lang="en-GB"/>
              <a:t>Copyright Irwin Mitchell</a:t>
            </a:r>
            <a:endParaRPr lang="en-GB" dirty="0"/>
          </a:p>
        </p:txBody>
      </p:sp>
      <p:sp>
        <p:nvSpPr>
          <p:cNvPr id="5" name="Slide Number Placeholder 4">
            <a:extLst>
              <a:ext uri="{FF2B5EF4-FFF2-40B4-BE49-F238E27FC236}">
                <a16:creationId xmlns:a16="http://schemas.microsoft.com/office/drawing/2014/main" id="{15967970-F644-558E-7141-D4DA37248FF5}"/>
              </a:ext>
            </a:extLst>
          </p:cNvPr>
          <p:cNvSpPr>
            <a:spLocks noGrp="1"/>
          </p:cNvSpPr>
          <p:nvPr>
            <p:ph type="sldNum" sz="quarter" idx="18"/>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488286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2 columns_Light Grey">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452696"/>
            <a:ext cx="10515600" cy="479611"/>
          </a:xfrm>
        </p:spPr>
        <p:txBody>
          <a:bodyPr vert="horz" lIns="0" tIns="0" rIns="0" bIns="0" rtlCol="0" anchor="ctr" anchorCtr="0">
            <a:normAutofit/>
          </a:bodyPr>
          <a:lstStyle>
            <a:lvl1pPr>
              <a:defRPr lang="en-GB" sz="2400" dirty="0">
                <a:solidFill>
                  <a:schemeClr val="tx1"/>
                </a:solidFill>
              </a:defRPr>
            </a:lvl1pPr>
          </a:lstStyle>
          <a:p>
            <a:pPr lvl="0"/>
            <a:r>
              <a:rPr lang="en-GB" dirty="0"/>
              <a:t>Title Here</a:t>
            </a:r>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4" name="Text Placeholder 7">
            <a:extLst>
              <a:ext uri="{FF2B5EF4-FFF2-40B4-BE49-F238E27FC236}">
                <a16:creationId xmlns:a16="http://schemas.microsoft.com/office/drawing/2014/main" id="{22D9EE3C-45CB-3F6C-CAF7-2507400089A3}"/>
              </a:ext>
            </a:extLst>
          </p:cNvPr>
          <p:cNvSpPr>
            <a:spLocks noGrp="1"/>
          </p:cNvSpPr>
          <p:nvPr>
            <p:ph type="body" sz="quarter" idx="14"/>
          </p:nvPr>
        </p:nvSpPr>
        <p:spPr>
          <a:xfrm>
            <a:off x="838200" y="1173192"/>
            <a:ext cx="5165785" cy="4684268"/>
          </a:xfrm>
        </p:spPr>
        <p:txBody>
          <a:bodyPr lIns="0" rIns="0"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DBE6FF95-3EE9-411B-4A63-8DAD8EC9F245}"/>
              </a:ext>
            </a:extLst>
          </p:cNvPr>
          <p:cNvSpPr>
            <a:spLocks noGrp="1"/>
          </p:cNvSpPr>
          <p:nvPr>
            <p:ph type="body" sz="quarter" idx="15"/>
          </p:nvPr>
        </p:nvSpPr>
        <p:spPr>
          <a:xfrm>
            <a:off x="6188017" y="1173661"/>
            <a:ext cx="5165785" cy="4684268"/>
          </a:xfrm>
        </p:spPr>
        <p:txBody>
          <a:bodyPr lIns="0" rIns="0"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9302234E-8300-1BC2-C89B-234F5DC34904}"/>
              </a:ext>
            </a:extLst>
          </p:cNvPr>
          <p:cNvSpPr>
            <a:spLocks noGrp="1"/>
          </p:cNvSpPr>
          <p:nvPr>
            <p:ph type="dt" sz="half" idx="16"/>
          </p:nvPr>
        </p:nvSpPr>
        <p:spPr/>
        <p:txBody>
          <a:bodyPr/>
          <a:lstStyle/>
          <a:p>
            <a:fld id="{D924E2DA-F8F5-4634-8297-93405CE20E5F}" type="datetime2">
              <a:rPr lang="en-US" smtClean="0"/>
              <a:t>Monday, April 28, 2025</a:t>
            </a:fld>
            <a:endParaRPr lang="en-GB" dirty="0"/>
          </a:p>
        </p:txBody>
      </p:sp>
      <p:sp>
        <p:nvSpPr>
          <p:cNvPr id="6" name="Footer Placeholder 5">
            <a:extLst>
              <a:ext uri="{FF2B5EF4-FFF2-40B4-BE49-F238E27FC236}">
                <a16:creationId xmlns:a16="http://schemas.microsoft.com/office/drawing/2014/main" id="{6E2D532A-2EF0-E735-758E-2C86A4C480D8}"/>
              </a:ext>
            </a:extLst>
          </p:cNvPr>
          <p:cNvSpPr>
            <a:spLocks noGrp="1"/>
          </p:cNvSpPr>
          <p:nvPr>
            <p:ph type="ftr" sz="quarter" idx="17"/>
          </p:nvPr>
        </p:nvSpPr>
        <p:spPr/>
        <p:txBody>
          <a:bodyPr/>
          <a:lstStyle/>
          <a:p>
            <a:pPr algn="l"/>
            <a:r>
              <a:rPr lang="en-GB"/>
              <a:t>Copyright Irwin Mitchell</a:t>
            </a:r>
            <a:endParaRPr lang="en-GB" dirty="0"/>
          </a:p>
        </p:txBody>
      </p:sp>
      <p:sp>
        <p:nvSpPr>
          <p:cNvPr id="7" name="Slide Number Placeholder 6">
            <a:extLst>
              <a:ext uri="{FF2B5EF4-FFF2-40B4-BE49-F238E27FC236}">
                <a16:creationId xmlns:a16="http://schemas.microsoft.com/office/drawing/2014/main" id="{11E55D43-BC4E-DA37-5DEA-709B1D4EF770}"/>
              </a:ext>
            </a:extLst>
          </p:cNvPr>
          <p:cNvSpPr>
            <a:spLocks noGrp="1"/>
          </p:cNvSpPr>
          <p:nvPr>
            <p:ph type="sldNum" sz="quarter" idx="18"/>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924196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2 columns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452696"/>
            <a:ext cx="10515600" cy="479611"/>
          </a:xfrm>
        </p:spPr>
        <p:txBody>
          <a:bodyPr vert="horz" lIns="0" tIns="0" rIns="0" bIns="0" rtlCol="0" anchor="ctr" anchorCtr="0">
            <a:normAutofit/>
          </a:bodyPr>
          <a:lstStyle>
            <a:lvl1pPr>
              <a:defRPr lang="en-GB" sz="2400" dirty="0">
                <a:solidFill>
                  <a:schemeClr val="bg1"/>
                </a:solidFill>
              </a:defRPr>
            </a:lvl1pPr>
          </a:lstStyle>
          <a:p>
            <a:pPr lvl="0"/>
            <a:r>
              <a:rPr lang="en-GB" dirty="0"/>
              <a:t>Title Here</a:t>
            </a:r>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4" name="Text Placeholder 7">
            <a:extLst>
              <a:ext uri="{FF2B5EF4-FFF2-40B4-BE49-F238E27FC236}">
                <a16:creationId xmlns:a16="http://schemas.microsoft.com/office/drawing/2014/main" id="{EAF7747B-AF43-7B5D-DBF4-BE749D00DE39}"/>
              </a:ext>
            </a:extLst>
          </p:cNvPr>
          <p:cNvSpPr>
            <a:spLocks noGrp="1"/>
          </p:cNvSpPr>
          <p:nvPr>
            <p:ph type="body" sz="quarter" idx="14"/>
          </p:nvPr>
        </p:nvSpPr>
        <p:spPr>
          <a:xfrm>
            <a:off x="838200" y="1173192"/>
            <a:ext cx="5165785" cy="4684268"/>
          </a:xfrm>
        </p:spPr>
        <p:txBody>
          <a:bodyPr lIns="0" rIns="0" numCol="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F5531BC4-59CE-E788-3472-D3E69E551064}"/>
              </a:ext>
            </a:extLst>
          </p:cNvPr>
          <p:cNvSpPr>
            <a:spLocks noGrp="1"/>
          </p:cNvSpPr>
          <p:nvPr>
            <p:ph type="body" sz="quarter" idx="15"/>
          </p:nvPr>
        </p:nvSpPr>
        <p:spPr>
          <a:xfrm>
            <a:off x="6188017" y="1173661"/>
            <a:ext cx="5165785" cy="4684268"/>
          </a:xfrm>
        </p:spPr>
        <p:txBody>
          <a:bodyPr lIns="0" rIns="0" numCol="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5BE9C0E1-1C0A-52BA-9F37-5213A87EE87E}"/>
              </a:ext>
            </a:extLst>
          </p:cNvPr>
          <p:cNvSpPr>
            <a:spLocks noGrp="1"/>
          </p:cNvSpPr>
          <p:nvPr>
            <p:ph type="dt" sz="half" idx="16"/>
          </p:nvPr>
        </p:nvSpPr>
        <p:spPr/>
        <p:txBody>
          <a:bodyPr/>
          <a:lstStyle/>
          <a:p>
            <a:fld id="{D5F4B23E-3FF6-44B0-A721-B7639BCE395A}" type="datetime2">
              <a:rPr lang="en-US" smtClean="0"/>
              <a:t>Monday, April 28, 2025</a:t>
            </a:fld>
            <a:endParaRPr lang="en-GB" dirty="0"/>
          </a:p>
        </p:txBody>
      </p:sp>
      <p:sp>
        <p:nvSpPr>
          <p:cNvPr id="6" name="Footer Placeholder 5">
            <a:extLst>
              <a:ext uri="{FF2B5EF4-FFF2-40B4-BE49-F238E27FC236}">
                <a16:creationId xmlns:a16="http://schemas.microsoft.com/office/drawing/2014/main" id="{1F2B3446-B9E8-60DE-2935-51E4DD6EACAD}"/>
              </a:ext>
            </a:extLst>
          </p:cNvPr>
          <p:cNvSpPr>
            <a:spLocks noGrp="1"/>
          </p:cNvSpPr>
          <p:nvPr>
            <p:ph type="ftr" sz="quarter" idx="17"/>
          </p:nvPr>
        </p:nvSpPr>
        <p:spPr/>
        <p:txBody>
          <a:bodyPr/>
          <a:lstStyle/>
          <a:p>
            <a:pPr algn="l"/>
            <a:r>
              <a:rPr lang="en-GB"/>
              <a:t>Copyright Irwin Mitchell</a:t>
            </a:r>
            <a:endParaRPr lang="en-GB" dirty="0"/>
          </a:p>
        </p:txBody>
      </p:sp>
      <p:sp>
        <p:nvSpPr>
          <p:cNvPr id="7" name="Slide Number Placeholder 6">
            <a:extLst>
              <a:ext uri="{FF2B5EF4-FFF2-40B4-BE49-F238E27FC236}">
                <a16:creationId xmlns:a16="http://schemas.microsoft.com/office/drawing/2014/main" id="{FCA87812-152F-58FE-923E-CBB8AAACAD20}"/>
              </a:ext>
            </a:extLst>
          </p:cNvPr>
          <p:cNvSpPr>
            <a:spLocks noGrp="1"/>
          </p:cNvSpPr>
          <p:nvPr>
            <p:ph type="sldNum" sz="quarter" idx="18"/>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049002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1 column_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452696"/>
            <a:ext cx="10515600" cy="479611"/>
          </a:xfrm>
        </p:spPr>
        <p:txBody>
          <a:bodyPr vert="horz" lIns="0" tIns="0" rIns="0" bIns="0" rtlCol="0" anchor="ctr" anchorCtr="0">
            <a:normAutofit/>
          </a:bodyPr>
          <a:lstStyle>
            <a:lvl1pPr>
              <a:defRPr lang="en-GB" sz="2400" dirty="0">
                <a:solidFill>
                  <a:schemeClr val="tx1"/>
                </a:solidFill>
              </a:defRPr>
            </a:lvl1pPr>
          </a:lstStyle>
          <a:p>
            <a:pPr lvl="0"/>
            <a:r>
              <a:rPr lang="en-GB" dirty="0"/>
              <a:t>Title Here</a:t>
            </a:r>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ext Placeholder 7">
            <a:extLst>
              <a:ext uri="{FF2B5EF4-FFF2-40B4-BE49-F238E27FC236}">
                <a16:creationId xmlns:a16="http://schemas.microsoft.com/office/drawing/2014/main" id="{03EE248D-913A-6317-3CF1-35534A836637}"/>
              </a:ext>
            </a:extLst>
          </p:cNvPr>
          <p:cNvSpPr>
            <a:spLocks noGrp="1"/>
          </p:cNvSpPr>
          <p:nvPr>
            <p:ph type="body" sz="quarter" idx="13"/>
          </p:nvPr>
        </p:nvSpPr>
        <p:spPr>
          <a:xfrm>
            <a:off x="838200" y="1173191"/>
            <a:ext cx="10515600" cy="4684267"/>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547D8C5-092D-AAF3-AE99-900420FF9307}"/>
              </a:ext>
            </a:extLst>
          </p:cNvPr>
          <p:cNvSpPr>
            <a:spLocks noGrp="1"/>
          </p:cNvSpPr>
          <p:nvPr>
            <p:ph type="dt" sz="half" idx="14"/>
          </p:nvPr>
        </p:nvSpPr>
        <p:spPr/>
        <p:txBody>
          <a:bodyPr/>
          <a:lstStyle/>
          <a:p>
            <a:fld id="{FC046CF6-0E74-42D1-9996-CFFE97F43C68}" type="datetime2">
              <a:rPr lang="en-US" smtClean="0"/>
              <a:t>Monday, April 28, 2025</a:t>
            </a:fld>
            <a:endParaRPr lang="en-GB" dirty="0"/>
          </a:p>
        </p:txBody>
      </p:sp>
      <p:sp>
        <p:nvSpPr>
          <p:cNvPr id="5" name="Footer Placeholder 4">
            <a:extLst>
              <a:ext uri="{FF2B5EF4-FFF2-40B4-BE49-F238E27FC236}">
                <a16:creationId xmlns:a16="http://schemas.microsoft.com/office/drawing/2014/main" id="{077F7DF1-D208-679D-FD31-BEB3A12F5121}"/>
              </a:ext>
            </a:extLst>
          </p:cNvPr>
          <p:cNvSpPr>
            <a:spLocks noGrp="1"/>
          </p:cNvSpPr>
          <p:nvPr>
            <p:ph type="ftr" sz="quarter" idx="15"/>
          </p:nvPr>
        </p:nvSpPr>
        <p:spPr/>
        <p:txBody>
          <a:bodyPr/>
          <a:lstStyle/>
          <a:p>
            <a:pPr algn="l"/>
            <a:r>
              <a:rPr lang="en-GB"/>
              <a:t>Copyright Irwin Mitchell</a:t>
            </a:r>
            <a:endParaRPr lang="en-GB" dirty="0"/>
          </a:p>
        </p:txBody>
      </p:sp>
      <p:sp>
        <p:nvSpPr>
          <p:cNvPr id="6" name="Slide Number Placeholder 5">
            <a:extLst>
              <a:ext uri="{FF2B5EF4-FFF2-40B4-BE49-F238E27FC236}">
                <a16:creationId xmlns:a16="http://schemas.microsoft.com/office/drawing/2014/main" id="{E0477A4C-48F3-98C7-5A26-48B603514B19}"/>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982235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1 column_Light Grey">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452696"/>
            <a:ext cx="10515600" cy="479611"/>
          </a:xfrm>
        </p:spPr>
        <p:txBody>
          <a:bodyPr vert="horz" lIns="0" tIns="0" rIns="0" bIns="0" rtlCol="0" anchor="ctr" anchorCtr="0">
            <a:normAutofit/>
          </a:bodyPr>
          <a:lstStyle>
            <a:lvl1pPr>
              <a:defRPr lang="en-GB" sz="2400" dirty="0">
                <a:solidFill>
                  <a:schemeClr val="tx1"/>
                </a:solidFill>
              </a:defRPr>
            </a:lvl1pPr>
          </a:lstStyle>
          <a:p>
            <a:pPr lvl="0"/>
            <a:r>
              <a:rPr lang="en-GB" dirty="0"/>
              <a:t>Title Here</a:t>
            </a:r>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ext Placeholder 7">
            <a:extLst>
              <a:ext uri="{FF2B5EF4-FFF2-40B4-BE49-F238E27FC236}">
                <a16:creationId xmlns:a16="http://schemas.microsoft.com/office/drawing/2014/main" id="{AC954F82-92D4-3F26-8D1E-E5711637A5EF}"/>
              </a:ext>
            </a:extLst>
          </p:cNvPr>
          <p:cNvSpPr>
            <a:spLocks noGrp="1"/>
          </p:cNvSpPr>
          <p:nvPr>
            <p:ph type="body" sz="quarter" idx="13"/>
          </p:nvPr>
        </p:nvSpPr>
        <p:spPr>
          <a:xfrm>
            <a:off x="838200" y="1173191"/>
            <a:ext cx="10515600" cy="4684267"/>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9B9C0D2-0753-E1A0-3E66-B4A3A0370103}"/>
              </a:ext>
            </a:extLst>
          </p:cNvPr>
          <p:cNvSpPr>
            <a:spLocks noGrp="1"/>
          </p:cNvSpPr>
          <p:nvPr>
            <p:ph type="dt" sz="half" idx="14"/>
          </p:nvPr>
        </p:nvSpPr>
        <p:spPr/>
        <p:txBody>
          <a:bodyPr/>
          <a:lstStyle/>
          <a:p>
            <a:fld id="{08119864-DBB5-421D-9E78-D2A4098E4721}" type="datetime2">
              <a:rPr lang="en-US" smtClean="0"/>
              <a:t>Monday, April 28, 2025</a:t>
            </a:fld>
            <a:endParaRPr lang="en-GB" dirty="0"/>
          </a:p>
        </p:txBody>
      </p:sp>
      <p:sp>
        <p:nvSpPr>
          <p:cNvPr id="5" name="Footer Placeholder 4">
            <a:extLst>
              <a:ext uri="{FF2B5EF4-FFF2-40B4-BE49-F238E27FC236}">
                <a16:creationId xmlns:a16="http://schemas.microsoft.com/office/drawing/2014/main" id="{030C0FCF-7AFF-88DC-AEEE-C0AFCE0700A6}"/>
              </a:ext>
            </a:extLst>
          </p:cNvPr>
          <p:cNvSpPr>
            <a:spLocks noGrp="1"/>
          </p:cNvSpPr>
          <p:nvPr>
            <p:ph type="ftr" sz="quarter" idx="15"/>
          </p:nvPr>
        </p:nvSpPr>
        <p:spPr/>
        <p:txBody>
          <a:bodyPr/>
          <a:lstStyle/>
          <a:p>
            <a:pPr algn="l"/>
            <a:r>
              <a:rPr lang="en-GB"/>
              <a:t>Copyright Irwin Mitchell</a:t>
            </a:r>
            <a:endParaRPr lang="en-GB" dirty="0"/>
          </a:p>
        </p:txBody>
      </p:sp>
      <p:sp>
        <p:nvSpPr>
          <p:cNvPr id="6" name="Slide Number Placeholder 5">
            <a:extLst>
              <a:ext uri="{FF2B5EF4-FFF2-40B4-BE49-F238E27FC236}">
                <a16:creationId xmlns:a16="http://schemas.microsoft.com/office/drawing/2014/main" id="{24C5F52E-AAC6-89F3-59B2-035D8C091DF0}"/>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392302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_1 column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452696"/>
            <a:ext cx="10515600" cy="479611"/>
          </a:xfrm>
        </p:spPr>
        <p:txBody>
          <a:bodyPr vert="horz" lIns="0" tIns="0" rIns="0" bIns="0" rtlCol="0" anchor="ctr" anchorCtr="0">
            <a:normAutofit/>
          </a:bodyPr>
          <a:lstStyle>
            <a:lvl1pPr>
              <a:defRPr lang="en-GB" sz="2400" dirty="0">
                <a:solidFill>
                  <a:schemeClr val="bg1"/>
                </a:solidFill>
              </a:defRPr>
            </a:lvl1pPr>
          </a:lstStyle>
          <a:p>
            <a:pPr lvl="0"/>
            <a:r>
              <a:rPr lang="en-GB" dirty="0"/>
              <a:t>Title Here</a:t>
            </a:r>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ext Placeholder 7">
            <a:extLst>
              <a:ext uri="{FF2B5EF4-FFF2-40B4-BE49-F238E27FC236}">
                <a16:creationId xmlns:a16="http://schemas.microsoft.com/office/drawing/2014/main" id="{4DB98DB2-8C13-163A-50C6-DF45C177F172}"/>
              </a:ext>
            </a:extLst>
          </p:cNvPr>
          <p:cNvSpPr>
            <a:spLocks noGrp="1"/>
          </p:cNvSpPr>
          <p:nvPr>
            <p:ph type="body" sz="quarter" idx="13"/>
          </p:nvPr>
        </p:nvSpPr>
        <p:spPr>
          <a:xfrm>
            <a:off x="838200" y="1173191"/>
            <a:ext cx="10515600" cy="4684267"/>
          </a:xfrm>
        </p:spPr>
        <p:txBody>
          <a:bodyPr lIns="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C083C5A-6261-9007-BB6D-1870A8FA3440}"/>
              </a:ext>
            </a:extLst>
          </p:cNvPr>
          <p:cNvSpPr>
            <a:spLocks noGrp="1"/>
          </p:cNvSpPr>
          <p:nvPr>
            <p:ph type="dt" sz="half" idx="14"/>
          </p:nvPr>
        </p:nvSpPr>
        <p:spPr/>
        <p:txBody>
          <a:bodyPr/>
          <a:lstStyle/>
          <a:p>
            <a:fld id="{8CC12FBF-BE2F-4F30-B96C-7A5DDC18F559}" type="datetime2">
              <a:rPr lang="en-US" smtClean="0"/>
              <a:t>Monday, April 28, 2025</a:t>
            </a:fld>
            <a:endParaRPr lang="en-GB" dirty="0"/>
          </a:p>
        </p:txBody>
      </p:sp>
      <p:sp>
        <p:nvSpPr>
          <p:cNvPr id="5" name="Footer Placeholder 4">
            <a:extLst>
              <a:ext uri="{FF2B5EF4-FFF2-40B4-BE49-F238E27FC236}">
                <a16:creationId xmlns:a16="http://schemas.microsoft.com/office/drawing/2014/main" id="{50067B86-6065-090A-55F8-8BB8B2E61B09}"/>
              </a:ext>
            </a:extLst>
          </p:cNvPr>
          <p:cNvSpPr>
            <a:spLocks noGrp="1"/>
          </p:cNvSpPr>
          <p:nvPr>
            <p:ph type="ftr" sz="quarter" idx="15"/>
          </p:nvPr>
        </p:nvSpPr>
        <p:spPr/>
        <p:txBody>
          <a:bodyPr/>
          <a:lstStyle/>
          <a:p>
            <a:pPr algn="l"/>
            <a:r>
              <a:rPr lang="en-GB"/>
              <a:t>Copyright Irwin Mitchell</a:t>
            </a:r>
            <a:endParaRPr lang="en-GB" dirty="0"/>
          </a:p>
        </p:txBody>
      </p:sp>
      <p:sp>
        <p:nvSpPr>
          <p:cNvPr id="6" name="Slide Number Placeholder 5">
            <a:extLst>
              <a:ext uri="{FF2B5EF4-FFF2-40B4-BE49-F238E27FC236}">
                <a16:creationId xmlns:a16="http://schemas.microsoft.com/office/drawing/2014/main" id="{D4C85426-A0E9-6C22-17F8-EF0A1A0D8D6F}"/>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704790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Picture_Right_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C7681-81E6-6D27-2ACC-49BF3F995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12" name="Title 1">
            <a:extLst>
              <a:ext uri="{FF2B5EF4-FFF2-40B4-BE49-F238E27FC236}">
                <a16:creationId xmlns:a16="http://schemas.microsoft.com/office/drawing/2014/main" id="{5D8E1827-5454-C3FA-0ABD-FEAB01D4F946}"/>
              </a:ext>
            </a:extLst>
          </p:cNvPr>
          <p:cNvSpPr>
            <a:spLocks noGrp="1"/>
          </p:cNvSpPr>
          <p:nvPr>
            <p:ph type="title" hasCustomPrompt="1"/>
          </p:nvPr>
        </p:nvSpPr>
        <p:spPr>
          <a:xfrm>
            <a:off x="838200" y="1352551"/>
            <a:ext cx="2476500" cy="332399"/>
          </a:xfrm>
        </p:spPr>
        <p:txBody>
          <a:bodyPr anchor="t" anchorCtr="0">
            <a:spAutoFit/>
          </a:bodyPr>
          <a:lstStyle>
            <a:lvl1pPr>
              <a:defRPr sz="2400">
                <a:solidFill>
                  <a:schemeClr val="tx1"/>
                </a:solidFill>
              </a:defRPr>
            </a:lvl1pPr>
          </a:lstStyle>
          <a:p>
            <a:r>
              <a:rPr lang="en-GB" dirty="0"/>
              <a:t>Title Here</a:t>
            </a:r>
          </a:p>
        </p:txBody>
      </p:sp>
      <p:sp>
        <p:nvSpPr>
          <p:cNvPr id="3" name="Picture Placeholder 3">
            <a:extLst>
              <a:ext uri="{FF2B5EF4-FFF2-40B4-BE49-F238E27FC236}">
                <a16:creationId xmlns:a16="http://schemas.microsoft.com/office/drawing/2014/main" id="{D402E7F4-00EE-045B-37C4-5A3EF71EFBE4}"/>
              </a:ext>
            </a:extLst>
          </p:cNvPr>
          <p:cNvSpPr>
            <a:spLocks noGrp="1"/>
          </p:cNvSpPr>
          <p:nvPr>
            <p:ph type="pic" sz="quarter" idx="11"/>
          </p:nvPr>
        </p:nvSpPr>
        <p:spPr>
          <a:xfrm>
            <a:off x="4210050" y="1352551"/>
            <a:ext cx="7981950" cy="4134208"/>
          </a:xfrm>
          <a:solidFill>
            <a:schemeClr val="bg2"/>
          </a:solidFill>
        </p:spPr>
        <p:txBody>
          <a:bodyPr>
            <a:normAutofit/>
          </a:bodyPr>
          <a:lstStyle>
            <a:lvl1pPr marL="0" indent="0" algn="ctr">
              <a:buNone/>
              <a:defRPr sz="1400"/>
            </a:lvl1pPr>
          </a:lstStyle>
          <a:p>
            <a:r>
              <a:rPr lang="en-US"/>
              <a:t>Click icon to add picture</a:t>
            </a:r>
            <a:endParaRPr lang="en-GB" dirty="0"/>
          </a:p>
        </p:txBody>
      </p:sp>
      <p:sp>
        <p:nvSpPr>
          <p:cNvPr id="2" name="Text Placeholder 3">
            <a:extLst>
              <a:ext uri="{FF2B5EF4-FFF2-40B4-BE49-F238E27FC236}">
                <a16:creationId xmlns:a16="http://schemas.microsoft.com/office/drawing/2014/main" id="{30330F64-5B03-3F4D-7292-CDC9BDA33A21}"/>
              </a:ext>
            </a:extLst>
          </p:cNvPr>
          <p:cNvSpPr>
            <a:spLocks noGrp="1"/>
          </p:cNvSpPr>
          <p:nvPr>
            <p:ph type="body" sz="quarter" idx="13"/>
          </p:nvPr>
        </p:nvSpPr>
        <p:spPr>
          <a:xfrm>
            <a:off x="838200" y="2019390"/>
            <a:ext cx="2476500" cy="351155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8B28748-8589-5B61-DBE0-7AA08966162C}"/>
              </a:ext>
            </a:extLst>
          </p:cNvPr>
          <p:cNvSpPr>
            <a:spLocks noGrp="1"/>
          </p:cNvSpPr>
          <p:nvPr>
            <p:ph type="dt" sz="half" idx="14"/>
          </p:nvPr>
        </p:nvSpPr>
        <p:spPr/>
        <p:txBody>
          <a:bodyPr/>
          <a:lstStyle/>
          <a:p>
            <a:fld id="{1C93F339-2EAC-4D27-BA52-030154ABEA73}" type="datetime2">
              <a:rPr lang="en-US" smtClean="0"/>
              <a:t>Monday, April 28, 2025</a:t>
            </a:fld>
            <a:endParaRPr lang="en-GB" dirty="0"/>
          </a:p>
        </p:txBody>
      </p:sp>
      <p:sp>
        <p:nvSpPr>
          <p:cNvPr id="6" name="Footer Placeholder 5">
            <a:extLst>
              <a:ext uri="{FF2B5EF4-FFF2-40B4-BE49-F238E27FC236}">
                <a16:creationId xmlns:a16="http://schemas.microsoft.com/office/drawing/2014/main" id="{DC4FB8F2-0F41-A11F-8F34-2981322E8FD7}"/>
              </a:ext>
            </a:extLst>
          </p:cNvPr>
          <p:cNvSpPr>
            <a:spLocks noGrp="1"/>
          </p:cNvSpPr>
          <p:nvPr>
            <p:ph type="ftr" sz="quarter" idx="15"/>
          </p:nvPr>
        </p:nvSpPr>
        <p:spPr/>
        <p:txBody>
          <a:bodyPr/>
          <a:lstStyle/>
          <a:p>
            <a:pPr algn="l"/>
            <a:r>
              <a:rPr lang="en-GB"/>
              <a:t>Copyright Irwin Mitchell</a:t>
            </a:r>
            <a:endParaRPr lang="en-GB" dirty="0"/>
          </a:p>
        </p:txBody>
      </p:sp>
      <p:sp>
        <p:nvSpPr>
          <p:cNvPr id="7" name="Slide Number Placeholder 6">
            <a:extLst>
              <a:ext uri="{FF2B5EF4-FFF2-40B4-BE49-F238E27FC236}">
                <a16:creationId xmlns:a16="http://schemas.microsoft.com/office/drawing/2014/main" id="{2A70FD29-92A7-12AE-B79A-592C06133D84}"/>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694281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Picture_Right_Light Grey">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C7681-81E6-6D27-2ACC-49BF3F995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Picture Placeholder 3">
            <a:extLst>
              <a:ext uri="{FF2B5EF4-FFF2-40B4-BE49-F238E27FC236}">
                <a16:creationId xmlns:a16="http://schemas.microsoft.com/office/drawing/2014/main" id="{D402E7F4-00EE-045B-37C4-5A3EF71EFBE4}"/>
              </a:ext>
            </a:extLst>
          </p:cNvPr>
          <p:cNvSpPr>
            <a:spLocks noGrp="1"/>
          </p:cNvSpPr>
          <p:nvPr>
            <p:ph type="pic" sz="quarter" idx="11"/>
          </p:nvPr>
        </p:nvSpPr>
        <p:spPr>
          <a:xfrm>
            <a:off x="4210050" y="1352551"/>
            <a:ext cx="7981950" cy="4134208"/>
          </a:xfrm>
          <a:solidFill>
            <a:schemeClr val="bg1"/>
          </a:solidFill>
        </p:spPr>
        <p:txBody>
          <a:bodyPr>
            <a:normAutofit/>
          </a:bodyPr>
          <a:lstStyle>
            <a:lvl1pPr marL="0" indent="0" algn="ctr">
              <a:buNone/>
              <a:defRPr sz="1400"/>
            </a:lvl1pPr>
          </a:lstStyle>
          <a:p>
            <a:r>
              <a:rPr lang="en-US"/>
              <a:t>Click icon to add picture</a:t>
            </a:r>
            <a:endParaRPr lang="en-GB" dirty="0"/>
          </a:p>
        </p:txBody>
      </p:sp>
      <p:sp>
        <p:nvSpPr>
          <p:cNvPr id="2" name="Title 1">
            <a:extLst>
              <a:ext uri="{FF2B5EF4-FFF2-40B4-BE49-F238E27FC236}">
                <a16:creationId xmlns:a16="http://schemas.microsoft.com/office/drawing/2014/main" id="{5DC94A56-F46B-070B-C8A2-43378044E1A2}"/>
              </a:ext>
            </a:extLst>
          </p:cNvPr>
          <p:cNvSpPr>
            <a:spLocks noGrp="1"/>
          </p:cNvSpPr>
          <p:nvPr>
            <p:ph type="title" hasCustomPrompt="1"/>
          </p:nvPr>
        </p:nvSpPr>
        <p:spPr>
          <a:xfrm>
            <a:off x="838200" y="1352551"/>
            <a:ext cx="2476500" cy="332399"/>
          </a:xfrm>
        </p:spPr>
        <p:txBody>
          <a:bodyPr anchor="t" anchorCtr="0">
            <a:spAutoFit/>
          </a:bodyPr>
          <a:lstStyle>
            <a:lvl1pPr>
              <a:defRPr sz="2400">
                <a:solidFill>
                  <a:schemeClr val="tx1"/>
                </a:solidFill>
              </a:defRPr>
            </a:lvl1pPr>
          </a:lstStyle>
          <a:p>
            <a:r>
              <a:rPr lang="en-GB" dirty="0"/>
              <a:t>Title Here</a:t>
            </a:r>
          </a:p>
        </p:txBody>
      </p:sp>
      <p:sp>
        <p:nvSpPr>
          <p:cNvPr id="5" name="Text Placeholder 3">
            <a:extLst>
              <a:ext uri="{FF2B5EF4-FFF2-40B4-BE49-F238E27FC236}">
                <a16:creationId xmlns:a16="http://schemas.microsoft.com/office/drawing/2014/main" id="{16381D2C-4949-40B7-971C-D5FF1EA9BAC2}"/>
              </a:ext>
            </a:extLst>
          </p:cNvPr>
          <p:cNvSpPr>
            <a:spLocks noGrp="1"/>
          </p:cNvSpPr>
          <p:nvPr>
            <p:ph type="body" sz="quarter" idx="13"/>
          </p:nvPr>
        </p:nvSpPr>
        <p:spPr>
          <a:xfrm>
            <a:off x="838200" y="2019390"/>
            <a:ext cx="2476500" cy="351155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a:extLst>
              <a:ext uri="{FF2B5EF4-FFF2-40B4-BE49-F238E27FC236}">
                <a16:creationId xmlns:a16="http://schemas.microsoft.com/office/drawing/2014/main" id="{B8B8F378-E8B6-2A44-DF98-E2372C464E84}"/>
              </a:ext>
            </a:extLst>
          </p:cNvPr>
          <p:cNvSpPr>
            <a:spLocks noGrp="1"/>
          </p:cNvSpPr>
          <p:nvPr>
            <p:ph type="dt" sz="half" idx="14"/>
          </p:nvPr>
        </p:nvSpPr>
        <p:spPr/>
        <p:txBody>
          <a:bodyPr/>
          <a:lstStyle/>
          <a:p>
            <a:fld id="{D96526C0-3454-425F-BA98-FD95781681A4}" type="datetime2">
              <a:rPr lang="en-US" smtClean="0"/>
              <a:t>Monday, April 28, 2025</a:t>
            </a:fld>
            <a:endParaRPr lang="en-GB" dirty="0"/>
          </a:p>
        </p:txBody>
      </p:sp>
      <p:sp>
        <p:nvSpPr>
          <p:cNvPr id="7" name="Footer Placeholder 6">
            <a:extLst>
              <a:ext uri="{FF2B5EF4-FFF2-40B4-BE49-F238E27FC236}">
                <a16:creationId xmlns:a16="http://schemas.microsoft.com/office/drawing/2014/main" id="{FFB452EB-D77D-4C82-35E4-E47E25621E30}"/>
              </a:ext>
            </a:extLst>
          </p:cNvPr>
          <p:cNvSpPr>
            <a:spLocks noGrp="1"/>
          </p:cNvSpPr>
          <p:nvPr>
            <p:ph type="ftr" sz="quarter" idx="15"/>
          </p:nvPr>
        </p:nvSpPr>
        <p:spPr/>
        <p:txBody>
          <a:bodyPr/>
          <a:lstStyle/>
          <a:p>
            <a:pPr algn="l"/>
            <a:r>
              <a:rPr lang="en-GB"/>
              <a:t>Copyright Irwin Mitchell</a:t>
            </a:r>
            <a:endParaRPr lang="en-GB" dirty="0"/>
          </a:p>
        </p:txBody>
      </p:sp>
      <p:sp>
        <p:nvSpPr>
          <p:cNvPr id="8" name="Slide Number Placeholder 7">
            <a:extLst>
              <a:ext uri="{FF2B5EF4-FFF2-40B4-BE49-F238E27FC236}">
                <a16:creationId xmlns:a16="http://schemas.microsoft.com/office/drawing/2014/main" id="{C2D1F287-816A-5048-56EC-5F559C9883BA}"/>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2307261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_Picture_Right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Picture Placeholder 3">
            <a:extLst>
              <a:ext uri="{FF2B5EF4-FFF2-40B4-BE49-F238E27FC236}">
                <a16:creationId xmlns:a16="http://schemas.microsoft.com/office/drawing/2014/main" id="{D402E7F4-00EE-045B-37C4-5A3EF71EFBE4}"/>
              </a:ext>
            </a:extLst>
          </p:cNvPr>
          <p:cNvSpPr>
            <a:spLocks noGrp="1"/>
          </p:cNvSpPr>
          <p:nvPr>
            <p:ph type="pic" sz="quarter" idx="11"/>
          </p:nvPr>
        </p:nvSpPr>
        <p:spPr>
          <a:xfrm>
            <a:off x="4210050" y="1352550"/>
            <a:ext cx="7981950" cy="4161841"/>
          </a:xfrm>
          <a:solidFill>
            <a:schemeClr val="bg1"/>
          </a:solidFill>
        </p:spPr>
        <p:txBody>
          <a:bodyPr>
            <a:normAutofit/>
          </a:bodyPr>
          <a:lstStyle>
            <a:lvl1pPr marL="0" indent="0" algn="ctr">
              <a:buNone/>
              <a:defRPr sz="1400"/>
            </a:lvl1pPr>
          </a:lstStyle>
          <a:p>
            <a:r>
              <a:rPr lang="en-US"/>
              <a:t>Click icon to add picture</a:t>
            </a:r>
            <a:endParaRPr lang="en-GB" dirty="0"/>
          </a:p>
        </p:txBody>
      </p:sp>
      <p:sp>
        <p:nvSpPr>
          <p:cNvPr id="2" name="Title 1">
            <a:extLst>
              <a:ext uri="{FF2B5EF4-FFF2-40B4-BE49-F238E27FC236}">
                <a16:creationId xmlns:a16="http://schemas.microsoft.com/office/drawing/2014/main" id="{A2659CBF-5AEF-C792-4DEB-EC16EEC9C302}"/>
              </a:ext>
            </a:extLst>
          </p:cNvPr>
          <p:cNvSpPr>
            <a:spLocks noGrp="1"/>
          </p:cNvSpPr>
          <p:nvPr>
            <p:ph type="title" hasCustomPrompt="1"/>
          </p:nvPr>
        </p:nvSpPr>
        <p:spPr>
          <a:xfrm>
            <a:off x="838200" y="1352551"/>
            <a:ext cx="2476500" cy="332399"/>
          </a:xfrm>
        </p:spPr>
        <p:txBody>
          <a:bodyPr anchor="t" anchorCtr="0">
            <a:spAutoFit/>
          </a:bodyPr>
          <a:lstStyle>
            <a:lvl1pPr>
              <a:defRPr sz="2400">
                <a:solidFill>
                  <a:schemeClr val="bg1"/>
                </a:solidFill>
              </a:defRPr>
            </a:lvl1pPr>
          </a:lstStyle>
          <a:p>
            <a:r>
              <a:rPr lang="en-GB" dirty="0"/>
              <a:t>Title Here</a:t>
            </a:r>
          </a:p>
        </p:txBody>
      </p:sp>
      <p:sp>
        <p:nvSpPr>
          <p:cNvPr id="5" name="Text Placeholder 3">
            <a:extLst>
              <a:ext uri="{FF2B5EF4-FFF2-40B4-BE49-F238E27FC236}">
                <a16:creationId xmlns:a16="http://schemas.microsoft.com/office/drawing/2014/main" id="{5EE8FA2A-D011-97AD-693F-A454A6807658}"/>
              </a:ext>
            </a:extLst>
          </p:cNvPr>
          <p:cNvSpPr>
            <a:spLocks noGrp="1"/>
          </p:cNvSpPr>
          <p:nvPr>
            <p:ph type="body" sz="quarter" idx="13"/>
          </p:nvPr>
        </p:nvSpPr>
        <p:spPr>
          <a:xfrm>
            <a:off x="838200" y="2019390"/>
            <a:ext cx="2476500" cy="3511550"/>
          </a:xfrm>
        </p:spPr>
        <p:txBody>
          <a:bodyPr lIns="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51EBC9F-44AD-82A1-84B3-5C810CD924BE}"/>
              </a:ext>
            </a:extLst>
          </p:cNvPr>
          <p:cNvSpPr>
            <a:spLocks noGrp="1"/>
          </p:cNvSpPr>
          <p:nvPr>
            <p:ph type="dt" sz="half" idx="14"/>
          </p:nvPr>
        </p:nvSpPr>
        <p:spPr/>
        <p:txBody>
          <a:bodyPr/>
          <a:lstStyle/>
          <a:p>
            <a:fld id="{8661E3CE-AF0A-4AD1-BDCF-0739ACE9790E}" type="datetime2">
              <a:rPr lang="en-US" smtClean="0"/>
              <a:t>Monday, April 28, 2025</a:t>
            </a:fld>
            <a:endParaRPr lang="en-GB" dirty="0"/>
          </a:p>
        </p:txBody>
      </p:sp>
      <p:sp>
        <p:nvSpPr>
          <p:cNvPr id="6" name="Footer Placeholder 5">
            <a:extLst>
              <a:ext uri="{FF2B5EF4-FFF2-40B4-BE49-F238E27FC236}">
                <a16:creationId xmlns:a16="http://schemas.microsoft.com/office/drawing/2014/main" id="{2D599FCD-5AAA-049D-63D0-E5CC367E0FD0}"/>
              </a:ext>
            </a:extLst>
          </p:cNvPr>
          <p:cNvSpPr>
            <a:spLocks noGrp="1"/>
          </p:cNvSpPr>
          <p:nvPr>
            <p:ph type="ftr" sz="quarter" idx="15"/>
          </p:nvPr>
        </p:nvSpPr>
        <p:spPr/>
        <p:txBody>
          <a:bodyPr/>
          <a:lstStyle/>
          <a:p>
            <a:pPr algn="l"/>
            <a:r>
              <a:rPr lang="en-GB"/>
              <a:t>Copyright Irwin Mitchell</a:t>
            </a:r>
            <a:endParaRPr lang="en-GB" dirty="0"/>
          </a:p>
        </p:txBody>
      </p:sp>
      <p:sp>
        <p:nvSpPr>
          <p:cNvPr id="7" name="Slide Number Placeholder 6">
            <a:extLst>
              <a:ext uri="{FF2B5EF4-FFF2-40B4-BE49-F238E27FC236}">
                <a16:creationId xmlns:a16="http://schemas.microsoft.com/office/drawing/2014/main" id="{00E388F4-265C-4F37-608E-2B718B023835}"/>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4064636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CE8-1A8E-6310-F1FE-F1B7BF9C980A}"/>
              </a:ext>
            </a:extLst>
          </p:cNvPr>
          <p:cNvSpPr>
            <a:spLocks noGrp="1"/>
          </p:cNvSpPr>
          <p:nvPr>
            <p:ph type="ctrTitle" hasCustomPrompt="1"/>
          </p:nvPr>
        </p:nvSpPr>
        <p:spPr>
          <a:xfrm>
            <a:off x="866775" y="941388"/>
            <a:ext cx="9144000" cy="2387600"/>
          </a:xfrm>
        </p:spPr>
        <p:txBody>
          <a:bodyPr lIns="0" tIns="0" rIns="0" bIns="0" anchor="b">
            <a:normAutofit/>
          </a:bodyPr>
          <a:lstStyle>
            <a:lvl1pPr algn="l">
              <a:defRPr sz="4400" b="0">
                <a:solidFill>
                  <a:schemeClr val="bg1"/>
                </a:solidFill>
                <a:latin typeface="+mj-lt"/>
              </a:defRPr>
            </a:lvl1pPr>
          </a:lstStyle>
          <a:p>
            <a:r>
              <a:rPr lang="en-GB" dirty="0"/>
              <a:t>Place your title here</a:t>
            </a:r>
          </a:p>
        </p:txBody>
      </p:sp>
      <p:sp>
        <p:nvSpPr>
          <p:cNvPr id="3" name="Subtitle 2">
            <a:extLst>
              <a:ext uri="{FF2B5EF4-FFF2-40B4-BE49-F238E27FC236}">
                <a16:creationId xmlns:a16="http://schemas.microsoft.com/office/drawing/2014/main" id="{C1F8CF32-CB14-9C2D-BDE1-C268ED4268E6}"/>
              </a:ext>
            </a:extLst>
          </p:cNvPr>
          <p:cNvSpPr>
            <a:spLocks noGrp="1"/>
          </p:cNvSpPr>
          <p:nvPr>
            <p:ph type="subTitle" idx="1" hasCustomPrompt="1"/>
          </p:nvPr>
        </p:nvSpPr>
        <p:spPr>
          <a:xfrm>
            <a:off x="876300" y="3783013"/>
            <a:ext cx="9144000" cy="1655762"/>
          </a:xfrm>
        </p:spPr>
        <p:txBody>
          <a:bodyPr lIns="0" tIns="0" rIns="0" bIns="0">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Place a sub-header here</a:t>
            </a:r>
          </a:p>
        </p:txBody>
      </p:sp>
      <p:pic>
        <p:nvPicPr>
          <p:cNvPr id="12" name="Picture 11" descr="A black background with white text&#10;&#10;Description automatically generated">
            <a:extLst>
              <a:ext uri="{FF2B5EF4-FFF2-40B4-BE49-F238E27FC236}">
                <a16:creationId xmlns:a16="http://schemas.microsoft.com/office/drawing/2014/main" id="{3DFD273E-315C-B7BA-3EA1-74717A500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174" y="5809085"/>
            <a:ext cx="3092203" cy="750148"/>
          </a:xfrm>
          <a:prstGeom prst="rect">
            <a:avLst/>
          </a:prstGeom>
        </p:spPr>
      </p:pic>
      <p:sp>
        <p:nvSpPr>
          <p:cNvPr id="4" name="Date Placeholder 3">
            <a:extLst>
              <a:ext uri="{FF2B5EF4-FFF2-40B4-BE49-F238E27FC236}">
                <a16:creationId xmlns:a16="http://schemas.microsoft.com/office/drawing/2014/main" id="{A18FA649-84F4-44FC-604C-E644AC0F8653}"/>
              </a:ext>
            </a:extLst>
          </p:cNvPr>
          <p:cNvSpPr>
            <a:spLocks noGrp="1"/>
          </p:cNvSpPr>
          <p:nvPr>
            <p:ph type="dt" sz="half" idx="10"/>
          </p:nvPr>
        </p:nvSpPr>
        <p:spPr/>
        <p:txBody>
          <a:bodyPr/>
          <a:lstStyle/>
          <a:p>
            <a:fld id="{8125DD27-932E-4B2A-A58F-4202133F3F70}" type="datetime2">
              <a:rPr lang="en-US" smtClean="0"/>
              <a:t>Monday, April 28, 2025</a:t>
            </a:fld>
            <a:endParaRPr lang="en-GB" dirty="0"/>
          </a:p>
        </p:txBody>
      </p:sp>
      <p:sp>
        <p:nvSpPr>
          <p:cNvPr id="5" name="Footer Placeholder 4">
            <a:extLst>
              <a:ext uri="{FF2B5EF4-FFF2-40B4-BE49-F238E27FC236}">
                <a16:creationId xmlns:a16="http://schemas.microsoft.com/office/drawing/2014/main" id="{0FCF5C0B-4C36-D380-C624-21A3E97E73FF}"/>
              </a:ext>
            </a:extLst>
          </p:cNvPr>
          <p:cNvSpPr>
            <a:spLocks noGrp="1"/>
          </p:cNvSpPr>
          <p:nvPr>
            <p:ph type="ftr" sz="quarter" idx="11"/>
          </p:nvPr>
        </p:nvSpPr>
        <p:spPr/>
        <p:txBody>
          <a:bodyPr/>
          <a:lstStyle/>
          <a:p>
            <a:pPr algn="l"/>
            <a:r>
              <a:rPr lang="en-GB"/>
              <a:t>Copyright Irwin Mitchell</a:t>
            </a:r>
            <a:endParaRPr lang="en-GB" dirty="0"/>
          </a:p>
        </p:txBody>
      </p:sp>
      <p:sp>
        <p:nvSpPr>
          <p:cNvPr id="6" name="Slide Number Placeholder 5">
            <a:extLst>
              <a:ext uri="{FF2B5EF4-FFF2-40B4-BE49-F238E27FC236}">
                <a16:creationId xmlns:a16="http://schemas.microsoft.com/office/drawing/2014/main" id="{5E135172-4C29-D023-1A96-F95B98049E2A}"/>
              </a:ext>
            </a:extLst>
          </p:cNvPr>
          <p:cNvSpPr>
            <a:spLocks noGrp="1"/>
          </p:cNvSpPr>
          <p:nvPr>
            <p:ph type="sldNum" sz="quarter" idx="12"/>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774296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Picture_Leftt_White">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12" name="Title 1">
            <a:extLst>
              <a:ext uri="{FF2B5EF4-FFF2-40B4-BE49-F238E27FC236}">
                <a16:creationId xmlns:a16="http://schemas.microsoft.com/office/drawing/2014/main" id="{5D8E1827-5454-C3FA-0ABD-FEAB01D4F946}"/>
              </a:ext>
            </a:extLst>
          </p:cNvPr>
          <p:cNvSpPr>
            <a:spLocks noGrp="1"/>
          </p:cNvSpPr>
          <p:nvPr>
            <p:ph type="title" hasCustomPrompt="1"/>
          </p:nvPr>
        </p:nvSpPr>
        <p:spPr>
          <a:xfrm>
            <a:off x="8877300" y="1352551"/>
            <a:ext cx="2476500" cy="332399"/>
          </a:xfrm>
        </p:spPr>
        <p:txBody>
          <a:bodyPr anchor="t" anchorCtr="0">
            <a:spAutoFit/>
          </a:bodyPr>
          <a:lstStyle>
            <a:lvl1pPr>
              <a:defRPr sz="2400">
                <a:solidFill>
                  <a:schemeClr val="tx1"/>
                </a:solidFill>
              </a:defRPr>
            </a:lvl1pPr>
          </a:lstStyle>
          <a:p>
            <a:r>
              <a:rPr lang="en-GB" dirty="0"/>
              <a:t>Title Here</a:t>
            </a:r>
          </a:p>
        </p:txBody>
      </p:sp>
      <p:sp>
        <p:nvSpPr>
          <p:cNvPr id="2" name="Picture Placeholder 3">
            <a:extLst>
              <a:ext uri="{FF2B5EF4-FFF2-40B4-BE49-F238E27FC236}">
                <a16:creationId xmlns:a16="http://schemas.microsoft.com/office/drawing/2014/main" id="{9C2E161A-8220-288D-44B8-1615CC8F2A34}"/>
              </a:ext>
            </a:extLst>
          </p:cNvPr>
          <p:cNvSpPr>
            <a:spLocks noGrp="1"/>
          </p:cNvSpPr>
          <p:nvPr>
            <p:ph type="pic" sz="quarter" idx="11"/>
          </p:nvPr>
        </p:nvSpPr>
        <p:spPr>
          <a:xfrm>
            <a:off x="0" y="1352551"/>
            <a:ext cx="7981950" cy="4134208"/>
          </a:xfrm>
          <a:solidFill>
            <a:schemeClr val="bg2"/>
          </a:solidFill>
        </p:spPr>
        <p:txBody>
          <a:bodyPr>
            <a:normAutofit/>
          </a:bodyPr>
          <a:lstStyle>
            <a:lvl1pPr marL="0" indent="0" algn="ctr">
              <a:buNone/>
              <a:defRPr sz="1400"/>
            </a:lvl1pPr>
          </a:lstStyle>
          <a:p>
            <a:r>
              <a:rPr lang="en-US"/>
              <a:t>Click icon to add picture</a:t>
            </a:r>
            <a:endParaRPr lang="en-GB" dirty="0"/>
          </a:p>
        </p:txBody>
      </p:sp>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ext Placeholder 3">
            <a:extLst>
              <a:ext uri="{FF2B5EF4-FFF2-40B4-BE49-F238E27FC236}">
                <a16:creationId xmlns:a16="http://schemas.microsoft.com/office/drawing/2014/main" id="{2FD1ADBB-962D-D237-56B9-D02617C906A9}"/>
              </a:ext>
            </a:extLst>
          </p:cNvPr>
          <p:cNvSpPr>
            <a:spLocks noGrp="1"/>
          </p:cNvSpPr>
          <p:nvPr>
            <p:ph type="body" sz="quarter" idx="13"/>
          </p:nvPr>
        </p:nvSpPr>
        <p:spPr>
          <a:xfrm>
            <a:off x="8877300" y="1992313"/>
            <a:ext cx="2476500" cy="351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3E1C029-C40E-3FFB-92EB-1D1BF4A51C48}"/>
              </a:ext>
            </a:extLst>
          </p:cNvPr>
          <p:cNvSpPr>
            <a:spLocks noGrp="1"/>
          </p:cNvSpPr>
          <p:nvPr>
            <p:ph type="dt" sz="half" idx="14"/>
          </p:nvPr>
        </p:nvSpPr>
        <p:spPr/>
        <p:txBody>
          <a:bodyPr/>
          <a:lstStyle/>
          <a:p>
            <a:fld id="{19D118B6-F032-4B5B-87E9-D25CFDD5190E}" type="datetime2">
              <a:rPr lang="en-US" smtClean="0"/>
              <a:t>Monday, April 28, 2025</a:t>
            </a:fld>
            <a:endParaRPr lang="en-GB" dirty="0"/>
          </a:p>
        </p:txBody>
      </p:sp>
      <p:sp>
        <p:nvSpPr>
          <p:cNvPr id="5" name="Footer Placeholder 4">
            <a:extLst>
              <a:ext uri="{FF2B5EF4-FFF2-40B4-BE49-F238E27FC236}">
                <a16:creationId xmlns:a16="http://schemas.microsoft.com/office/drawing/2014/main" id="{1F7ABC3E-1189-9F1B-339A-19EE118C745F}"/>
              </a:ext>
            </a:extLst>
          </p:cNvPr>
          <p:cNvSpPr>
            <a:spLocks noGrp="1"/>
          </p:cNvSpPr>
          <p:nvPr>
            <p:ph type="ftr" sz="quarter" idx="15"/>
          </p:nvPr>
        </p:nvSpPr>
        <p:spPr/>
        <p:txBody>
          <a:bodyPr/>
          <a:lstStyle/>
          <a:p>
            <a:pPr algn="l"/>
            <a:r>
              <a:rPr lang="en-GB"/>
              <a:t>Copyright Irwin Mitchell</a:t>
            </a:r>
            <a:endParaRPr lang="en-GB" dirty="0"/>
          </a:p>
        </p:txBody>
      </p:sp>
      <p:sp>
        <p:nvSpPr>
          <p:cNvPr id="8" name="Slide Number Placeholder 7">
            <a:extLst>
              <a:ext uri="{FF2B5EF4-FFF2-40B4-BE49-F238E27FC236}">
                <a16:creationId xmlns:a16="http://schemas.microsoft.com/office/drawing/2014/main" id="{14AF18A4-92F3-97A7-9444-70E9C2857F56}"/>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2158182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Picture_Leftt_Light Grey">
    <p:bg>
      <p:bgPr>
        <a:solidFill>
          <a:schemeClr val="bg2"/>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2" name="Picture Placeholder 3">
            <a:extLst>
              <a:ext uri="{FF2B5EF4-FFF2-40B4-BE49-F238E27FC236}">
                <a16:creationId xmlns:a16="http://schemas.microsoft.com/office/drawing/2014/main" id="{9C2E161A-8220-288D-44B8-1615CC8F2A34}"/>
              </a:ext>
            </a:extLst>
          </p:cNvPr>
          <p:cNvSpPr>
            <a:spLocks noGrp="1"/>
          </p:cNvSpPr>
          <p:nvPr>
            <p:ph type="pic" sz="quarter" idx="11"/>
          </p:nvPr>
        </p:nvSpPr>
        <p:spPr>
          <a:xfrm>
            <a:off x="0" y="1352551"/>
            <a:ext cx="7981950" cy="4134208"/>
          </a:xfrm>
          <a:solidFill>
            <a:schemeClr val="bg1"/>
          </a:solidFill>
        </p:spPr>
        <p:txBody>
          <a:bodyPr>
            <a:normAutofit/>
          </a:bodyPr>
          <a:lstStyle>
            <a:lvl1pPr marL="0" indent="0" algn="ctr">
              <a:buNone/>
              <a:defRPr sz="1400"/>
            </a:lvl1pPr>
          </a:lstStyle>
          <a:p>
            <a:r>
              <a:rPr lang="en-US"/>
              <a:t>Click icon to add picture</a:t>
            </a:r>
            <a:endParaRPr lang="en-GB" dirty="0"/>
          </a:p>
        </p:txBody>
      </p:sp>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itle 1">
            <a:extLst>
              <a:ext uri="{FF2B5EF4-FFF2-40B4-BE49-F238E27FC236}">
                <a16:creationId xmlns:a16="http://schemas.microsoft.com/office/drawing/2014/main" id="{FEC3083B-5C07-B61E-FCF1-256479D51852}"/>
              </a:ext>
            </a:extLst>
          </p:cNvPr>
          <p:cNvSpPr>
            <a:spLocks noGrp="1"/>
          </p:cNvSpPr>
          <p:nvPr>
            <p:ph type="title" hasCustomPrompt="1"/>
          </p:nvPr>
        </p:nvSpPr>
        <p:spPr>
          <a:xfrm>
            <a:off x="8877300" y="1352551"/>
            <a:ext cx="2476500" cy="332399"/>
          </a:xfrm>
        </p:spPr>
        <p:txBody>
          <a:bodyPr anchor="t" anchorCtr="0">
            <a:spAutoFit/>
          </a:bodyPr>
          <a:lstStyle>
            <a:lvl1pPr>
              <a:defRPr sz="2400">
                <a:solidFill>
                  <a:schemeClr val="tx1"/>
                </a:solidFill>
              </a:defRPr>
            </a:lvl1pPr>
          </a:lstStyle>
          <a:p>
            <a:r>
              <a:rPr lang="en-GB" dirty="0"/>
              <a:t>Title Here</a:t>
            </a:r>
          </a:p>
        </p:txBody>
      </p:sp>
      <p:sp>
        <p:nvSpPr>
          <p:cNvPr id="4" name="Text Placeholder 3">
            <a:extLst>
              <a:ext uri="{FF2B5EF4-FFF2-40B4-BE49-F238E27FC236}">
                <a16:creationId xmlns:a16="http://schemas.microsoft.com/office/drawing/2014/main" id="{194CE903-C071-D0F2-D762-71D2712A0571}"/>
              </a:ext>
            </a:extLst>
          </p:cNvPr>
          <p:cNvSpPr>
            <a:spLocks noGrp="1"/>
          </p:cNvSpPr>
          <p:nvPr>
            <p:ph type="body" sz="quarter" idx="13"/>
          </p:nvPr>
        </p:nvSpPr>
        <p:spPr>
          <a:xfrm>
            <a:off x="8877300" y="1992313"/>
            <a:ext cx="2476500" cy="351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E37A21C4-EBAC-ED2E-B5C6-BD383789BF6E}"/>
              </a:ext>
            </a:extLst>
          </p:cNvPr>
          <p:cNvSpPr>
            <a:spLocks noGrp="1"/>
          </p:cNvSpPr>
          <p:nvPr>
            <p:ph type="dt" sz="half" idx="14"/>
          </p:nvPr>
        </p:nvSpPr>
        <p:spPr/>
        <p:txBody>
          <a:bodyPr/>
          <a:lstStyle/>
          <a:p>
            <a:fld id="{DE58F258-4FAD-4A9E-95F6-F745D85EB524}" type="datetime2">
              <a:rPr lang="en-US" smtClean="0"/>
              <a:t>Monday, April 28, 2025</a:t>
            </a:fld>
            <a:endParaRPr lang="en-GB" dirty="0"/>
          </a:p>
        </p:txBody>
      </p:sp>
      <p:sp>
        <p:nvSpPr>
          <p:cNvPr id="8" name="Footer Placeholder 7">
            <a:extLst>
              <a:ext uri="{FF2B5EF4-FFF2-40B4-BE49-F238E27FC236}">
                <a16:creationId xmlns:a16="http://schemas.microsoft.com/office/drawing/2014/main" id="{712FA8E6-8652-2960-8C50-E8A554F01958}"/>
              </a:ext>
            </a:extLst>
          </p:cNvPr>
          <p:cNvSpPr>
            <a:spLocks noGrp="1"/>
          </p:cNvSpPr>
          <p:nvPr>
            <p:ph type="ftr" sz="quarter" idx="15"/>
          </p:nvPr>
        </p:nvSpPr>
        <p:spPr/>
        <p:txBody>
          <a:bodyPr/>
          <a:lstStyle/>
          <a:p>
            <a:pPr algn="l"/>
            <a:r>
              <a:rPr lang="en-GB"/>
              <a:t>Copyright Irwin Mitchell</a:t>
            </a:r>
            <a:endParaRPr lang="en-GB" dirty="0"/>
          </a:p>
        </p:txBody>
      </p:sp>
      <p:sp>
        <p:nvSpPr>
          <p:cNvPr id="9" name="Slide Number Placeholder 8">
            <a:extLst>
              <a:ext uri="{FF2B5EF4-FFF2-40B4-BE49-F238E27FC236}">
                <a16:creationId xmlns:a16="http://schemas.microsoft.com/office/drawing/2014/main" id="{E01FDAFC-855D-CD34-2B61-D4EC3F3A9536}"/>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4131010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Picture_Leftt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2" name="Picture Placeholder 3">
            <a:extLst>
              <a:ext uri="{FF2B5EF4-FFF2-40B4-BE49-F238E27FC236}">
                <a16:creationId xmlns:a16="http://schemas.microsoft.com/office/drawing/2014/main" id="{9C2E161A-8220-288D-44B8-1615CC8F2A34}"/>
              </a:ext>
            </a:extLst>
          </p:cNvPr>
          <p:cNvSpPr>
            <a:spLocks noGrp="1"/>
          </p:cNvSpPr>
          <p:nvPr>
            <p:ph type="pic" sz="quarter" idx="11"/>
          </p:nvPr>
        </p:nvSpPr>
        <p:spPr>
          <a:xfrm>
            <a:off x="0" y="1352551"/>
            <a:ext cx="7981950" cy="4134208"/>
          </a:xfrm>
          <a:solidFill>
            <a:schemeClr val="bg1"/>
          </a:solidFill>
        </p:spPr>
        <p:txBody>
          <a:bodyPr>
            <a:normAutofit/>
          </a:bodyPr>
          <a:lstStyle>
            <a:lvl1pPr marL="0" indent="0" algn="ctr">
              <a:buNone/>
              <a:defRPr sz="1400"/>
            </a:lvl1pPr>
          </a:lstStyle>
          <a:p>
            <a:r>
              <a:rPr lang="en-US"/>
              <a:t>Click icon to add picture</a:t>
            </a:r>
            <a:endParaRPr lang="en-GB" dirty="0"/>
          </a:p>
        </p:txBody>
      </p:sp>
      <p:sp>
        <p:nvSpPr>
          <p:cNvPr id="3" name="Title 1">
            <a:extLst>
              <a:ext uri="{FF2B5EF4-FFF2-40B4-BE49-F238E27FC236}">
                <a16:creationId xmlns:a16="http://schemas.microsoft.com/office/drawing/2014/main" id="{D3948071-CC1C-C496-098C-78040049E3EE}"/>
              </a:ext>
            </a:extLst>
          </p:cNvPr>
          <p:cNvSpPr>
            <a:spLocks noGrp="1"/>
          </p:cNvSpPr>
          <p:nvPr>
            <p:ph type="title" hasCustomPrompt="1"/>
          </p:nvPr>
        </p:nvSpPr>
        <p:spPr>
          <a:xfrm>
            <a:off x="8877300" y="1352551"/>
            <a:ext cx="2476500" cy="332399"/>
          </a:xfrm>
        </p:spPr>
        <p:txBody>
          <a:bodyPr anchor="t" anchorCtr="0">
            <a:spAutoFit/>
          </a:bodyPr>
          <a:lstStyle>
            <a:lvl1pPr>
              <a:defRPr sz="2400">
                <a:solidFill>
                  <a:schemeClr val="bg1"/>
                </a:solidFill>
              </a:defRPr>
            </a:lvl1pPr>
          </a:lstStyle>
          <a:p>
            <a:r>
              <a:rPr lang="en-GB" dirty="0"/>
              <a:t>Title Here</a:t>
            </a:r>
          </a:p>
        </p:txBody>
      </p:sp>
      <p:sp>
        <p:nvSpPr>
          <p:cNvPr id="4" name="Text Placeholder 3">
            <a:extLst>
              <a:ext uri="{FF2B5EF4-FFF2-40B4-BE49-F238E27FC236}">
                <a16:creationId xmlns:a16="http://schemas.microsoft.com/office/drawing/2014/main" id="{7E80093A-3AFB-961B-9D2C-85C5852FA71C}"/>
              </a:ext>
            </a:extLst>
          </p:cNvPr>
          <p:cNvSpPr>
            <a:spLocks noGrp="1"/>
          </p:cNvSpPr>
          <p:nvPr>
            <p:ph type="body" sz="quarter" idx="13"/>
          </p:nvPr>
        </p:nvSpPr>
        <p:spPr>
          <a:xfrm>
            <a:off x="8877300" y="1992313"/>
            <a:ext cx="2476500" cy="35115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DB359D6-3B18-F674-84CF-E40EBA8B78ED}"/>
              </a:ext>
            </a:extLst>
          </p:cNvPr>
          <p:cNvSpPr>
            <a:spLocks noGrp="1"/>
          </p:cNvSpPr>
          <p:nvPr>
            <p:ph type="dt" sz="half" idx="14"/>
          </p:nvPr>
        </p:nvSpPr>
        <p:spPr/>
        <p:txBody>
          <a:bodyPr/>
          <a:lstStyle/>
          <a:p>
            <a:fld id="{573CCB7C-72CE-40A9-B59E-4766B70E2368}" type="datetime2">
              <a:rPr lang="en-US" smtClean="0"/>
              <a:t>Monday, April 28, 2025</a:t>
            </a:fld>
            <a:endParaRPr lang="en-GB" dirty="0"/>
          </a:p>
        </p:txBody>
      </p:sp>
      <p:sp>
        <p:nvSpPr>
          <p:cNvPr id="6" name="Footer Placeholder 5">
            <a:extLst>
              <a:ext uri="{FF2B5EF4-FFF2-40B4-BE49-F238E27FC236}">
                <a16:creationId xmlns:a16="http://schemas.microsoft.com/office/drawing/2014/main" id="{4440EC73-D549-DFF5-C725-47976D394A29}"/>
              </a:ext>
            </a:extLst>
          </p:cNvPr>
          <p:cNvSpPr>
            <a:spLocks noGrp="1"/>
          </p:cNvSpPr>
          <p:nvPr>
            <p:ph type="ftr" sz="quarter" idx="15"/>
          </p:nvPr>
        </p:nvSpPr>
        <p:spPr/>
        <p:txBody>
          <a:bodyPr/>
          <a:lstStyle/>
          <a:p>
            <a:pPr algn="l"/>
            <a:r>
              <a:rPr lang="en-GB"/>
              <a:t>Copyright Irwin Mitchell</a:t>
            </a:r>
            <a:endParaRPr lang="en-GB" dirty="0"/>
          </a:p>
        </p:txBody>
      </p:sp>
      <p:sp>
        <p:nvSpPr>
          <p:cNvPr id="7" name="Slide Number Placeholder 6">
            <a:extLst>
              <a:ext uri="{FF2B5EF4-FFF2-40B4-BE49-F238E27FC236}">
                <a16:creationId xmlns:a16="http://schemas.microsoft.com/office/drawing/2014/main" id="{7D8067F3-A240-AC05-B6C0-6411E80954A2}"/>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202290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_Picture_Leftt_White">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12" name="Title 1">
            <a:extLst>
              <a:ext uri="{FF2B5EF4-FFF2-40B4-BE49-F238E27FC236}">
                <a16:creationId xmlns:a16="http://schemas.microsoft.com/office/drawing/2014/main" id="{5D8E1827-5454-C3FA-0ABD-FEAB01D4F946}"/>
              </a:ext>
            </a:extLst>
          </p:cNvPr>
          <p:cNvSpPr>
            <a:spLocks noGrp="1"/>
          </p:cNvSpPr>
          <p:nvPr>
            <p:ph type="title" hasCustomPrompt="1"/>
          </p:nvPr>
        </p:nvSpPr>
        <p:spPr>
          <a:xfrm>
            <a:off x="8877300" y="1352551"/>
            <a:ext cx="2476500" cy="332399"/>
          </a:xfrm>
        </p:spPr>
        <p:txBody>
          <a:bodyPr anchor="t" anchorCtr="0">
            <a:spAutoFit/>
          </a:bodyPr>
          <a:lstStyle>
            <a:lvl1pPr>
              <a:defRPr sz="2400">
                <a:solidFill>
                  <a:schemeClr val="tx1"/>
                </a:solidFill>
              </a:defRPr>
            </a:lvl1pPr>
          </a:lstStyle>
          <a:p>
            <a:r>
              <a:rPr lang="en-GB" dirty="0"/>
              <a:t>Title Here</a:t>
            </a:r>
          </a:p>
        </p:txBody>
      </p:sp>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ext Placeholder 3">
            <a:extLst>
              <a:ext uri="{FF2B5EF4-FFF2-40B4-BE49-F238E27FC236}">
                <a16:creationId xmlns:a16="http://schemas.microsoft.com/office/drawing/2014/main" id="{2FD1ADBB-962D-D237-56B9-D02617C906A9}"/>
              </a:ext>
            </a:extLst>
          </p:cNvPr>
          <p:cNvSpPr>
            <a:spLocks noGrp="1"/>
          </p:cNvSpPr>
          <p:nvPr>
            <p:ph type="body" sz="quarter" idx="13"/>
          </p:nvPr>
        </p:nvSpPr>
        <p:spPr>
          <a:xfrm>
            <a:off x="8877300" y="1992313"/>
            <a:ext cx="2476500" cy="351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07C0753F-B52D-CEB5-0074-F929490A5076}"/>
              </a:ext>
            </a:extLst>
          </p:cNvPr>
          <p:cNvSpPr>
            <a:spLocks noGrp="1"/>
          </p:cNvSpPr>
          <p:nvPr>
            <p:ph type="body" sz="quarter" idx="14"/>
          </p:nvPr>
        </p:nvSpPr>
        <p:spPr>
          <a:xfrm>
            <a:off x="0" y="1347819"/>
            <a:ext cx="7972425" cy="648000"/>
          </a:xfrm>
          <a:solidFill>
            <a:schemeClr val="accent4"/>
          </a:solidFill>
        </p:spPr>
        <p:txBody>
          <a:bodyPr lIns="828000" tIns="108000" rIns="288000" anchor="ctr" anchorCtr="0">
            <a:normAutofit/>
          </a:bodyPr>
          <a:lstStyle>
            <a:lvl1pPr>
              <a:defRPr sz="1800">
                <a:solidFill>
                  <a:schemeClr val="tx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44EB7C26-590B-9E83-9136-3EEC1F6ECDF9}"/>
              </a:ext>
            </a:extLst>
          </p:cNvPr>
          <p:cNvSpPr>
            <a:spLocks noGrp="1"/>
          </p:cNvSpPr>
          <p:nvPr>
            <p:ph type="body" sz="quarter" idx="15"/>
          </p:nvPr>
        </p:nvSpPr>
        <p:spPr>
          <a:xfrm>
            <a:off x="0" y="2224830"/>
            <a:ext cx="7972425" cy="648000"/>
          </a:xfrm>
          <a:solidFill>
            <a:schemeClr val="accent4"/>
          </a:solidFill>
        </p:spPr>
        <p:txBody>
          <a:bodyPr lIns="828000" tIns="108000" rIns="288000" anchor="ctr" anchorCtr="0">
            <a:normAutofit/>
          </a:bodyPr>
          <a:lstStyle>
            <a:lvl1pPr>
              <a:defRPr sz="1800">
                <a:solidFill>
                  <a:schemeClr val="tx1"/>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CB918C17-F74B-DB22-FAAA-1EA69C95D9A2}"/>
              </a:ext>
            </a:extLst>
          </p:cNvPr>
          <p:cNvSpPr>
            <a:spLocks noGrp="1"/>
          </p:cNvSpPr>
          <p:nvPr>
            <p:ph type="body" sz="quarter" idx="17"/>
          </p:nvPr>
        </p:nvSpPr>
        <p:spPr>
          <a:xfrm>
            <a:off x="-9525" y="3978852"/>
            <a:ext cx="7972425" cy="648000"/>
          </a:xfrm>
          <a:solidFill>
            <a:schemeClr val="accent4"/>
          </a:solidFill>
        </p:spPr>
        <p:txBody>
          <a:bodyPr lIns="828000" tIns="108000" rIns="288000" anchor="ctr" anchorCtr="0">
            <a:normAutofit/>
          </a:bodyPr>
          <a:lstStyle>
            <a:lvl1pPr>
              <a:defRPr sz="1800">
                <a:solidFill>
                  <a:schemeClr val="tx1"/>
                </a:solidFill>
              </a:defRPr>
            </a:lvl1pPr>
          </a:lstStyle>
          <a:p>
            <a:pPr lvl="0"/>
            <a:r>
              <a:rPr lang="en-US"/>
              <a:t>Click to edit Master text styles</a:t>
            </a:r>
          </a:p>
        </p:txBody>
      </p:sp>
      <p:sp>
        <p:nvSpPr>
          <p:cNvPr id="13" name="Text Placeholder 4">
            <a:extLst>
              <a:ext uri="{FF2B5EF4-FFF2-40B4-BE49-F238E27FC236}">
                <a16:creationId xmlns:a16="http://schemas.microsoft.com/office/drawing/2014/main" id="{1165C9F8-E9F8-30A0-91F1-043FE524B27C}"/>
              </a:ext>
            </a:extLst>
          </p:cNvPr>
          <p:cNvSpPr>
            <a:spLocks noGrp="1"/>
          </p:cNvSpPr>
          <p:nvPr>
            <p:ph type="body" sz="quarter" idx="18"/>
          </p:nvPr>
        </p:nvSpPr>
        <p:spPr>
          <a:xfrm>
            <a:off x="0" y="4855863"/>
            <a:ext cx="7972425" cy="648000"/>
          </a:xfrm>
          <a:solidFill>
            <a:schemeClr val="accent4"/>
          </a:solidFill>
        </p:spPr>
        <p:txBody>
          <a:bodyPr lIns="828000" tIns="108000" rIns="288000" anchor="ctr" anchorCtr="0">
            <a:normAutofit/>
          </a:bodyPr>
          <a:lstStyle>
            <a:lvl1pPr>
              <a:defRPr sz="1800">
                <a:solidFill>
                  <a:schemeClr val="tx1"/>
                </a:solidFill>
              </a:defRPr>
            </a:lvl1pPr>
          </a:lstStyle>
          <a:p>
            <a:pPr lvl="0"/>
            <a:r>
              <a:rPr lang="en-US"/>
              <a:t>Click to edit Master text styles</a:t>
            </a:r>
          </a:p>
        </p:txBody>
      </p:sp>
      <p:sp>
        <p:nvSpPr>
          <p:cNvPr id="14" name="Text Placeholder 4">
            <a:extLst>
              <a:ext uri="{FF2B5EF4-FFF2-40B4-BE49-F238E27FC236}">
                <a16:creationId xmlns:a16="http://schemas.microsoft.com/office/drawing/2014/main" id="{9356287B-76E9-B552-35F2-3304128ADE9B}"/>
              </a:ext>
            </a:extLst>
          </p:cNvPr>
          <p:cNvSpPr>
            <a:spLocks noGrp="1"/>
          </p:cNvSpPr>
          <p:nvPr>
            <p:ph type="body" sz="quarter" idx="19"/>
          </p:nvPr>
        </p:nvSpPr>
        <p:spPr>
          <a:xfrm>
            <a:off x="-9526" y="3100088"/>
            <a:ext cx="7972425" cy="648000"/>
          </a:xfrm>
          <a:solidFill>
            <a:schemeClr val="accent4"/>
          </a:solidFill>
        </p:spPr>
        <p:txBody>
          <a:bodyPr lIns="828000" tIns="108000" rIns="288000" anchor="ctr" anchorCtr="0">
            <a:normAutofit/>
          </a:bodyPr>
          <a:lstStyle>
            <a:lvl1pPr>
              <a:defRPr sz="1800">
                <a:solidFill>
                  <a:schemeClr val="tx1"/>
                </a:solidFill>
              </a:defRPr>
            </a:lvl1pPr>
          </a:lstStyle>
          <a:p>
            <a:pPr lvl="0"/>
            <a:r>
              <a:rPr lang="en-US"/>
              <a:t>Click to edit Master text styles</a:t>
            </a:r>
          </a:p>
        </p:txBody>
      </p:sp>
      <p:sp>
        <p:nvSpPr>
          <p:cNvPr id="15" name="Date Placeholder 14">
            <a:extLst>
              <a:ext uri="{FF2B5EF4-FFF2-40B4-BE49-F238E27FC236}">
                <a16:creationId xmlns:a16="http://schemas.microsoft.com/office/drawing/2014/main" id="{5C6CC69E-F93A-936B-7A77-B049B7513084}"/>
              </a:ext>
            </a:extLst>
          </p:cNvPr>
          <p:cNvSpPr>
            <a:spLocks noGrp="1"/>
          </p:cNvSpPr>
          <p:nvPr>
            <p:ph type="dt" sz="half" idx="20"/>
          </p:nvPr>
        </p:nvSpPr>
        <p:spPr/>
        <p:txBody>
          <a:bodyPr/>
          <a:lstStyle/>
          <a:p>
            <a:fld id="{4C5893ED-B87F-4370-A803-1EA0AC62FFEF}" type="datetime2">
              <a:rPr lang="en-US" smtClean="0"/>
              <a:t>Monday, April 28, 2025</a:t>
            </a:fld>
            <a:endParaRPr lang="en-GB" dirty="0"/>
          </a:p>
        </p:txBody>
      </p:sp>
      <p:sp>
        <p:nvSpPr>
          <p:cNvPr id="16" name="Footer Placeholder 15">
            <a:extLst>
              <a:ext uri="{FF2B5EF4-FFF2-40B4-BE49-F238E27FC236}">
                <a16:creationId xmlns:a16="http://schemas.microsoft.com/office/drawing/2014/main" id="{F11869C4-184C-0BC5-B3A9-15BC2F59B07C}"/>
              </a:ext>
            </a:extLst>
          </p:cNvPr>
          <p:cNvSpPr>
            <a:spLocks noGrp="1"/>
          </p:cNvSpPr>
          <p:nvPr>
            <p:ph type="ftr" sz="quarter" idx="21"/>
          </p:nvPr>
        </p:nvSpPr>
        <p:spPr/>
        <p:txBody>
          <a:bodyPr/>
          <a:lstStyle/>
          <a:p>
            <a:pPr algn="l"/>
            <a:r>
              <a:rPr lang="en-GB"/>
              <a:t>Copyright Irwin Mitchell</a:t>
            </a:r>
            <a:endParaRPr lang="en-GB" dirty="0"/>
          </a:p>
        </p:txBody>
      </p:sp>
      <p:sp>
        <p:nvSpPr>
          <p:cNvPr id="17" name="Slide Number Placeholder 16">
            <a:extLst>
              <a:ext uri="{FF2B5EF4-FFF2-40B4-BE49-F238E27FC236}">
                <a16:creationId xmlns:a16="http://schemas.microsoft.com/office/drawing/2014/main" id="{D2F0B48F-0CEA-8996-1B27-6384045FD259}"/>
              </a:ext>
            </a:extLst>
          </p:cNvPr>
          <p:cNvSpPr>
            <a:spLocks noGrp="1"/>
          </p:cNvSpPr>
          <p:nvPr>
            <p:ph type="sldNum" sz="quarter" idx="22"/>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4658867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2" name="Date Placeholder 1">
            <a:extLst>
              <a:ext uri="{FF2B5EF4-FFF2-40B4-BE49-F238E27FC236}">
                <a16:creationId xmlns:a16="http://schemas.microsoft.com/office/drawing/2014/main" id="{ABBC0A11-39D6-3E6A-C90D-F4CE224C3CA9}"/>
              </a:ext>
            </a:extLst>
          </p:cNvPr>
          <p:cNvSpPr>
            <a:spLocks noGrp="1"/>
          </p:cNvSpPr>
          <p:nvPr>
            <p:ph type="dt" sz="half" idx="10"/>
          </p:nvPr>
        </p:nvSpPr>
        <p:spPr/>
        <p:txBody>
          <a:bodyPr/>
          <a:lstStyle/>
          <a:p>
            <a:fld id="{EB5BAAA5-28B9-4C7A-AA40-ACE0495B0FFE}" type="datetime2">
              <a:rPr lang="en-US" smtClean="0"/>
              <a:t>Monday, April 28, 2025</a:t>
            </a:fld>
            <a:endParaRPr lang="en-GB" dirty="0"/>
          </a:p>
        </p:txBody>
      </p:sp>
      <p:sp>
        <p:nvSpPr>
          <p:cNvPr id="3" name="Footer Placeholder 2">
            <a:extLst>
              <a:ext uri="{FF2B5EF4-FFF2-40B4-BE49-F238E27FC236}">
                <a16:creationId xmlns:a16="http://schemas.microsoft.com/office/drawing/2014/main" id="{8FFFBF8B-5258-9EBE-951F-50679A924A2E}"/>
              </a:ext>
            </a:extLst>
          </p:cNvPr>
          <p:cNvSpPr>
            <a:spLocks noGrp="1"/>
          </p:cNvSpPr>
          <p:nvPr>
            <p:ph type="ftr" sz="quarter" idx="11"/>
          </p:nvPr>
        </p:nvSpPr>
        <p:spPr/>
        <p:txBody>
          <a:body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ED2EDCE8-308D-E5AC-7570-BA2FD9056063}"/>
              </a:ext>
            </a:extLst>
          </p:cNvPr>
          <p:cNvSpPr>
            <a:spLocks noGrp="1"/>
          </p:cNvSpPr>
          <p:nvPr>
            <p:ph type="sldNum" sz="quarter" idx="12"/>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176860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Light Grey">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2" name="Date Placeholder 1">
            <a:extLst>
              <a:ext uri="{FF2B5EF4-FFF2-40B4-BE49-F238E27FC236}">
                <a16:creationId xmlns:a16="http://schemas.microsoft.com/office/drawing/2014/main" id="{1474C1BE-43BB-5723-85D7-A11EB87C7F56}"/>
              </a:ext>
            </a:extLst>
          </p:cNvPr>
          <p:cNvSpPr>
            <a:spLocks noGrp="1"/>
          </p:cNvSpPr>
          <p:nvPr>
            <p:ph type="dt" sz="half" idx="10"/>
          </p:nvPr>
        </p:nvSpPr>
        <p:spPr/>
        <p:txBody>
          <a:bodyPr/>
          <a:lstStyle/>
          <a:p>
            <a:fld id="{590951E6-FD26-45B8-A5FA-FF5470196735}" type="datetime2">
              <a:rPr lang="en-US" smtClean="0"/>
              <a:t>Monday, April 28, 2025</a:t>
            </a:fld>
            <a:endParaRPr lang="en-GB" dirty="0"/>
          </a:p>
        </p:txBody>
      </p:sp>
      <p:sp>
        <p:nvSpPr>
          <p:cNvPr id="3" name="Footer Placeholder 2">
            <a:extLst>
              <a:ext uri="{FF2B5EF4-FFF2-40B4-BE49-F238E27FC236}">
                <a16:creationId xmlns:a16="http://schemas.microsoft.com/office/drawing/2014/main" id="{3ED971F1-BA20-48DD-663B-C4D0090F7919}"/>
              </a:ext>
            </a:extLst>
          </p:cNvPr>
          <p:cNvSpPr>
            <a:spLocks noGrp="1"/>
          </p:cNvSpPr>
          <p:nvPr>
            <p:ph type="ftr" sz="quarter" idx="11"/>
          </p:nvPr>
        </p:nvSpPr>
        <p:spPr/>
        <p:txBody>
          <a:body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6D1D3165-17F6-EB89-B675-49A414757E7B}"/>
              </a:ext>
            </a:extLst>
          </p:cNvPr>
          <p:cNvSpPr>
            <a:spLocks noGrp="1"/>
          </p:cNvSpPr>
          <p:nvPr>
            <p:ph type="sldNum" sz="quarter" idx="12"/>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974308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2" name="Date Placeholder 1">
            <a:extLst>
              <a:ext uri="{FF2B5EF4-FFF2-40B4-BE49-F238E27FC236}">
                <a16:creationId xmlns:a16="http://schemas.microsoft.com/office/drawing/2014/main" id="{87B41C2A-8A89-32D5-1F37-1CEEE8F0FE33}"/>
              </a:ext>
            </a:extLst>
          </p:cNvPr>
          <p:cNvSpPr>
            <a:spLocks noGrp="1"/>
          </p:cNvSpPr>
          <p:nvPr>
            <p:ph type="dt" sz="half" idx="10"/>
          </p:nvPr>
        </p:nvSpPr>
        <p:spPr/>
        <p:txBody>
          <a:bodyPr/>
          <a:lstStyle/>
          <a:p>
            <a:fld id="{69B52177-DCE2-4177-9824-6030D764B388}" type="datetime2">
              <a:rPr lang="en-US" smtClean="0"/>
              <a:t>Monday, April 28, 2025</a:t>
            </a:fld>
            <a:endParaRPr lang="en-GB" dirty="0"/>
          </a:p>
        </p:txBody>
      </p:sp>
      <p:sp>
        <p:nvSpPr>
          <p:cNvPr id="3" name="Footer Placeholder 2">
            <a:extLst>
              <a:ext uri="{FF2B5EF4-FFF2-40B4-BE49-F238E27FC236}">
                <a16:creationId xmlns:a16="http://schemas.microsoft.com/office/drawing/2014/main" id="{29A0006C-BB45-9C87-0912-6F9C4930E27E}"/>
              </a:ext>
            </a:extLst>
          </p:cNvPr>
          <p:cNvSpPr>
            <a:spLocks noGrp="1"/>
          </p:cNvSpPr>
          <p:nvPr>
            <p:ph type="ftr" sz="quarter" idx="11"/>
          </p:nvPr>
        </p:nvSpPr>
        <p:spPr/>
        <p:txBody>
          <a:body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B56853D0-E31D-680C-BC8B-754256BA19A4}"/>
              </a:ext>
            </a:extLst>
          </p:cNvPr>
          <p:cNvSpPr>
            <a:spLocks noGrp="1"/>
          </p:cNvSpPr>
          <p:nvPr>
            <p:ph type="sldNum" sz="quarter" idx="12"/>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619553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act page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C64F31-3A36-18EE-2A82-A323E1477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188000"/>
          </a:xfrm>
          <a:prstGeom prst="rect">
            <a:avLst/>
          </a:prstGeom>
        </p:spPr>
      </p:pic>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259040"/>
            <a:ext cx="10515600" cy="669917"/>
          </a:xfrm>
        </p:spPr>
        <p:txBody>
          <a:bodyPr>
            <a:normAutofit/>
          </a:bodyPr>
          <a:lstStyle>
            <a:lvl1pPr>
              <a:defRPr sz="3600">
                <a:solidFill>
                  <a:schemeClr val="bg1"/>
                </a:solidFill>
              </a:defRPr>
            </a:lvl1pPr>
          </a:lstStyle>
          <a:p>
            <a:r>
              <a:rPr lang="en-US" dirty="0"/>
              <a:t>Place your title here</a:t>
            </a:r>
            <a:endParaRPr lang="en-GB" dirty="0"/>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Picture Placeholder 8">
            <a:extLst>
              <a:ext uri="{FF2B5EF4-FFF2-40B4-BE49-F238E27FC236}">
                <a16:creationId xmlns:a16="http://schemas.microsoft.com/office/drawing/2014/main" id="{ED05FE9B-1FCE-CE2D-8456-10967550C982}"/>
              </a:ext>
            </a:extLst>
          </p:cNvPr>
          <p:cNvSpPr>
            <a:spLocks noGrp="1"/>
          </p:cNvSpPr>
          <p:nvPr>
            <p:ph type="pic" sz="quarter" idx="13" hasCustomPrompt="1"/>
          </p:nvPr>
        </p:nvSpPr>
        <p:spPr bwMode="gray">
          <a:xfrm>
            <a:off x="848334" y="2161594"/>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4" name="Text Placeholder 10">
            <a:extLst>
              <a:ext uri="{FF2B5EF4-FFF2-40B4-BE49-F238E27FC236}">
                <a16:creationId xmlns:a16="http://schemas.microsoft.com/office/drawing/2014/main" id="{517E098C-B0A4-057D-3F75-227ADA710173}"/>
              </a:ext>
            </a:extLst>
          </p:cNvPr>
          <p:cNvSpPr>
            <a:spLocks noGrp="1"/>
          </p:cNvSpPr>
          <p:nvPr>
            <p:ph type="body" sz="quarter" idx="14" hasCustomPrompt="1"/>
          </p:nvPr>
        </p:nvSpPr>
        <p:spPr bwMode="gray">
          <a:xfrm>
            <a:off x="2195380" y="2161508"/>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5" name="Text Placeholder 10">
            <a:extLst>
              <a:ext uri="{FF2B5EF4-FFF2-40B4-BE49-F238E27FC236}">
                <a16:creationId xmlns:a16="http://schemas.microsoft.com/office/drawing/2014/main" id="{95A75FB0-DB16-736B-3CC6-2DF76B43064F}"/>
              </a:ext>
            </a:extLst>
          </p:cNvPr>
          <p:cNvSpPr>
            <a:spLocks noGrp="1"/>
          </p:cNvSpPr>
          <p:nvPr>
            <p:ph type="body" sz="quarter" idx="15" hasCustomPrompt="1"/>
          </p:nvPr>
        </p:nvSpPr>
        <p:spPr bwMode="gray">
          <a:xfrm>
            <a:off x="2195380" y="2452668"/>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6" name="Text Placeholder 10">
            <a:extLst>
              <a:ext uri="{FF2B5EF4-FFF2-40B4-BE49-F238E27FC236}">
                <a16:creationId xmlns:a16="http://schemas.microsoft.com/office/drawing/2014/main" id="{7673BDF5-AB12-4441-334A-4DCC107A0042}"/>
              </a:ext>
            </a:extLst>
          </p:cNvPr>
          <p:cNvSpPr>
            <a:spLocks noGrp="1"/>
          </p:cNvSpPr>
          <p:nvPr>
            <p:ph type="body" sz="quarter" idx="16" hasCustomPrompt="1"/>
          </p:nvPr>
        </p:nvSpPr>
        <p:spPr bwMode="gray">
          <a:xfrm>
            <a:off x="2501660" y="2808811"/>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11" name="Text Placeholder 10">
            <a:extLst>
              <a:ext uri="{FF2B5EF4-FFF2-40B4-BE49-F238E27FC236}">
                <a16:creationId xmlns:a16="http://schemas.microsoft.com/office/drawing/2014/main" id="{3BDADABF-A14C-C639-B876-FEF750278E73}"/>
              </a:ext>
            </a:extLst>
          </p:cNvPr>
          <p:cNvSpPr>
            <a:spLocks noGrp="1"/>
          </p:cNvSpPr>
          <p:nvPr>
            <p:ph type="body" sz="quarter" idx="17" hasCustomPrompt="1"/>
          </p:nvPr>
        </p:nvSpPr>
        <p:spPr bwMode="gray">
          <a:xfrm>
            <a:off x="2501660" y="3025305"/>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12" name="Text Placeholder 10">
            <a:extLst>
              <a:ext uri="{FF2B5EF4-FFF2-40B4-BE49-F238E27FC236}">
                <a16:creationId xmlns:a16="http://schemas.microsoft.com/office/drawing/2014/main" id="{C48C9C77-0DDC-C336-4963-AA485CB49B33}"/>
              </a:ext>
            </a:extLst>
          </p:cNvPr>
          <p:cNvSpPr>
            <a:spLocks noGrp="1"/>
          </p:cNvSpPr>
          <p:nvPr>
            <p:ph type="body" sz="quarter" idx="18" hasCustomPrompt="1"/>
          </p:nvPr>
        </p:nvSpPr>
        <p:spPr bwMode="gray">
          <a:xfrm>
            <a:off x="2501660" y="3241798"/>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13" name="Picture Placeholder 12">
            <a:extLst>
              <a:ext uri="{FF2B5EF4-FFF2-40B4-BE49-F238E27FC236}">
                <a16:creationId xmlns:a16="http://schemas.microsoft.com/office/drawing/2014/main" id="{2CAB4320-5B2A-01DE-7B74-3A94BE87CC7A}"/>
              </a:ext>
            </a:extLst>
          </p:cNvPr>
          <p:cNvSpPr>
            <a:spLocks noGrp="1"/>
          </p:cNvSpPr>
          <p:nvPr>
            <p:ph type="pic" sz="quarter" idx="91" hasCustomPrompt="1"/>
          </p:nvPr>
        </p:nvSpPr>
        <p:spPr>
          <a:xfrm>
            <a:off x="2195380" y="2809966"/>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14" name="Picture Placeholder 12">
            <a:extLst>
              <a:ext uri="{FF2B5EF4-FFF2-40B4-BE49-F238E27FC236}">
                <a16:creationId xmlns:a16="http://schemas.microsoft.com/office/drawing/2014/main" id="{F7051561-96A5-BA61-858E-70FD393C68F2}"/>
              </a:ext>
            </a:extLst>
          </p:cNvPr>
          <p:cNvSpPr>
            <a:spLocks noGrp="1"/>
          </p:cNvSpPr>
          <p:nvPr>
            <p:ph type="pic" sz="quarter" idx="92" hasCustomPrompt="1"/>
          </p:nvPr>
        </p:nvSpPr>
        <p:spPr>
          <a:xfrm>
            <a:off x="2195380" y="3026124"/>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21" name="Picture Placeholder 12">
            <a:extLst>
              <a:ext uri="{FF2B5EF4-FFF2-40B4-BE49-F238E27FC236}">
                <a16:creationId xmlns:a16="http://schemas.microsoft.com/office/drawing/2014/main" id="{94FF1BFE-8337-9876-89C2-C7C548F186AC}"/>
              </a:ext>
            </a:extLst>
          </p:cNvPr>
          <p:cNvSpPr>
            <a:spLocks noGrp="1"/>
          </p:cNvSpPr>
          <p:nvPr>
            <p:ph type="pic" sz="quarter" idx="93" hasCustomPrompt="1"/>
          </p:nvPr>
        </p:nvSpPr>
        <p:spPr>
          <a:xfrm>
            <a:off x="2195380" y="3241798"/>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22" name="Picture Placeholder 8">
            <a:extLst>
              <a:ext uri="{FF2B5EF4-FFF2-40B4-BE49-F238E27FC236}">
                <a16:creationId xmlns:a16="http://schemas.microsoft.com/office/drawing/2014/main" id="{20008BE5-F5B6-CB3A-7B1E-CA76551026D0}"/>
              </a:ext>
            </a:extLst>
          </p:cNvPr>
          <p:cNvSpPr>
            <a:spLocks noGrp="1"/>
          </p:cNvSpPr>
          <p:nvPr>
            <p:ph type="pic" sz="quarter" idx="94" hasCustomPrompt="1"/>
          </p:nvPr>
        </p:nvSpPr>
        <p:spPr bwMode="gray">
          <a:xfrm>
            <a:off x="6163284" y="2161594"/>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29" name="Text Placeholder 10">
            <a:extLst>
              <a:ext uri="{FF2B5EF4-FFF2-40B4-BE49-F238E27FC236}">
                <a16:creationId xmlns:a16="http://schemas.microsoft.com/office/drawing/2014/main" id="{54E52F45-9729-C691-5F30-78303EDA7893}"/>
              </a:ext>
            </a:extLst>
          </p:cNvPr>
          <p:cNvSpPr>
            <a:spLocks noGrp="1"/>
          </p:cNvSpPr>
          <p:nvPr>
            <p:ph type="body" sz="quarter" idx="95" hasCustomPrompt="1"/>
          </p:nvPr>
        </p:nvSpPr>
        <p:spPr bwMode="gray">
          <a:xfrm>
            <a:off x="7510330" y="2161508"/>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30" name="Text Placeholder 10">
            <a:extLst>
              <a:ext uri="{FF2B5EF4-FFF2-40B4-BE49-F238E27FC236}">
                <a16:creationId xmlns:a16="http://schemas.microsoft.com/office/drawing/2014/main" id="{71D34E7E-FB02-E227-ECE2-B91269AFD998}"/>
              </a:ext>
            </a:extLst>
          </p:cNvPr>
          <p:cNvSpPr>
            <a:spLocks noGrp="1"/>
          </p:cNvSpPr>
          <p:nvPr>
            <p:ph type="body" sz="quarter" idx="96" hasCustomPrompt="1"/>
          </p:nvPr>
        </p:nvSpPr>
        <p:spPr bwMode="gray">
          <a:xfrm>
            <a:off x="7510330" y="2452668"/>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31" name="Text Placeholder 10">
            <a:extLst>
              <a:ext uri="{FF2B5EF4-FFF2-40B4-BE49-F238E27FC236}">
                <a16:creationId xmlns:a16="http://schemas.microsoft.com/office/drawing/2014/main" id="{52336921-E46C-8947-765E-76F83D28EAF4}"/>
              </a:ext>
            </a:extLst>
          </p:cNvPr>
          <p:cNvSpPr>
            <a:spLocks noGrp="1"/>
          </p:cNvSpPr>
          <p:nvPr>
            <p:ph type="body" sz="quarter" idx="97" hasCustomPrompt="1"/>
          </p:nvPr>
        </p:nvSpPr>
        <p:spPr bwMode="gray">
          <a:xfrm>
            <a:off x="7816610" y="2808811"/>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38" name="Text Placeholder 10">
            <a:extLst>
              <a:ext uri="{FF2B5EF4-FFF2-40B4-BE49-F238E27FC236}">
                <a16:creationId xmlns:a16="http://schemas.microsoft.com/office/drawing/2014/main" id="{6B5AA599-3FCC-11E0-280D-50E2D68B4F76}"/>
              </a:ext>
            </a:extLst>
          </p:cNvPr>
          <p:cNvSpPr>
            <a:spLocks noGrp="1"/>
          </p:cNvSpPr>
          <p:nvPr>
            <p:ph type="body" sz="quarter" idx="98" hasCustomPrompt="1"/>
          </p:nvPr>
        </p:nvSpPr>
        <p:spPr bwMode="gray">
          <a:xfrm>
            <a:off x="7816610" y="3025305"/>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39" name="Text Placeholder 10">
            <a:extLst>
              <a:ext uri="{FF2B5EF4-FFF2-40B4-BE49-F238E27FC236}">
                <a16:creationId xmlns:a16="http://schemas.microsoft.com/office/drawing/2014/main" id="{1BAFB61A-F485-638A-A1DB-8318DE78404A}"/>
              </a:ext>
            </a:extLst>
          </p:cNvPr>
          <p:cNvSpPr>
            <a:spLocks noGrp="1"/>
          </p:cNvSpPr>
          <p:nvPr>
            <p:ph type="body" sz="quarter" idx="99" hasCustomPrompt="1"/>
          </p:nvPr>
        </p:nvSpPr>
        <p:spPr bwMode="gray">
          <a:xfrm>
            <a:off x="7816610" y="3241798"/>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40" name="Picture Placeholder 12">
            <a:extLst>
              <a:ext uri="{FF2B5EF4-FFF2-40B4-BE49-F238E27FC236}">
                <a16:creationId xmlns:a16="http://schemas.microsoft.com/office/drawing/2014/main" id="{C7A6A090-E847-54AF-B8BB-BEF383B84C32}"/>
              </a:ext>
            </a:extLst>
          </p:cNvPr>
          <p:cNvSpPr>
            <a:spLocks noGrp="1"/>
          </p:cNvSpPr>
          <p:nvPr>
            <p:ph type="pic" sz="quarter" idx="100" hasCustomPrompt="1"/>
          </p:nvPr>
        </p:nvSpPr>
        <p:spPr>
          <a:xfrm>
            <a:off x="7510330" y="2809966"/>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41" name="Picture Placeholder 12">
            <a:extLst>
              <a:ext uri="{FF2B5EF4-FFF2-40B4-BE49-F238E27FC236}">
                <a16:creationId xmlns:a16="http://schemas.microsoft.com/office/drawing/2014/main" id="{6EDB13FD-ABB1-4E4B-5678-42D0F85AB01D}"/>
              </a:ext>
            </a:extLst>
          </p:cNvPr>
          <p:cNvSpPr>
            <a:spLocks noGrp="1"/>
          </p:cNvSpPr>
          <p:nvPr>
            <p:ph type="pic" sz="quarter" idx="101" hasCustomPrompt="1"/>
          </p:nvPr>
        </p:nvSpPr>
        <p:spPr>
          <a:xfrm>
            <a:off x="7510330" y="3026124"/>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42" name="Picture Placeholder 12">
            <a:extLst>
              <a:ext uri="{FF2B5EF4-FFF2-40B4-BE49-F238E27FC236}">
                <a16:creationId xmlns:a16="http://schemas.microsoft.com/office/drawing/2014/main" id="{AC28A216-8CC7-A914-F03C-FC05AB086393}"/>
              </a:ext>
            </a:extLst>
          </p:cNvPr>
          <p:cNvSpPr>
            <a:spLocks noGrp="1"/>
          </p:cNvSpPr>
          <p:nvPr>
            <p:ph type="pic" sz="quarter" idx="102" hasCustomPrompt="1"/>
          </p:nvPr>
        </p:nvSpPr>
        <p:spPr>
          <a:xfrm>
            <a:off x="7510330" y="3241798"/>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43" name="Picture Placeholder 8">
            <a:extLst>
              <a:ext uri="{FF2B5EF4-FFF2-40B4-BE49-F238E27FC236}">
                <a16:creationId xmlns:a16="http://schemas.microsoft.com/office/drawing/2014/main" id="{8F7AF2DE-6CD8-8773-0DC2-BFB8244E0AB9}"/>
              </a:ext>
            </a:extLst>
          </p:cNvPr>
          <p:cNvSpPr>
            <a:spLocks noGrp="1"/>
          </p:cNvSpPr>
          <p:nvPr>
            <p:ph type="pic" sz="quarter" idx="103" hasCustomPrompt="1"/>
          </p:nvPr>
        </p:nvSpPr>
        <p:spPr bwMode="gray">
          <a:xfrm>
            <a:off x="848334" y="3806684"/>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44" name="Text Placeholder 10">
            <a:extLst>
              <a:ext uri="{FF2B5EF4-FFF2-40B4-BE49-F238E27FC236}">
                <a16:creationId xmlns:a16="http://schemas.microsoft.com/office/drawing/2014/main" id="{A58438C3-E334-5D02-927F-5F7D5EE6E99E}"/>
              </a:ext>
            </a:extLst>
          </p:cNvPr>
          <p:cNvSpPr>
            <a:spLocks noGrp="1"/>
          </p:cNvSpPr>
          <p:nvPr>
            <p:ph type="body" sz="quarter" idx="104" hasCustomPrompt="1"/>
          </p:nvPr>
        </p:nvSpPr>
        <p:spPr bwMode="gray">
          <a:xfrm>
            <a:off x="2195380" y="3806598"/>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45" name="Text Placeholder 10">
            <a:extLst>
              <a:ext uri="{FF2B5EF4-FFF2-40B4-BE49-F238E27FC236}">
                <a16:creationId xmlns:a16="http://schemas.microsoft.com/office/drawing/2014/main" id="{E8EC2105-57A5-9025-8DC7-D5EC0118DB35}"/>
              </a:ext>
            </a:extLst>
          </p:cNvPr>
          <p:cNvSpPr>
            <a:spLocks noGrp="1"/>
          </p:cNvSpPr>
          <p:nvPr>
            <p:ph type="body" sz="quarter" idx="105" hasCustomPrompt="1"/>
          </p:nvPr>
        </p:nvSpPr>
        <p:spPr bwMode="gray">
          <a:xfrm>
            <a:off x="2195380" y="4097758"/>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46" name="Text Placeholder 10">
            <a:extLst>
              <a:ext uri="{FF2B5EF4-FFF2-40B4-BE49-F238E27FC236}">
                <a16:creationId xmlns:a16="http://schemas.microsoft.com/office/drawing/2014/main" id="{79A236CE-03CA-47A3-0A78-B6ED0B4D048F}"/>
              </a:ext>
            </a:extLst>
          </p:cNvPr>
          <p:cNvSpPr>
            <a:spLocks noGrp="1"/>
          </p:cNvSpPr>
          <p:nvPr>
            <p:ph type="body" sz="quarter" idx="106" hasCustomPrompt="1"/>
          </p:nvPr>
        </p:nvSpPr>
        <p:spPr bwMode="gray">
          <a:xfrm>
            <a:off x="2501660" y="4453901"/>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47" name="Text Placeholder 10">
            <a:extLst>
              <a:ext uri="{FF2B5EF4-FFF2-40B4-BE49-F238E27FC236}">
                <a16:creationId xmlns:a16="http://schemas.microsoft.com/office/drawing/2014/main" id="{B924FEBB-94AC-F1C9-9482-2780C1FB90D8}"/>
              </a:ext>
            </a:extLst>
          </p:cNvPr>
          <p:cNvSpPr>
            <a:spLocks noGrp="1"/>
          </p:cNvSpPr>
          <p:nvPr>
            <p:ph type="body" sz="quarter" idx="107" hasCustomPrompt="1"/>
          </p:nvPr>
        </p:nvSpPr>
        <p:spPr bwMode="gray">
          <a:xfrm>
            <a:off x="2501660" y="4670395"/>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49" name="Text Placeholder 10">
            <a:extLst>
              <a:ext uri="{FF2B5EF4-FFF2-40B4-BE49-F238E27FC236}">
                <a16:creationId xmlns:a16="http://schemas.microsoft.com/office/drawing/2014/main" id="{CF29771A-A65F-E263-F57F-67D8BF3F99E3}"/>
              </a:ext>
            </a:extLst>
          </p:cNvPr>
          <p:cNvSpPr>
            <a:spLocks noGrp="1"/>
          </p:cNvSpPr>
          <p:nvPr>
            <p:ph type="body" sz="quarter" idx="108" hasCustomPrompt="1"/>
          </p:nvPr>
        </p:nvSpPr>
        <p:spPr bwMode="gray">
          <a:xfrm>
            <a:off x="2501660" y="4886888"/>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51" name="Picture Placeholder 12">
            <a:extLst>
              <a:ext uri="{FF2B5EF4-FFF2-40B4-BE49-F238E27FC236}">
                <a16:creationId xmlns:a16="http://schemas.microsoft.com/office/drawing/2014/main" id="{6792B682-B27A-9C33-3D68-84CC9183A4E8}"/>
              </a:ext>
            </a:extLst>
          </p:cNvPr>
          <p:cNvSpPr>
            <a:spLocks noGrp="1"/>
          </p:cNvSpPr>
          <p:nvPr>
            <p:ph type="pic" sz="quarter" idx="109" hasCustomPrompt="1"/>
          </p:nvPr>
        </p:nvSpPr>
        <p:spPr>
          <a:xfrm>
            <a:off x="2195380" y="4455056"/>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62" name="Picture Placeholder 12">
            <a:extLst>
              <a:ext uri="{FF2B5EF4-FFF2-40B4-BE49-F238E27FC236}">
                <a16:creationId xmlns:a16="http://schemas.microsoft.com/office/drawing/2014/main" id="{376BE20D-4EC6-565B-B08D-7F84C5628472}"/>
              </a:ext>
            </a:extLst>
          </p:cNvPr>
          <p:cNvSpPr>
            <a:spLocks noGrp="1"/>
          </p:cNvSpPr>
          <p:nvPr>
            <p:ph type="pic" sz="quarter" idx="110" hasCustomPrompt="1"/>
          </p:nvPr>
        </p:nvSpPr>
        <p:spPr>
          <a:xfrm>
            <a:off x="2195380" y="4671214"/>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63" name="Picture Placeholder 12">
            <a:extLst>
              <a:ext uri="{FF2B5EF4-FFF2-40B4-BE49-F238E27FC236}">
                <a16:creationId xmlns:a16="http://schemas.microsoft.com/office/drawing/2014/main" id="{C788E148-299F-5624-0DF3-371053AAD48A}"/>
              </a:ext>
            </a:extLst>
          </p:cNvPr>
          <p:cNvSpPr>
            <a:spLocks noGrp="1"/>
          </p:cNvSpPr>
          <p:nvPr>
            <p:ph type="pic" sz="quarter" idx="111" hasCustomPrompt="1"/>
          </p:nvPr>
        </p:nvSpPr>
        <p:spPr>
          <a:xfrm>
            <a:off x="2195380" y="4886888"/>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64" name="Picture Placeholder 8">
            <a:extLst>
              <a:ext uri="{FF2B5EF4-FFF2-40B4-BE49-F238E27FC236}">
                <a16:creationId xmlns:a16="http://schemas.microsoft.com/office/drawing/2014/main" id="{F690A95E-86B5-9C4B-6C60-44FF7BDE2C5E}"/>
              </a:ext>
            </a:extLst>
          </p:cNvPr>
          <p:cNvSpPr>
            <a:spLocks noGrp="1"/>
          </p:cNvSpPr>
          <p:nvPr>
            <p:ph type="pic" sz="quarter" idx="112" hasCustomPrompt="1"/>
          </p:nvPr>
        </p:nvSpPr>
        <p:spPr bwMode="gray">
          <a:xfrm>
            <a:off x="6163284" y="3809694"/>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65" name="Text Placeholder 10">
            <a:extLst>
              <a:ext uri="{FF2B5EF4-FFF2-40B4-BE49-F238E27FC236}">
                <a16:creationId xmlns:a16="http://schemas.microsoft.com/office/drawing/2014/main" id="{0461BCDE-EFEC-63FF-4669-89EF7664E421}"/>
              </a:ext>
            </a:extLst>
          </p:cNvPr>
          <p:cNvSpPr>
            <a:spLocks noGrp="1"/>
          </p:cNvSpPr>
          <p:nvPr>
            <p:ph type="body" sz="quarter" idx="113" hasCustomPrompt="1"/>
          </p:nvPr>
        </p:nvSpPr>
        <p:spPr bwMode="gray">
          <a:xfrm>
            <a:off x="7510330" y="3809608"/>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66" name="Text Placeholder 10">
            <a:extLst>
              <a:ext uri="{FF2B5EF4-FFF2-40B4-BE49-F238E27FC236}">
                <a16:creationId xmlns:a16="http://schemas.microsoft.com/office/drawing/2014/main" id="{7BAE49F5-9514-1AC1-D3C5-85096B67B272}"/>
              </a:ext>
            </a:extLst>
          </p:cNvPr>
          <p:cNvSpPr>
            <a:spLocks noGrp="1"/>
          </p:cNvSpPr>
          <p:nvPr>
            <p:ph type="body" sz="quarter" idx="114" hasCustomPrompt="1"/>
          </p:nvPr>
        </p:nvSpPr>
        <p:spPr bwMode="gray">
          <a:xfrm>
            <a:off x="7510330" y="4100768"/>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67" name="Text Placeholder 10">
            <a:extLst>
              <a:ext uri="{FF2B5EF4-FFF2-40B4-BE49-F238E27FC236}">
                <a16:creationId xmlns:a16="http://schemas.microsoft.com/office/drawing/2014/main" id="{AA812CDF-29C5-A716-2BBC-68DD8710DC4A}"/>
              </a:ext>
            </a:extLst>
          </p:cNvPr>
          <p:cNvSpPr>
            <a:spLocks noGrp="1"/>
          </p:cNvSpPr>
          <p:nvPr>
            <p:ph type="body" sz="quarter" idx="115" hasCustomPrompt="1"/>
          </p:nvPr>
        </p:nvSpPr>
        <p:spPr bwMode="gray">
          <a:xfrm>
            <a:off x="7816610" y="4456911"/>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68" name="Text Placeholder 10">
            <a:extLst>
              <a:ext uri="{FF2B5EF4-FFF2-40B4-BE49-F238E27FC236}">
                <a16:creationId xmlns:a16="http://schemas.microsoft.com/office/drawing/2014/main" id="{E106990B-707A-8456-B93D-4D21D747380E}"/>
              </a:ext>
            </a:extLst>
          </p:cNvPr>
          <p:cNvSpPr>
            <a:spLocks noGrp="1"/>
          </p:cNvSpPr>
          <p:nvPr>
            <p:ph type="body" sz="quarter" idx="116" hasCustomPrompt="1"/>
          </p:nvPr>
        </p:nvSpPr>
        <p:spPr bwMode="gray">
          <a:xfrm>
            <a:off x="7816610" y="4673405"/>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69" name="Text Placeholder 10">
            <a:extLst>
              <a:ext uri="{FF2B5EF4-FFF2-40B4-BE49-F238E27FC236}">
                <a16:creationId xmlns:a16="http://schemas.microsoft.com/office/drawing/2014/main" id="{6B075699-BDA5-3A73-0EF4-2D19F4419CF9}"/>
              </a:ext>
            </a:extLst>
          </p:cNvPr>
          <p:cNvSpPr>
            <a:spLocks noGrp="1"/>
          </p:cNvSpPr>
          <p:nvPr>
            <p:ph type="body" sz="quarter" idx="117" hasCustomPrompt="1"/>
          </p:nvPr>
        </p:nvSpPr>
        <p:spPr bwMode="gray">
          <a:xfrm>
            <a:off x="7816610" y="4889898"/>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70" name="Picture Placeholder 12">
            <a:extLst>
              <a:ext uri="{FF2B5EF4-FFF2-40B4-BE49-F238E27FC236}">
                <a16:creationId xmlns:a16="http://schemas.microsoft.com/office/drawing/2014/main" id="{2F08974A-4728-E586-7F47-B9A0671EC752}"/>
              </a:ext>
            </a:extLst>
          </p:cNvPr>
          <p:cNvSpPr>
            <a:spLocks noGrp="1"/>
          </p:cNvSpPr>
          <p:nvPr>
            <p:ph type="pic" sz="quarter" idx="118" hasCustomPrompt="1"/>
          </p:nvPr>
        </p:nvSpPr>
        <p:spPr>
          <a:xfrm>
            <a:off x="7510330" y="4458066"/>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71" name="Picture Placeholder 12">
            <a:extLst>
              <a:ext uri="{FF2B5EF4-FFF2-40B4-BE49-F238E27FC236}">
                <a16:creationId xmlns:a16="http://schemas.microsoft.com/office/drawing/2014/main" id="{B14E773F-BEB2-843B-6EC9-8C896E840E0E}"/>
              </a:ext>
            </a:extLst>
          </p:cNvPr>
          <p:cNvSpPr>
            <a:spLocks noGrp="1"/>
          </p:cNvSpPr>
          <p:nvPr>
            <p:ph type="pic" sz="quarter" idx="119" hasCustomPrompt="1"/>
          </p:nvPr>
        </p:nvSpPr>
        <p:spPr>
          <a:xfrm>
            <a:off x="7510330" y="4674224"/>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72" name="Picture Placeholder 12">
            <a:extLst>
              <a:ext uri="{FF2B5EF4-FFF2-40B4-BE49-F238E27FC236}">
                <a16:creationId xmlns:a16="http://schemas.microsoft.com/office/drawing/2014/main" id="{9D8E78F8-7FA0-B52E-5343-6471F5B96B97}"/>
              </a:ext>
            </a:extLst>
          </p:cNvPr>
          <p:cNvSpPr>
            <a:spLocks noGrp="1"/>
          </p:cNvSpPr>
          <p:nvPr>
            <p:ph type="pic" sz="quarter" idx="120" hasCustomPrompt="1"/>
          </p:nvPr>
        </p:nvSpPr>
        <p:spPr>
          <a:xfrm>
            <a:off x="7510330" y="4889898"/>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8" name="Date Placeholder 7">
            <a:extLst>
              <a:ext uri="{FF2B5EF4-FFF2-40B4-BE49-F238E27FC236}">
                <a16:creationId xmlns:a16="http://schemas.microsoft.com/office/drawing/2014/main" id="{2183D878-6AD8-386D-2C67-E742A26C88CF}"/>
              </a:ext>
            </a:extLst>
          </p:cNvPr>
          <p:cNvSpPr>
            <a:spLocks noGrp="1"/>
          </p:cNvSpPr>
          <p:nvPr>
            <p:ph type="dt" sz="half" idx="121"/>
          </p:nvPr>
        </p:nvSpPr>
        <p:spPr/>
        <p:txBody>
          <a:bodyPr/>
          <a:lstStyle/>
          <a:p>
            <a:fld id="{C61DC2ED-4145-4FC7-9626-4C0FCE250357}" type="datetime2">
              <a:rPr lang="en-US" smtClean="0"/>
              <a:t>Monday, April 28, 2025</a:t>
            </a:fld>
            <a:endParaRPr lang="en-GB" dirty="0"/>
          </a:p>
        </p:txBody>
      </p:sp>
      <p:sp>
        <p:nvSpPr>
          <p:cNvPr id="15" name="Footer Placeholder 14">
            <a:extLst>
              <a:ext uri="{FF2B5EF4-FFF2-40B4-BE49-F238E27FC236}">
                <a16:creationId xmlns:a16="http://schemas.microsoft.com/office/drawing/2014/main" id="{6723DB26-7CCD-A435-430B-3FE53CE0D0A4}"/>
              </a:ext>
            </a:extLst>
          </p:cNvPr>
          <p:cNvSpPr>
            <a:spLocks noGrp="1"/>
          </p:cNvSpPr>
          <p:nvPr>
            <p:ph type="ftr" sz="quarter" idx="122"/>
          </p:nvPr>
        </p:nvSpPr>
        <p:spPr/>
        <p:txBody>
          <a:bodyPr/>
          <a:lstStyle/>
          <a:p>
            <a:pPr algn="l"/>
            <a:r>
              <a:rPr lang="en-GB"/>
              <a:t>Copyright Irwin Mitchell</a:t>
            </a:r>
            <a:endParaRPr lang="en-GB" dirty="0"/>
          </a:p>
        </p:txBody>
      </p:sp>
      <p:sp>
        <p:nvSpPr>
          <p:cNvPr id="16" name="Slide Number Placeholder 15">
            <a:extLst>
              <a:ext uri="{FF2B5EF4-FFF2-40B4-BE49-F238E27FC236}">
                <a16:creationId xmlns:a16="http://schemas.microsoft.com/office/drawing/2014/main" id="{EA208B35-D397-C274-3DDB-5DF2DD7933B3}"/>
              </a:ext>
            </a:extLst>
          </p:cNvPr>
          <p:cNvSpPr>
            <a:spLocks noGrp="1"/>
          </p:cNvSpPr>
          <p:nvPr>
            <p:ph type="sldNum" sz="quarter" idx="123"/>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4125637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act page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C64F31-3A36-18EE-2A82-A323E1477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188000"/>
          </a:xfrm>
          <a:prstGeom prst="rect">
            <a:avLst/>
          </a:prstGeom>
        </p:spPr>
      </p:pic>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259040"/>
            <a:ext cx="10515600" cy="669917"/>
          </a:xfrm>
        </p:spPr>
        <p:txBody>
          <a:bodyPr>
            <a:normAutofit/>
          </a:bodyPr>
          <a:lstStyle>
            <a:lvl1pPr>
              <a:defRPr sz="3600">
                <a:solidFill>
                  <a:schemeClr val="bg1"/>
                </a:solidFill>
              </a:defRPr>
            </a:lvl1pPr>
          </a:lstStyle>
          <a:p>
            <a:r>
              <a:rPr lang="en-US" dirty="0"/>
              <a:t>Place your title here</a:t>
            </a:r>
            <a:endParaRPr lang="en-GB" dirty="0"/>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Picture Placeholder 8">
            <a:extLst>
              <a:ext uri="{FF2B5EF4-FFF2-40B4-BE49-F238E27FC236}">
                <a16:creationId xmlns:a16="http://schemas.microsoft.com/office/drawing/2014/main" id="{ED05FE9B-1FCE-CE2D-8456-10967550C982}"/>
              </a:ext>
            </a:extLst>
          </p:cNvPr>
          <p:cNvSpPr>
            <a:spLocks noGrp="1"/>
          </p:cNvSpPr>
          <p:nvPr>
            <p:ph type="pic" sz="quarter" idx="13" hasCustomPrompt="1"/>
          </p:nvPr>
        </p:nvSpPr>
        <p:spPr bwMode="gray">
          <a:xfrm>
            <a:off x="848334" y="1562714"/>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4" name="Text Placeholder 10">
            <a:extLst>
              <a:ext uri="{FF2B5EF4-FFF2-40B4-BE49-F238E27FC236}">
                <a16:creationId xmlns:a16="http://schemas.microsoft.com/office/drawing/2014/main" id="{517E098C-B0A4-057D-3F75-227ADA710173}"/>
              </a:ext>
            </a:extLst>
          </p:cNvPr>
          <p:cNvSpPr>
            <a:spLocks noGrp="1"/>
          </p:cNvSpPr>
          <p:nvPr>
            <p:ph type="body" sz="quarter" idx="14" hasCustomPrompt="1"/>
          </p:nvPr>
        </p:nvSpPr>
        <p:spPr bwMode="gray">
          <a:xfrm>
            <a:off x="2195380" y="1562628"/>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5" name="Text Placeholder 10">
            <a:extLst>
              <a:ext uri="{FF2B5EF4-FFF2-40B4-BE49-F238E27FC236}">
                <a16:creationId xmlns:a16="http://schemas.microsoft.com/office/drawing/2014/main" id="{95A75FB0-DB16-736B-3CC6-2DF76B43064F}"/>
              </a:ext>
            </a:extLst>
          </p:cNvPr>
          <p:cNvSpPr>
            <a:spLocks noGrp="1"/>
          </p:cNvSpPr>
          <p:nvPr>
            <p:ph type="body" sz="quarter" idx="15" hasCustomPrompt="1"/>
          </p:nvPr>
        </p:nvSpPr>
        <p:spPr bwMode="gray">
          <a:xfrm>
            <a:off x="2195380" y="1853788"/>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6" name="Text Placeholder 10">
            <a:extLst>
              <a:ext uri="{FF2B5EF4-FFF2-40B4-BE49-F238E27FC236}">
                <a16:creationId xmlns:a16="http://schemas.microsoft.com/office/drawing/2014/main" id="{7673BDF5-AB12-4441-334A-4DCC107A0042}"/>
              </a:ext>
            </a:extLst>
          </p:cNvPr>
          <p:cNvSpPr>
            <a:spLocks noGrp="1"/>
          </p:cNvSpPr>
          <p:nvPr>
            <p:ph type="body" sz="quarter" idx="16" hasCustomPrompt="1"/>
          </p:nvPr>
        </p:nvSpPr>
        <p:spPr bwMode="gray">
          <a:xfrm>
            <a:off x="2501660" y="2209931"/>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11" name="Text Placeholder 10">
            <a:extLst>
              <a:ext uri="{FF2B5EF4-FFF2-40B4-BE49-F238E27FC236}">
                <a16:creationId xmlns:a16="http://schemas.microsoft.com/office/drawing/2014/main" id="{3BDADABF-A14C-C639-B876-FEF750278E73}"/>
              </a:ext>
            </a:extLst>
          </p:cNvPr>
          <p:cNvSpPr>
            <a:spLocks noGrp="1"/>
          </p:cNvSpPr>
          <p:nvPr>
            <p:ph type="body" sz="quarter" idx="17" hasCustomPrompt="1"/>
          </p:nvPr>
        </p:nvSpPr>
        <p:spPr bwMode="gray">
          <a:xfrm>
            <a:off x="2501660" y="2426425"/>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12" name="Text Placeholder 10">
            <a:extLst>
              <a:ext uri="{FF2B5EF4-FFF2-40B4-BE49-F238E27FC236}">
                <a16:creationId xmlns:a16="http://schemas.microsoft.com/office/drawing/2014/main" id="{C48C9C77-0DDC-C336-4963-AA485CB49B33}"/>
              </a:ext>
            </a:extLst>
          </p:cNvPr>
          <p:cNvSpPr>
            <a:spLocks noGrp="1"/>
          </p:cNvSpPr>
          <p:nvPr>
            <p:ph type="body" sz="quarter" idx="18" hasCustomPrompt="1"/>
          </p:nvPr>
        </p:nvSpPr>
        <p:spPr bwMode="gray">
          <a:xfrm>
            <a:off x="2501660" y="2642918"/>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13" name="Picture Placeholder 12">
            <a:extLst>
              <a:ext uri="{FF2B5EF4-FFF2-40B4-BE49-F238E27FC236}">
                <a16:creationId xmlns:a16="http://schemas.microsoft.com/office/drawing/2014/main" id="{2CAB4320-5B2A-01DE-7B74-3A94BE87CC7A}"/>
              </a:ext>
            </a:extLst>
          </p:cNvPr>
          <p:cNvSpPr>
            <a:spLocks noGrp="1"/>
          </p:cNvSpPr>
          <p:nvPr>
            <p:ph type="pic" sz="quarter" idx="91" hasCustomPrompt="1"/>
          </p:nvPr>
        </p:nvSpPr>
        <p:spPr>
          <a:xfrm>
            <a:off x="2195380" y="2211086"/>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14" name="Picture Placeholder 12">
            <a:extLst>
              <a:ext uri="{FF2B5EF4-FFF2-40B4-BE49-F238E27FC236}">
                <a16:creationId xmlns:a16="http://schemas.microsoft.com/office/drawing/2014/main" id="{F7051561-96A5-BA61-858E-70FD393C68F2}"/>
              </a:ext>
            </a:extLst>
          </p:cNvPr>
          <p:cNvSpPr>
            <a:spLocks noGrp="1"/>
          </p:cNvSpPr>
          <p:nvPr>
            <p:ph type="pic" sz="quarter" idx="92" hasCustomPrompt="1"/>
          </p:nvPr>
        </p:nvSpPr>
        <p:spPr>
          <a:xfrm>
            <a:off x="2195380" y="2427244"/>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21" name="Picture Placeholder 12">
            <a:extLst>
              <a:ext uri="{FF2B5EF4-FFF2-40B4-BE49-F238E27FC236}">
                <a16:creationId xmlns:a16="http://schemas.microsoft.com/office/drawing/2014/main" id="{94FF1BFE-8337-9876-89C2-C7C548F186AC}"/>
              </a:ext>
            </a:extLst>
          </p:cNvPr>
          <p:cNvSpPr>
            <a:spLocks noGrp="1"/>
          </p:cNvSpPr>
          <p:nvPr>
            <p:ph type="pic" sz="quarter" idx="93" hasCustomPrompt="1"/>
          </p:nvPr>
        </p:nvSpPr>
        <p:spPr>
          <a:xfrm>
            <a:off x="2195380" y="2642918"/>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22" name="Picture Placeholder 8">
            <a:extLst>
              <a:ext uri="{FF2B5EF4-FFF2-40B4-BE49-F238E27FC236}">
                <a16:creationId xmlns:a16="http://schemas.microsoft.com/office/drawing/2014/main" id="{20008BE5-F5B6-CB3A-7B1E-CA76551026D0}"/>
              </a:ext>
            </a:extLst>
          </p:cNvPr>
          <p:cNvSpPr>
            <a:spLocks noGrp="1"/>
          </p:cNvSpPr>
          <p:nvPr>
            <p:ph type="pic" sz="quarter" idx="94" hasCustomPrompt="1"/>
          </p:nvPr>
        </p:nvSpPr>
        <p:spPr bwMode="gray">
          <a:xfrm>
            <a:off x="6163284" y="1562714"/>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29" name="Text Placeholder 10">
            <a:extLst>
              <a:ext uri="{FF2B5EF4-FFF2-40B4-BE49-F238E27FC236}">
                <a16:creationId xmlns:a16="http://schemas.microsoft.com/office/drawing/2014/main" id="{54E52F45-9729-C691-5F30-78303EDA7893}"/>
              </a:ext>
            </a:extLst>
          </p:cNvPr>
          <p:cNvSpPr>
            <a:spLocks noGrp="1"/>
          </p:cNvSpPr>
          <p:nvPr>
            <p:ph type="body" sz="quarter" idx="95" hasCustomPrompt="1"/>
          </p:nvPr>
        </p:nvSpPr>
        <p:spPr bwMode="gray">
          <a:xfrm>
            <a:off x="7510330" y="1562628"/>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30" name="Text Placeholder 10">
            <a:extLst>
              <a:ext uri="{FF2B5EF4-FFF2-40B4-BE49-F238E27FC236}">
                <a16:creationId xmlns:a16="http://schemas.microsoft.com/office/drawing/2014/main" id="{71D34E7E-FB02-E227-ECE2-B91269AFD998}"/>
              </a:ext>
            </a:extLst>
          </p:cNvPr>
          <p:cNvSpPr>
            <a:spLocks noGrp="1"/>
          </p:cNvSpPr>
          <p:nvPr>
            <p:ph type="body" sz="quarter" idx="96" hasCustomPrompt="1"/>
          </p:nvPr>
        </p:nvSpPr>
        <p:spPr bwMode="gray">
          <a:xfrm>
            <a:off x="7510330" y="1853788"/>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31" name="Text Placeholder 10">
            <a:extLst>
              <a:ext uri="{FF2B5EF4-FFF2-40B4-BE49-F238E27FC236}">
                <a16:creationId xmlns:a16="http://schemas.microsoft.com/office/drawing/2014/main" id="{52336921-E46C-8947-765E-76F83D28EAF4}"/>
              </a:ext>
            </a:extLst>
          </p:cNvPr>
          <p:cNvSpPr>
            <a:spLocks noGrp="1"/>
          </p:cNvSpPr>
          <p:nvPr>
            <p:ph type="body" sz="quarter" idx="97" hasCustomPrompt="1"/>
          </p:nvPr>
        </p:nvSpPr>
        <p:spPr bwMode="gray">
          <a:xfrm>
            <a:off x="7816610" y="2209931"/>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38" name="Text Placeholder 10">
            <a:extLst>
              <a:ext uri="{FF2B5EF4-FFF2-40B4-BE49-F238E27FC236}">
                <a16:creationId xmlns:a16="http://schemas.microsoft.com/office/drawing/2014/main" id="{6B5AA599-3FCC-11E0-280D-50E2D68B4F76}"/>
              </a:ext>
            </a:extLst>
          </p:cNvPr>
          <p:cNvSpPr>
            <a:spLocks noGrp="1"/>
          </p:cNvSpPr>
          <p:nvPr>
            <p:ph type="body" sz="quarter" idx="98" hasCustomPrompt="1"/>
          </p:nvPr>
        </p:nvSpPr>
        <p:spPr bwMode="gray">
          <a:xfrm>
            <a:off x="7816610" y="2426425"/>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39" name="Text Placeholder 10">
            <a:extLst>
              <a:ext uri="{FF2B5EF4-FFF2-40B4-BE49-F238E27FC236}">
                <a16:creationId xmlns:a16="http://schemas.microsoft.com/office/drawing/2014/main" id="{1BAFB61A-F485-638A-A1DB-8318DE78404A}"/>
              </a:ext>
            </a:extLst>
          </p:cNvPr>
          <p:cNvSpPr>
            <a:spLocks noGrp="1"/>
          </p:cNvSpPr>
          <p:nvPr>
            <p:ph type="body" sz="quarter" idx="99" hasCustomPrompt="1"/>
          </p:nvPr>
        </p:nvSpPr>
        <p:spPr bwMode="gray">
          <a:xfrm>
            <a:off x="7816610" y="2642918"/>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40" name="Picture Placeholder 12">
            <a:extLst>
              <a:ext uri="{FF2B5EF4-FFF2-40B4-BE49-F238E27FC236}">
                <a16:creationId xmlns:a16="http://schemas.microsoft.com/office/drawing/2014/main" id="{C7A6A090-E847-54AF-B8BB-BEF383B84C32}"/>
              </a:ext>
            </a:extLst>
          </p:cNvPr>
          <p:cNvSpPr>
            <a:spLocks noGrp="1"/>
          </p:cNvSpPr>
          <p:nvPr>
            <p:ph type="pic" sz="quarter" idx="100" hasCustomPrompt="1"/>
          </p:nvPr>
        </p:nvSpPr>
        <p:spPr>
          <a:xfrm>
            <a:off x="7510330" y="2211086"/>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41" name="Picture Placeholder 12">
            <a:extLst>
              <a:ext uri="{FF2B5EF4-FFF2-40B4-BE49-F238E27FC236}">
                <a16:creationId xmlns:a16="http://schemas.microsoft.com/office/drawing/2014/main" id="{6EDB13FD-ABB1-4E4B-5678-42D0F85AB01D}"/>
              </a:ext>
            </a:extLst>
          </p:cNvPr>
          <p:cNvSpPr>
            <a:spLocks noGrp="1"/>
          </p:cNvSpPr>
          <p:nvPr>
            <p:ph type="pic" sz="quarter" idx="101" hasCustomPrompt="1"/>
          </p:nvPr>
        </p:nvSpPr>
        <p:spPr>
          <a:xfrm>
            <a:off x="7510330" y="2427244"/>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42" name="Picture Placeholder 12">
            <a:extLst>
              <a:ext uri="{FF2B5EF4-FFF2-40B4-BE49-F238E27FC236}">
                <a16:creationId xmlns:a16="http://schemas.microsoft.com/office/drawing/2014/main" id="{AC28A216-8CC7-A914-F03C-FC05AB086393}"/>
              </a:ext>
            </a:extLst>
          </p:cNvPr>
          <p:cNvSpPr>
            <a:spLocks noGrp="1"/>
          </p:cNvSpPr>
          <p:nvPr>
            <p:ph type="pic" sz="quarter" idx="102" hasCustomPrompt="1"/>
          </p:nvPr>
        </p:nvSpPr>
        <p:spPr>
          <a:xfrm>
            <a:off x="7510330" y="2642918"/>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43" name="Picture Placeholder 8">
            <a:extLst>
              <a:ext uri="{FF2B5EF4-FFF2-40B4-BE49-F238E27FC236}">
                <a16:creationId xmlns:a16="http://schemas.microsoft.com/office/drawing/2014/main" id="{8F7AF2DE-6CD8-8773-0DC2-BFB8244E0AB9}"/>
              </a:ext>
            </a:extLst>
          </p:cNvPr>
          <p:cNvSpPr>
            <a:spLocks noGrp="1"/>
          </p:cNvSpPr>
          <p:nvPr>
            <p:ph type="pic" sz="quarter" idx="103" hasCustomPrompt="1"/>
          </p:nvPr>
        </p:nvSpPr>
        <p:spPr bwMode="gray">
          <a:xfrm>
            <a:off x="848334" y="3073259"/>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44" name="Text Placeholder 10">
            <a:extLst>
              <a:ext uri="{FF2B5EF4-FFF2-40B4-BE49-F238E27FC236}">
                <a16:creationId xmlns:a16="http://schemas.microsoft.com/office/drawing/2014/main" id="{A58438C3-E334-5D02-927F-5F7D5EE6E99E}"/>
              </a:ext>
            </a:extLst>
          </p:cNvPr>
          <p:cNvSpPr>
            <a:spLocks noGrp="1"/>
          </p:cNvSpPr>
          <p:nvPr>
            <p:ph type="body" sz="quarter" idx="104" hasCustomPrompt="1"/>
          </p:nvPr>
        </p:nvSpPr>
        <p:spPr bwMode="gray">
          <a:xfrm>
            <a:off x="2195380" y="3073173"/>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45" name="Text Placeholder 10">
            <a:extLst>
              <a:ext uri="{FF2B5EF4-FFF2-40B4-BE49-F238E27FC236}">
                <a16:creationId xmlns:a16="http://schemas.microsoft.com/office/drawing/2014/main" id="{E8EC2105-57A5-9025-8DC7-D5EC0118DB35}"/>
              </a:ext>
            </a:extLst>
          </p:cNvPr>
          <p:cNvSpPr>
            <a:spLocks noGrp="1"/>
          </p:cNvSpPr>
          <p:nvPr>
            <p:ph type="body" sz="quarter" idx="105" hasCustomPrompt="1"/>
          </p:nvPr>
        </p:nvSpPr>
        <p:spPr bwMode="gray">
          <a:xfrm>
            <a:off x="2195380" y="3364333"/>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46" name="Text Placeholder 10">
            <a:extLst>
              <a:ext uri="{FF2B5EF4-FFF2-40B4-BE49-F238E27FC236}">
                <a16:creationId xmlns:a16="http://schemas.microsoft.com/office/drawing/2014/main" id="{79A236CE-03CA-47A3-0A78-B6ED0B4D048F}"/>
              </a:ext>
            </a:extLst>
          </p:cNvPr>
          <p:cNvSpPr>
            <a:spLocks noGrp="1"/>
          </p:cNvSpPr>
          <p:nvPr>
            <p:ph type="body" sz="quarter" idx="106" hasCustomPrompt="1"/>
          </p:nvPr>
        </p:nvSpPr>
        <p:spPr bwMode="gray">
          <a:xfrm>
            <a:off x="2501660" y="3720476"/>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47" name="Text Placeholder 10">
            <a:extLst>
              <a:ext uri="{FF2B5EF4-FFF2-40B4-BE49-F238E27FC236}">
                <a16:creationId xmlns:a16="http://schemas.microsoft.com/office/drawing/2014/main" id="{B924FEBB-94AC-F1C9-9482-2780C1FB90D8}"/>
              </a:ext>
            </a:extLst>
          </p:cNvPr>
          <p:cNvSpPr>
            <a:spLocks noGrp="1"/>
          </p:cNvSpPr>
          <p:nvPr>
            <p:ph type="body" sz="quarter" idx="107" hasCustomPrompt="1"/>
          </p:nvPr>
        </p:nvSpPr>
        <p:spPr bwMode="gray">
          <a:xfrm>
            <a:off x="2501660" y="3936970"/>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49" name="Text Placeholder 10">
            <a:extLst>
              <a:ext uri="{FF2B5EF4-FFF2-40B4-BE49-F238E27FC236}">
                <a16:creationId xmlns:a16="http://schemas.microsoft.com/office/drawing/2014/main" id="{CF29771A-A65F-E263-F57F-67D8BF3F99E3}"/>
              </a:ext>
            </a:extLst>
          </p:cNvPr>
          <p:cNvSpPr>
            <a:spLocks noGrp="1"/>
          </p:cNvSpPr>
          <p:nvPr>
            <p:ph type="body" sz="quarter" idx="108" hasCustomPrompt="1"/>
          </p:nvPr>
        </p:nvSpPr>
        <p:spPr bwMode="gray">
          <a:xfrm>
            <a:off x="2501660" y="4153463"/>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51" name="Picture Placeholder 12">
            <a:extLst>
              <a:ext uri="{FF2B5EF4-FFF2-40B4-BE49-F238E27FC236}">
                <a16:creationId xmlns:a16="http://schemas.microsoft.com/office/drawing/2014/main" id="{6792B682-B27A-9C33-3D68-84CC9183A4E8}"/>
              </a:ext>
            </a:extLst>
          </p:cNvPr>
          <p:cNvSpPr>
            <a:spLocks noGrp="1"/>
          </p:cNvSpPr>
          <p:nvPr>
            <p:ph type="pic" sz="quarter" idx="109" hasCustomPrompt="1"/>
          </p:nvPr>
        </p:nvSpPr>
        <p:spPr>
          <a:xfrm>
            <a:off x="2195380" y="3721631"/>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62" name="Picture Placeholder 12">
            <a:extLst>
              <a:ext uri="{FF2B5EF4-FFF2-40B4-BE49-F238E27FC236}">
                <a16:creationId xmlns:a16="http://schemas.microsoft.com/office/drawing/2014/main" id="{376BE20D-4EC6-565B-B08D-7F84C5628472}"/>
              </a:ext>
            </a:extLst>
          </p:cNvPr>
          <p:cNvSpPr>
            <a:spLocks noGrp="1"/>
          </p:cNvSpPr>
          <p:nvPr>
            <p:ph type="pic" sz="quarter" idx="110" hasCustomPrompt="1"/>
          </p:nvPr>
        </p:nvSpPr>
        <p:spPr>
          <a:xfrm>
            <a:off x="2195380" y="3937789"/>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63" name="Picture Placeholder 12">
            <a:extLst>
              <a:ext uri="{FF2B5EF4-FFF2-40B4-BE49-F238E27FC236}">
                <a16:creationId xmlns:a16="http://schemas.microsoft.com/office/drawing/2014/main" id="{C788E148-299F-5624-0DF3-371053AAD48A}"/>
              </a:ext>
            </a:extLst>
          </p:cNvPr>
          <p:cNvSpPr>
            <a:spLocks noGrp="1"/>
          </p:cNvSpPr>
          <p:nvPr>
            <p:ph type="pic" sz="quarter" idx="111" hasCustomPrompt="1"/>
          </p:nvPr>
        </p:nvSpPr>
        <p:spPr>
          <a:xfrm>
            <a:off x="2195380" y="4153463"/>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64" name="Picture Placeholder 8">
            <a:extLst>
              <a:ext uri="{FF2B5EF4-FFF2-40B4-BE49-F238E27FC236}">
                <a16:creationId xmlns:a16="http://schemas.microsoft.com/office/drawing/2014/main" id="{F690A95E-86B5-9C4B-6C60-44FF7BDE2C5E}"/>
              </a:ext>
            </a:extLst>
          </p:cNvPr>
          <p:cNvSpPr>
            <a:spLocks noGrp="1"/>
          </p:cNvSpPr>
          <p:nvPr>
            <p:ph type="pic" sz="quarter" idx="112" hasCustomPrompt="1"/>
          </p:nvPr>
        </p:nvSpPr>
        <p:spPr bwMode="gray">
          <a:xfrm>
            <a:off x="6163284" y="3076269"/>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65" name="Text Placeholder 10">
            <a:extLst>
              <a:ext uri="{FF2B5EF4-FFF2-40B4-BE49-F238E27FC236}">
                <a16:creationId xmlns:a16="http://schemas.microsoft.com/office/drawing/2014/main" id="{0461BCDE-EFEC-63FF-4669-89EF7664E421}"/>
              </a:ext>
            </a:extLst>
          </p:cNvPr>
          <p:cNvSpPr>
            <a:spLocks noGrp="1"/>
          </p:cNvSpPr>
          <p:nvPr>
            <p:ph type="body" sz="quarter" idx="113" hasCustomPrompt="1"/>
          </p:nvPr>
        </p:nvSpPr>
        <p:spPr bwMode="gray">
          <a:xfrm>
            <a:off x="7510330" y="3076183"/>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66" name="Text Placeholder 10">
            <a:extLst>
              <a:ext uri="{FF2B5EF4-FFF2-40B4-BE49-F238E27FC236}">
                <a16:creationId xmlns:a16="http://schemas.microsoft.com/office/drawing/2014/main" id="{7BAE49F5-9514-1AC1-D3C5-85096B67B272}"/>
              </a:ext>
            </a:extLst>
          </p:cNvPr>
          <p:cNvSpPr>
            <a:spLocks noGrp="1"/>
          </p:cNvSpPr>
          <p:nvPr>
            <p:ph type="body" sz="quarter" idx="114" hasCustomPrompt="1"/>
          </p:nvPr>
        </p:nvSpPr>
        <p:spPr bwMode="gray">
          <a:xfrm>
            <a:off x="7510330" y="3367343"/>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67" name="Text Placeholder 10">
            <a:extLst>
              <a:ext uri="{FF2B5EF4-FFF2-40B4-BE49-F238E27FC236}">
                <a16:creationId xmlns:a16="http://schemas.microsoft.com/office/drawing/2014/main" id="{AA812CDF-29C5-A716-2BBC-68DD8710DC4A}"/>
              </a:ext>
            </a:extLst>
          </p:cNvPr>
          <p:cNvSpPr>
            <a:spLocks noGrp="1"/>
          </p:cNvSpPr>
          <p:nvPr>
            <p:ph type="body" sz="quarter" idx="115" hasCustomPrompt="1"/>
          </p:nvPr>
        </p:nvSpPr>
        <p:spPr bwMode="gray">
          <a:xfrm>
            <a:off x="7816610" y="3723486"/>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68" name="Text Placeholder 10">
            <a:extLst>
              <a:ext uri="{FF2B5EF4-FFF2-40B4-BE49-F238E27FC236}">
                <a16:creationId xmlns:a16="http://schemas.microsoft.com/office/drawing/2014/main" id="{E106990B-707A-8456-B93D-4D21D747380E}"/>
              </a:ext>
            </a:extLst>
          </p:cNvPr>
          <p:cNvSpPr>
            <a:spLocks noGrp="1"/>
          </p:cNvSpPr>
          <p:nvPr>
            <p:ph type="body" sz="quarter" idx="116" hasCustomPrompt="1"/>
          </p:nvPr>
        </p:nvSpPr>
        <p:spPr bwMode="gray">
          <a:xfrm>
            <a:off x="7816610" y="3939980"/>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69" name="Text Placeholder 10">
            <a:extLst>
              <a:ext uri="{FF2B5EF4-FFF2-40B4-BE49-F238E27FC236}">
                <a16:creationId xmlns:a16="http://schemas.microsoft.com/office/drawing/2014/main" id="{6B075699-BDA5-3A73-0EF4-2D19F4419CF9}"/>
              </a:ext>
            </a:extLst>
          </p:cNvPr>
          <p:cNvSpPr>
            <a:spLocks noGrp="1"/>
          </p:cNvSpPr>
          <p:nvPr>
            <p:ph type="body" sz="quarter" idx="117" hasCustomPrompt="1"/>
          </p:nvPr>
        </p:nvSpPr>
        <p:spPr bwMode="gray">
          <a:xfrm>
            <a:off x="7816610" y="4156473"/>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70" name="Picture Placeholder 12">
            <a:extLst>
              <a:ext uri="{FF2B5EF4-FFF2-40B4-BE49-F238E27FC236}">
                <a16:creationId xmlns:a16="http://schemas.microsoft.com/office/drawing/2014/main" id="{2F08974A-4728-E586-7F47-B9A0671EC752}"/>
              </a:ext>
            </a:extLst>
          </p:cNvPr>
          <p:cNvSpPr>
            <a:spLocks noGrp="1"/>
          </p:cNvSpPr>
          <p:nvPr>
            <p:ph type="pic" sz="quarter" idx="118" hasCustomPrompt="1"/>
          </p:nvPr>
        </p:nvSpPr>
        <p:spPr>
          <a:xfrm>
            <a:off x="7510330" y="3724641"/>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71" name="Picture Placeholder 12">
            <a:extLst>
              <a:ext uri="{FF2B5EF4-FFF2-40B4-BE49-F238E27FC236}">
                <a16:creationId xmlns:a16="http://schemas.microsoft.com/office/drawing/2014/main" id="{B14E773F-BEB2-843B-6EC9-8C896E840E0E}"/>
              </a:ext>
            </a:extLst>
          </p:cNvPr>
          <p:cNvSpPr>
            <a:spLocks noGrp="1"/>
          </p:cNvSpPr>
          <p:nvPr>
            <p:ph type="pic" sz="quarter" idx="119" hasCustomPrompt="1"/>
          </p:nvPr>
        </p:nvSpPr>
        <p:spPr>
          <a:xfrm>
            <a:off x="7510330" y="3940799"/>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72" name="Picture Placeholder 12">
            <a:extLst>
              <a:ext uri="{FF2B5EF4-FFF2-40B4-BE49-F238E27FC236}">
                <a16:creationId xmlns:a16="http://schemas.microsoft.com/office/drawing/2014/main" id="{9D8E78F8-7FA0-B52E-5343-6471F5B96B97}"/>
              </a:ext>
            </a:extLst>
          </p:cNvPr>
          <p:cNvSpPr>
            <a:spLocks noGrp="1"/>
          </p:cNvSpPr>
          <p:nvPr>
            <p:ph type="pic" sz="quarter" idx="120" hasCustomPrompt="1"/>
          </p:nvPr>
        </p:nvSpPr>
        <p:spPr>
          <a:xfrm>
            <a:off x="7510330" y="4156473"/>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8" name="Picture Placeholder 8">
            <a:extLst>
              <a:ext uri="{FF2B5EF4-FFF2-40B4-BE49-F238E27FC236}">
                <a16:creationId xmlns:a16="http://schemas.microsoft.com/office/drawing/2014/main" id="{B0B0D7A4-847C-C932-F1C2-7978FDCBDD71}"/>
              </a:ext>
            </a:extLst>
          </p:cNvPr>
          <p:cNvSpPr>
            <a:spLocks noGrp="1"/>
          </p:cNvSpPr>
          <p:nvPr>
            <p:ph type="pic" sz="quarter" idx="121" hasCustomPrompt="1"/>
          </p:nvPr>
        </p:nvSpPr>
        <p:spPr bwMode="gray">
          <a:xfrm>
            <a:off x="848334" y="4581433"/>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15" name="Text Placeholder 10">
            <a:extLst>
              <a:ext uri="{FF2B5EF4-FFF2-40B4-BE49-F238E27FC236}">
                <a16:creationId xmlns:a16="http://schemas.microsoft.com/office/drawing/2014/main" id="{E7E8612F-4D19-2AC5-008D-D6D2CA7C4F63}"/>
              </a:ext>
            </a:extLst>
          </p:cNvPr>
          <p:cNvSpPr>
            <a:spLocks noGrp="1"/>
          </p:cNvSpPr>
          <p:nvPr>
            <p:ph type="body" sz="quarter" idx="122" hasCustomPrompt="1"/>
          </p:nvPr>
        </p:nvSpPr>
        <p:spPr bwMode="gray">
          <a:xfrm>
            <a:off x="2195380" y="4581347"/>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16" name="Text Placeholder 10">
            <a:extLst>
              <a:ext uri="{FF2B5EF4-FFF2-40B4-BE49-F238E27FC236}">
                <a16:creationId xmlns:a16="http://schemas.microsoft.com/office/drawing/2014/main" id="{B336F612-AEE2-CBCE-619B-7E8112F2020D}"/>
              </a:ext>
            </a:extLst>
          </p:cNvPr>
          <p:cNvSpPr>
            <a:spLocks noGrp="1"/>
          </p:cNvSpPr>
          <p:nvPr>
            <p:ph type="body" sz="quarter" idx="123" hasCustomPrompt="1"/>
          </p:nvPr>
        </p:nvSpPr>
        <p:spPr bwMode="gray">
          <a:xfrm>
            <a:off x="2195380" y="4872507"/>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17" name="Text Placeholder 10">
            <a:extLst>
              <a:ext uri="{FF2B5EF4-FFF2-40B4-BE49-F238E27FC236}">
                <a16:creationId xmlns:a16="http://schemas.microsoft.com/office/drawing/2014/main" id="{B29403ED-31BF-1EEA-DAA5-6CDA1EE4EFB1}"/>
              </a:ext>
            </a:extLst>
          </p:cNvPr>
          <p:cNvSpPr>
            <a:spLocks noGrp="1"/>
          </p:cNvSpPr>
          <p:nvPr>
            <p:ph type="body" sz="quarter" idx="124" hasCustomPrompt="1"/>
          </p:nvPr>
        </p:nvSpPr>
        <p:spPr bwMode="gray">
          <a:xfrm>
            <a:off x="2501660" y="5228650"/>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18" name="Text Placeholder 10">
            <a:extLst>
              <a:ext uri="{FF2B5EF4-FFF2-40B4-BE49-F238E27FC236}">
                <a16:creationId xmlns:a16="http://schemas.microsoft.com/office/drawing/2014/main" id="{46C0D077-5707-2232-8E7B-276339A0F290}"/>
              </a:ext>
            </a:extLst>
          </p:cNvPr>
          <p:cNvSpPr>
            <a:spLocks noGrp="1"/>
          </p:cNvSpPr>
          <p:nvPr>
            <p:ph type="body" sz="quarter" idx="125" hasCustomPrompt="1"/>
          </p:nvPr>
        </p:nvSpPr>
        <p:spPr bwMode="gray">
          <a:xfrm>
            <a:off x="2501660" y="5445144"/>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19" name="Text Placeholder 10">
            <a:extLst>
              <a:ext uri="{FF2B5EF4-FFF2-40B4-BE49-F238E27FC236}">
                <a16:creationId xmlns:a16="http://schemas.microsoft.com/office/drawing/2014/main" id="{7089B8CE-EBDA-10F5-A8B0-C39E98113993}"/>
              </a:ext>
            </a:extLst>
          </p:cNvPr>
          <p:cNvSpPr>
            <a:spLocks noGrp="1"/>
          </p:cNvSpPr>
          <p:nvPr>
            <p:ph type="body" sz="quarter" idx="126" hasCustomPrompt="1"/>
          </p:nvPr>
        </p:nvSpPr>
        <p:spPr bwMode="gray">
          <a:xfrm>
            <a:off x="2501660" y="5661637"/>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20" name="Picture Placeholder 12">
            <a:extLst>
              <a:ext uri="{FF2B5EF4-FFF2-40B4-BE49-F238E27FC236}">
                <a16:creationId xmlns:a16="http://schemas.microsoft.com/office/drawing/2014/main" id="{1709BA16-6562-A7F4-5B83-78490EAC59E5}"/>
              </a:ext>
            </a:extLst>
          </p:cNvPr>
          <p:cNvSpPr>
            <a:spLocks noGrp="1"/>
          </p:cNvSpPr>
          <p:nvPr>
            <p:ph type="pic" sz="quarter" idx="127" hasCustomPrompt="1"/>
          </p:nvPr>
        </p:nvSpPr>
        <p:spPr>
          <a:xfrm>
            <a:off x="2195380" y="5229805"/>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23" name="Picture Placeholder 12">
            <a:extLst>
              <a:ext uri="{FF2B5EF4-FFF2-40B4-BE49-F238E27FC236}">
                <a16:creationId xmlns:a16="http://schemas.microsoft.com/office/drawing/2014/main" id="{8184F681-8FD8-1ED2-4387-0FE1E0156A78}"/>
              </a:ext>
            </a:extLst>
          </p:cNvPr>
          <p:cNvSpPr>
            <a:spLocks noGrp="1"/>
          </p:cNvSpPr>
          <p:nvPr>
            <p:ph type="pic" sz="quarter" idx="128" hasCustomPrompt="1"/>
          </p:nvPr>
        </p:nvSpPr>
        <p:spPr>
          <a:xfrm>
            <a:off x="2195380" y="5445963"/>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24" name="Picture Placeholder 12">
            <a:extLst>
              <a:ext uri="{FF2B5EF4-FFF2-40B4-BE49-F238E27FC236}">
                <a16:creationId xmlns:a16="http://schemas.microsoft.com/office/drawing/2014/main" id="{573E3C00-E02F-E0B7-405D-E788FB08CD8D}"/>
              </a:ext>
            </a:extLst>
          </p:cNvPr>
          <p:cNvSpPr>
            <a:spLocks noGrp="1"/>
          </p:cNvSpPr>
          <p:nvPr>
            <p:ph type="pic" sz="quarter" idx="129" hasCustomPrompt="1"/>
          </p:nvPr>
        </p:nvSpPr>
        <p:spPr>
          <a:xfrm>
            <a:off x="2195380" y="5661637"/>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25" name="Picture Placeholder 8">
            <a:extLst>
              <a:ext uri="{FF2B5EF4-FFF2-40B4-BE49-F238E27FC236}">
                <a16:creationId xmlns:a16="http://schemas.microsoft.com/office/drawing/2014/main" id="{B2550CBB-69D6-376E-AD2A-D164F5255E42}"/>
              </a:ext>
            </a:extLst>
          </p:cNvPr>
          <p:cNvSpPr>
            <a:spLocks noGrp="1"/>
          </p:cNvSpPr>
          <p:nvPr>
            <p:ph type="pic" sz="quarter" idx="130" hasCustomPrompt="1"/>
          </p:nvPr>
        </p:nvSpPr>
        <p:spPr bwMode="gray">
          <a:xfrm>
            <a:off x="6163284" y="4584443"/>
            <a:ext cx="1120775" cy="1265268"/>
          </a:xfrm>
        </p:spPr>
        <p:txBody>
          <a:bodyPr anchor="ctr">
            <a:normAutofit/>
          </a:bodyPr>
          <a:lstStyle>
            <a:lvl1pPr algn="ctr">
              <a:defRPr sz="900">
                <a:solidFill>
                  <a:schemeClr val="tx1"/>
                </a:solidFill>
              </a:defRPr>
            </a:lvl1pPr>
          </a:lstStyle>
          <a:p>
            <a:r>
              <a:rPr lang="en-GB" dirty="0"/>
              <a:t>Click icon to insert picture</a:t>
            </a:r>
          </a:p>
        </p:txBody>
      </p:sp>
      <p:sp>
        <p:nvSpPr>
          <p:cNvPr id="26" name="Text Placeholder 10">
            <a:extLst>
              <a:ext uri="{FF2B5EF4-FFF2-40B4-BE49-F238E27FC236}">
                <a16:creationId xmlns:a16="http://schemas.microsoft.com/office/drawing/2014/main" id="{5A5334DE-7264-0628-CB94-15D0165F4364}"/>
              </a:ext>
            </a:extLst>
          </p:cNvPr>
          <p:cNvSpPr>
            <a:spLocks noGrp="1"/>
          </p:cNvSpPr>
          <p:nvPr>
            <p:ph type="body" sz="quarter" idx="131" hasCustomPrompt="1"/>
          </p:nvPr>
        </p:nvSpPr>
        <p:spPr bwMode="gray">
          <a:xfrm>
            <a:off x="7510330" y="4584357"/>
            <a:ext cx="3502940" cy="257175"/>
          </a:xfrm>
        </p:spPr>
        <p:txBody>
          <a:bodyPr lIns="0" rIns="0"/>
          <a:lstStyle>
            <a:lvl1pPr>
              <a:spcAft>
                <a:spcPts val="0"/>
              </a:spcAft>
              <a:defRPr sz="1600" b="1" baseline="0">
                <a:solidFill>
                  <a:schemeClr val="tx1"/>
                </a:solidFill>
              </a:defRPr>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Name goes here</a:t>
            </a:r>
          </a:p>
        </p:txBody>
      </p:sp>
      <p:sp>
        <p:nvSpPr>
          <p:cNvPr id="27" name="Text Placeholder 10">
            <a:extLst>
              <a:ext uri="{FF2B5EF4-FFF2-40B4-BE49-F238E27FC236}">
                <a16:creationId xmlns:a16="http://schemas.microsoft.com/office/drawing/2014/main" id="{747BBBBB-BE4E-1603-4CAE-696E8E439BB4}"/>
              </a:ext>
            </a:extLst>
          </p:cNvPr>
          <p:cNvSpPr>
            <a:spLocks noGrp="1"/>
          </p:cNvSpPr>
          <p:nvPr>
            <p:ph type="body" sz="quarter" idx="132" hasCustomPrompt="1"/>
          </p:nvPr>
        </p:nvSpPr>
        <p:spPr bwMode="gray">
          <a:xfrm>
            <a:off x="7510330" y="4875517"/>
            <a:ext cx="3502940" cy="257175"/>
          </a:xfrm>
        </p:spPr>
        <p:txBody>
          <a:bodyPr lIns="0" rIns="0">
            <a:normAutofit/>
          </a:bodyPr>
          <a:lstStyle>
            <a:lvl1pPr>
              <a:spcAft>
                <a:spcPts val="0"/>
              </a:spcAft>
              <a:defRPr sz="1200" b="0"/>
            </a:lvl1pPr>
            <a:lvl2pPr>
              <a:spcAft>
                <a:spcPts val="0"/>
              </a:spcAft>
              <a:defRPr>
                <a:solidFill>
                  <a:schemeClr val="tx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a:t>Job title goes here</a:t>
            </a:r>
          </a:p>
        </p:txBody>
      </p:sp>
      <p:sp>
        <p:nvSpPr>
          <p:cNvPr id="28" name="Text Placeholder 10">
            <a:extLst>
              <a:ext uri="{FF2B5EF4-FFF2-40B4-BE49-F238E27FC236}">
                <a16:creationId xmlns:a16="http://schemas.microsoft.com/office/drawing/2014/main" id="{777C9039-7668-AC61-BCFE-E247EEDE1533}"/>
              </a:ext>
            </a:extLst>
          </p:cNvPr>
          <p:cNvSpPr>
            <a:spLocks noGrp="1"/>
          </p:cNvSpPr>
          <p:nvPr>
            <p:ph type="body" sz="quarter" idx="133" hasCustomPrompt="1"/>
          </p:nvPr>
        </p:nvSpPr>
        <p:spPr bwMode="gray">
          <a:xfrm>
            <a:off x="7816610" y="5231660"/>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Telephone number here</a:t>
            </a:r>
          </a:p>
        </p:txBody>
      </p:sp>
      <p:sp>
        <p:nvSpPr>
          <p:cNvPr id="32" name="Text Placeholder 10">
            <a:extLst>
              <a:ext uri="{FF2B5EF4-FFF2-40B4-BE49-F238E27FC236}">
                <a16:creationId xmlns:a16="http://schemas.microsoft.com/office/drawing/2014/main" id="{D06FB0DB-CE96-EAAE-0FDC-D88930A08336}"/>
              </a:ext>
            </a:extLst>
          </p:cNvPr>
          <p:cNvSpPr>
            <a:spLocks noGrp="1"/>
          </p:cNvSpPr>
          <p:nvPr>
            <p:ph type="body" sz="quarter" idx="134" hasCustomPrompt="1"/>
          </p:nvPr>
        </p:nvSpPr>
        <p:spPr bwMode="gray">
          <a:xfrm>
            <a:off x="7816610" y="5448154"/>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Mobile number here</a:t>
            </a:r>
          </a:p>
        </p:txBody>
      </p:sp>
      <p:sp>
        <p:nvSpPr>
          <p:cNvPr id="33" name="Text Placeholder 10">
            <a:extLst>
              <a:ext uri="{FF2B5EF4-FFF2-40B4-BE49-F238E27FC236}">
                <a16:creationId xmlns:a16="http://schemas.microsoft.com/office/drawing/2014/main" id="{CC784A84-84C6-523C-FB07-B5D453324E3F}"/>
              </a:ext>
            </a:extLst>
          </p:cNvPr>
          <p:cNvSpPr>
            <a:spLocks noGrp="1"/>
          </p:cNvSpPr>
          <p:nvPr>
            <p:ph type="body" sz="quarter" idx="135" hasCustomPrompt="1"/>
          </p:nvPr>
        </p:nvSpPr>
        <p:spPr bwMode="gray">
          <a:xfrm>
            <a:off x="7816610" y="5664647"/>
            <a:ext cx="3196660" cy="187720"/>
          </a:xfrm>
        </p:spPr>
        <p:txBody>
          <a:bodyPr wrap="none" lIns="0">
            <a:normAutofit/>
          </a:bodyPr>
          <a:lstStyle>
            <a:lvl1pPr>
              <a:spcAft>
                <a:spcPts val="0"/>
              </a:spcAft>
              <a:defRPr sz="1050" b="0" baseline="0">
                <a:solidFill>
                  <a:schemeClr val="tx1"/>
                </a:solidFill>
              </a:defRPr>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a:t>Email address goes here</a:t>
            </a:r>
          </a:p>
        </p:txBody>
      </p:sp>
      <p:sp>
        <p:nvSpPr>
          <p:cNvPr id="34" name="Picture Placeholder 12">
            <a:extLst>
              <a:ext uri="{FF2B5EF4-FFF2-40B4-BE49-F238E27FC236}">
                <a16:creationId xmlns:a16="http://schemas.microsoft.com/office/drawing/2014/main" id="{816E67C4-C23F-CF11-30AE-641A4870D9E5}"/>
              </a:ext>
            </a:extLst>
          </p:cNvPr>
          <p:cNvSpPr>
            <a:spLocks noGrp="1"/>
          </p:cNvSpPr>
          <p:nvPr>
            <p:ph type="pic" sz="quarter" idx="136" hasCustomPrompt="1"/>
          </p:nvPr>
        </p:nvSpPr>
        <p:spPr>
          <a:xfrm>
            <a:off x="7510330" y="5232815"/>
            <a:ext cx="214880" cy="19155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lvl1pPr>
              <a:defRPr sz="400">
                <a:solidFill>
                  <a:schemeClr val="bg1"/>
                </a:solidFill>
              </a:defRPr>
            </a:lvl1pPr>
          </a:lstStyle>
          <a:p>
            <a:r>
              <a:rPr lang="en-GB" dirty="0"/>
              <a:t>.</a:t>
            </a:r>
          </a:p>
        </p:txBody>
      </p:sp>
      <p:sp>
        <p:nvSpPr>
          <p:cNvPr id="35" name="Picture Placeholder 12">
            <a:extLst>
              <a:ext uri="{FF2B5EF4-FFF2-40B4-BE49-F238E27FC236}">
                <a16:creationId xmlns:a16="http://schemas.microsoft.com/office/drawing/2014/main" id="{64BCD9D0-64B0-2391-4B97-D24E0684CF17}"/>
              </a:ext>
            </a:extLst>
          </p:cNvPr>
          <p:cNvSpPr>
            <a:spLocks noGrp="1"/>
          </p:cNvSpPr>
          <p:nvPr>
            <p:ph type="pic" sz="quarter" idx="137" hasCustomPrompt="1"/>
          </p:nvPr>
        </p:nvSpPr>
        <p:spPr>
          <a:xfrm>
            <a:off x="7510330" y="5448973"/>
            <a:ext cx="214880" cy="191554"/>
          </a:xfrm>
          <a:blipFill dpi="0" rotWithShape="1">
            <a:blip r:embed="rId6">
              <a:extLst>
                <a:ext uri="{28A0092B-C50C-407E-A947-70E740481C1C}">
                  <a14:useLocalDpi xmlns:a14="http://schemas.microsoft.com/office/drawing/2010/main" val="0"/>
                </a:ext>
              </a:extLst>
            </a:blip>
            <a:srcRect/>
            <a:stretch>
              <a:fillRect l="3016" t="3531" r="3016" b="2501"/>
            </a:stretch>
          </a:blipFill>
        </p:spPr>
        <p:txBody>
          <a:bodyPr>
            <a:noAutofit/>
          </a:bodyPr>
          <a:lstStyle>
            <a:lvl1pPr>
              <a:defRPr sz="400">
                <a:solidFill>
                  <a:schemeClr val="bg1"/>
                </a:solidFill>
              </a:defRPr>
            </a:lvl1pPr>
          </a:lstStyle>
          <a:p>
            <a:r>
              <a:rPr lang="en-GB" dirty="0"/>
              <a:t>.</a:t>
            </a:r>
          </a:p>
        </p:txBody>
      </p:sp>
      <p:sp>
        <p:nvSpPr>
          <p:cNvPr id="36" name="Picture Placeholder 12">
            <a:extLst>
              <a:ext uri="{FF2B5EF4-FFF2-40B4-BE49-F238E27FC236}">
                <a16:creationId xmlns:a16="http://schemas.microsoft.com/office/drawing/2014/main" id="{AA92A16A-EB2C-570E-DB09-0939A29ECCAD}"/>
              </a:ext>
            </a:extLst>
          </p:cNvPr>
          <p:cNvSpPr>
            <a:spLocks noGrp="1"/>
          </p:cNvSpPr>
          <p:nvPr>
            <p:ph type="pic" sz="quarter" idx="138" hasCustomPrompt="1"/>
          </p:nvPr>
        </p:nvSpPr>
        <p:spPr>
          <a:xfrm>
            <a:off x="7510330" y="5664647"/>
            <a:ext cx="214880" cy="191554"/>
          </a:xfrm>
          <a:blipFill dpi="0" rotWithShape="1">
            <a:blip r:embed="rId7">
              <a:extLst>
                <a:ext uri="{28A0092B-C50C-407E-A947-70E740481C1C}">
                  <a14:useLocalDpi xmlns:a14="http://schemas.microsoft.com/office/drawing/2010/main" val="0"/>
                </a:ext>
              </a:extLst>
            </a:blip>
            <a:srcRect/>
            <a:stretch>
              <a:fillRect l="6539" t="14737" r="6539" b="13373"/>
            </a:stretch>
          </a:blipFill>
        </p:spPr>
        <p:txBody>
          <a:bodyPr>
            <a:noAutofit/>
          </a:bodyPr>
          <a:lstStyle>
            <a:lvl1pPr>
              <a:defRPr sz="400">
                <a:solidFill>
                  <a:schemeClr val="bg1"/>
                </a:solidFill>
              </a:defRPr>
            </a:lvl1pPr>
          </a:lstStyle>
          <a:p>
            <a:r>
              <a:rPr lang="en-GB" dirty="0"/>
              <a:t>.</a:t>
            </a:r>
          </a:p>
        </p:txBody>
      </p:sp>
      <p:sp>
        <p:nvSpPr>
          <p:cNvPr id="37" name="Date Placeholder 36">
            <a:extLst>
              <a:ext uri="{FF2B5EF4-FFF2-40B4-BE49-F238E27FC236}">
                <a16:creationId xmlns:a16="http://schemas.microsoft.com/office/drawing/2014/main" id="{BAD008F2-843D-040E-8E17-AF571EEF0E5B}"/>
              </a:ext>
            </a:extLst>
          </p:cNvPr>
          <p:cNvSpPr>
            <a:spLocks noGrp="1"/>
          </p:cNvSpPr>
          <p:nvPr>
            <p:ph type="dt" sz="half" idx="139"/>
          </p:nvPr>
        </p:nvSpPr>
        <p:spPr/>
        <p:txBody>
          <a:bodyPr/>
          <a:lstStyle/>
          <a:p>
            <a:fld id="{2CE3CC59-E1C3-4ED4-A304-3B2B567B5B61}" type="datetime2">
              <a:rPr lang="en-US" smtClean="0"/>
              <a:t>Monday, April 28, 2025</a:t>
            </a:fld>
            <a:endParaRPr lang="en-GB" dirty="0"/>
          </a:p>
        </p:txBody>
      </p:sp>
      <p:sp>
        <p:nvSpPr>
          <p:cNvPr id="48" name="Footer Placeholder 47">
            <a:extLst>
              <a:ext uri="{FF2B5EF4-FFF2-40B4-BE49-F238E27FC236}">
                <a16:creationId xmlns:a16="http://schemas.microsoft.com/office/drawing/2014/main" id="{65CD1388-F74A-79DA-563C-07B54254EF94}"/>
              </a:ext>
            </a:extLst>
          </p:cNvPr>
          <p:cNvSpPr>
            <a:spLocks noGrp="1"/>
          </p:cNvSpPr>
          <p:nvPr>
            <p:ph type="ftr" sz="quarter" idx="140"/>
          </p:nvPr>
        </p:nvSpPr>
        <p:spPr/>
        <p:txBody>
          <a:bodyPr/>
          <a:lstStyle/>
          <a:p>
            <a:pPr algn="l"/>
            <a:r>
              <a:rPr lang="en-GB"/>
              <a:t>Copyright Irwin Mitchell</a:t>
            </a:r>
            <a:endParaRPr lang="en-GB" dirty="0"/>
          </a:p>
        </p:txBody>
      </p:sp>
      <p:sp>
        <p:nvSpPr>
          <p:cNvPr id="50" name="Slide Number Placeholder 49">
            <a:extLst>
              <a:ext uri="{FF2B5EF4-FFF2-40B4-BE49-F238E27FC236}">
                <a16:creationId xmlns:a16="http://schemas.microsoft.com/office/drawing/2014/main" id="{9B0471B0-8063-5C67-7960-9CB19D63B853}"/>
              </a:ext>
            </a:extLst>
          </p:cNvPr>
          <p:cNvSpPr>
            <a:spLocks noGrp="1"/>
          </p:cNvSpPr>
          <p:nvPr>
            <p:ph type="sldNum" sz="quarter" idx="141"/>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496241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black background with white text&#10;&#10;Description automatically generated">
            <a:extLst>
              <a:ext uri="{FF2B5EF4-FFF2-40B4-BE49-F238E27FC236}">
                <a16:creationId xmlns:a16="http://schemas.microsoft.com/office/drawing/2014/main" id="{FC5E1811-B336-570E-F3B6-E842C4D913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174" y="5809085"/>
            <a:ext cx="3092203" cy="750148"/>
          </a:xfrm>
          <a:prstGeom prst="rect">
            <a:avLst/>
          </a:prstGeom>
        </p:spPr>
      </p:pic>
      <p:grpSp>
        <p:nvGrpSpPr>
          <p:cNvPr id="10" name="Group 9">
            <a:extLst>
              <a:ext uri="{FF2B5EF4-FFF2-40B4-BE49-F238E27FC236}">
                <a16:creationId xmlns:a16="http://schemas.microsoft.com/office/drawing/2014/main" id="{274EA24F-A76F-4C33-D4D7-8D3313BB6639}"/>
              </a:ext>
            </a:extLst>
          </p:cNvPr>
          <p:cNvGrpSpPr/>
          <p:nvPr userDrawn="1"/>
        </p:nvGrpSpPr>
        <p:grpSpPr>
          <a:xfrm>
            <a:off x="460622" y="5809085"/>
            <a:ext cx="4163135" cy="971747"/>
            <a:chOff x="460623" y="5809085"/>
            <a:chExt cx="3826368" cy="971747"/>
          </a:xfrm>
        </p:grpSpPr>
        <p:sp>
          <p:nvSpPr>
            <p:cNvPr id="4" name="TextBox 3">
              <a:extLst>
                <a:ext uri="{FF2B5EF4-FFF2-40B4-BE49-F238E27FC236}">
                  <a16:creationId xmlns:a16="http://schemas.microsoft.com/office/drawing/2014/main" id="{ED067515-CE90-C129-49C3-6256CB9D0BBD}"/>
                </a:ext>
              </a:extLst>
            </p:cNvPr>
            <p:cNvSpPr txBox="1"/>
            <p:nvPr userDrawn="1"/>
          </p:nvSpPr>
          <p:spPr bwMode="gray">
            <a:xfrm>
              <a:off x="460623" y="5809085"/>
              <a:ext cx="3826368" cy="203133"/>
            </a:xfrm>
            <a:prstGeom prst="rect">
              <a:avLst/>
            </a:prstGeom>
            <a:noFill/>
          </p:spPr>
          <p:txBody>
            <a:bodyPr wrap="none" lIns="0" rIns="0" rtlCol="0">
              <a:spAutoFit/>
            </a:bodyPr>
            <a:lstStyle/>
            <a:p>
              <a:pPr marL="0" indent="0">
                <a:lnSpc>
                  <a:spcPct val="90000"/>
                </a:lnSpc>
                <a:spcAft>
                  <a:spcPts val="400"/>
                </a:spcAft>
                <a:buFont typeface="Arial" panose="020B0604020202020204" pitchFamily="34" charset="0"/>
                <a:buNone/>
              </a:pPr>
              <a:r>
                <a:rPr lang="en-GB" sz="800" dirty="0">
                  <a:solidFill>
                    <a:schemeClr val="bg1"/>
                  </a:solidFill>
                </a:rPr>
                <a:t>Irwin Mitchell LLP is authorised and regulated by the Solicitors Regulation Authority.</a:t>
              </a:r>
              <a:endParaRPr lang="en-GB" sz="800" b="1" dirty="0">
                <a:solidFill>
                  <a:schemeClr val="bg1"/>
                </a:solidFill>
              </a:endParaRPr>
            </a:p>
          </p:txBody>
        </p:sp>
        <p:sp>
          <p:nvSpPr>
            <p:cNvPr id="6" name="TextBox 5">
              <a:extLst>
                <a:ext uri="{FF2B5EF4-FFF2-40B4-BE49-F238E27FC236}">
                  <a16:creationId xmlns:a16="http://schemas.microsoft.com/office/drawing/2014/main" id="{E85B758D-7425-E82C-925F-3A3000ED630D}"/>
                </a:ext>
              </a:extLst>
            </p:cNvPr>
            <p:cNvSpPr txBox="1"/>
            <p:nvPr userDrawn="1"/>
          </p:nvSpPr>
          <p:spPr bwMode="gray">
            <a:xfrm>
              <a:off x="460623" y="6134501"/>
              <a:ext cx="3826368" cy="646331"/>
            </a:xfrm>
            <a:prstGeom prst="rect">
              <a:avLst/>
            </a:prstGeom>
            <a:noFill/>
          </p:spPr>
          <p:txBody>
            <a:bodyPr wrap="square" lIns="0" rIns="0" rtlCol="0">
              <a:spAutoFit/>
            </a:bodyPr>
            <a:lstStyle/>
            <a:p>
              <a:pPr marL="0" indent="0">
                <a:lnSpc>
                  <a:spcPct val="90000"/>
                </a:lnSpc>
                <a:spcAft>
                  <a:spcPts val="400"/>
                </a:spcAft>
                <a:buFont typeface="Arial" panose="020B0604020202020204" pitchFamily="34" charset="0"/>
                <a:buNone/>
              </a:pPr>
              <a:r>
                <a:rPr lang="en-GB" sz="800" i="0" dirty="0">
                  <a:solidFill>
                    <a:schemeClr val="bg1"/>
                  </a:solidFill>
                  <a:effectLst/>
                  <a:latin typeface="Arial" panose="020B0604020202020204" pitchFamily="34" charset="0"/>
                  <a:ea typeface="Aptos" panose="020B0004020202020204" pitchFamily="34" charset="0"/>
                </a:rPr>
                <a:t>The information contained in this presentation does not constitute legal or other professional advice or seek to be an exhaustive statement of the law. You should take specific legal advice on any particular matter which concerns you. If you seek legal advice, we can refer you to a relevant specialist at Irwin Mitchell LLP who may be able to assist.</a:t>
              </a:r>
              <a:endParaRPr lang="en-GB" sz="800" b="1" i="0" dirty="0">
                <a:solidFill>
                  <a:schemeClr val="bg1"/>
                </a:solidFill>
              </a:endParaRPr>
            </a:p>
          </p:txBody>
        </p:sp>
      </p:grpSp>
    </p:spTree>
    <p:extLst>
      <p:ext uri="{BB962C8B-B14F-4D97-AF65-F5344CB8AC3E}">
        <p14:creationId xmlns:p14="http://schemas.microsoft.com/office/powerpoint/2010/main" val="4104498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5" name="Picture 4" descr="A blue and black gradient&#10;&#10;Description automatically generated">
            <a:extLst>
              <a:ext uri="{FF2B5EF4-FFF2-40B4-BE49-F238E27FC236}">
                <a16:creationId xmlns:a16="http://schemas.microsoft.com/office/drawing/2014/main" id="{B6D0D386-3DB9-6324-DE3E-EFEB4E86A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1" name="Picture Placeholder 3">
            <a:extLst>
              <a:ext uri="{FF2B5EF4-FFF2-40B4-BE49-F238E27FC236}">
                <a16:creationId xmlns:a16="http://schemas.microsoft.com/office/drawing/2014/main" id="{2E05F08D-D72A-02E6-6080-C7E1981D9513}"/>
              </a:ext>
            </a:extLst>
          </p:cNvPr>
          <p:cNvSpPr>
            <a:spLocks noGrp="1"/>
          </p:cNvSpPr>
          <p:nvPr>
            <p:ph type="pic" sz="quarter" idx="11"/>
          </p:nvPr>
        </p:nvSpPr>
        <p:spPr>
          <a:xfrm>
            <a:off x="0" y="0"/>
            <a:ext cx="6096000" cy="6858000"/>
          </a:xfrm>
          <a:solidFill>
            <a:schemeClr val="bg1"/>
          </a:solidFill>
        </p:spPr>
        <p:txBody>
          <a:bodyPr>
            <a:normAutofit/>
          </a:bodyPr>
          <a:lstStyle>
            <a:lvl1pPr marL="0" indent="0" algn="ctr">
              <a:buNone/>
              <a:defRPr sz="1400"/>
            </a:lvl1pPr>
          </a:lstStyle>
          <a:p>
            <a:r>
              <a:rPr lang="en-US"/>
              <a:t>Click icon to add picture</a:t>
            </a:r>
            <a:endParaRPr lang="en-GB" dirty="0"/>
          </a:p>
        </p:txBody>
      </p:sp>
      <p:sp>
        <p:nvSpPr>
          <p:cNvPr id="2" name="Title 1">
            <a:extLst>
              <a:ext uri="{FF2B5EF4-FFF2-40B4-BE49-F238E27FC236}">
                <a16:creationId xmlns:a16="http://schemas.microsoft.com/office/drawing/2014/main" id="{5849C9E3-0547-F5A3-30C4-F5CCAEE264D6}"/>
              </a:ext>
            </a:extLst>
          </p:cNvPr>
          <p:cNvSpPr>
            <a:spLocks noGrp="1"/>
          </p:cNvSpPr>
          <p:nvPr>
            <p:ph type="title" hasCustomPrompt="1"/>
          </p:nvPr>
        </p:nvSpPr>
        <p:spPr>
          <a:xfrm>
            <a:off x="6894944" y="2692400"/>
            <a:ext cx="4187560" cy="920750"/>
          </a:xfrm>
        </p:spPr>
        <p:txBody>
          <a:bodyPr>
            <a:noAutofit/>
          </a:bodyPr>
          <a:lstStyle>
            <a:lvl1pPr>
              <a:defRPr sz="3600">
                <a:solidFill>
                  <a:schemeClr val="bg1"/>
                </a:solidFill>
              </a:defRPr>
            </a:lvl1pPr>
          </a:lstStyle>
          <a:p>
            <a:r>
              <a:rPr lang="en-US" dirty="0"/>
              <a:t>Place your title here</a:t>
            </a:r>
            <a:endParaRPr lang="en-GB" dirty="0"/>
          </a:p>
        </p:txBody>
      </p:sp>
      <p:sp>
        <p:nvSpPr>
          <p:cNvPr id="3" name="Subtitle 2">
            <a:extLst>
              <a:ext uri="{FF2B5EF4-FFF2-40B4-BE49-F238E27FC236}">
                <a16:creationId xmlns:a16="http://schemas.microsoft.com/office/drawing/2014/main" id="{89A76E53-0157-597D-DED8-65A31457E94F}"/>
              </a:ext>
            </a:extLst>
          </p:cNvPr>
          <p:cNvSpPr>
            <a:spLocks noGrp="1"/>
          </p:cNvSpPr>
          <p:nvPr>
            <p:ph type="subTitle" idx="1" hasCustomPrompt="1"/>
          </p:nvPr>
        </p:nvSpPr>
        <p:spPr>
          <a:xfrm>
            <a:off x="6894944" y="3774386"/>
            <a:ext cx="4187560" cy="547448"/>
          </a:xfrm>
        </p:spPr>
        <p:txBody>
          <a:bodyPr lIns="0" tIns="0" rIns="0" bIns="0">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Place a sub-header here</a:t>
            </a:r>
          </a:p>
        </p:txBody>
      </p:sp>
      <p:pic>
        <p:nvPicPr>
          <p:cNvPr id="7" name="Picture 6" descr="A black background with white text&#10;&#10;Description automatically generated">
            <a:extLst>
              <a:ext uri="{FF2B5EF4-FFF2-40B4-BE49-F238E27FC236}">
                <a16:creationId xmlns:a16="http://schemas.microsoft.com/office/drawing/2014/main" id="{7A0CD7CD-DFE1-E120-7D21-541E51570E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174" y="5809085"/>
            <a:ext cx="3092203" cy="750148"/>
          </a:xfrm>
          <a:prstGeom prst="rect">
            <a:avLst/>
          </a:prstGeom>
        </p:spPr>
      </p:pic>
      <p:sp>
        <p:nvSpPr>
          <p:cNvPr id="4" name="Date Placeholder 3">
            <a:extLst>
              <a:ext uri="{FF2B5EF4-FFF2-40B4-BE49-F238E27FC236}">
                <a16:creationId xmlns:a16="http://schemas.microsoft.com/office/drawing/2014/main" id="{5CF98BCD-D306-4EE8-76F6-7E03D676BD66}"/>
              </a:ext>
            </a:extLst>
          </p:cNvPr>
          <p:cNvSpPr>
            <a:spLocks noGrp="1"/>
          </p:cNvSpPr>
          <p:nvPr>
            <p:ph type="dt" sz="half" idx="12"/>
          </p:nvPr>
        </p:nvSpPr>
        <p:spPr/>
        <p:txBody>
          <a:bodyPr/>
          <a:lstStyle>
            <a:lvl1pPr>
              <a:defRPr>
                <a:solidFill>
                  <a:schemeClr val="tx1"/>
                </a:solidFill>
              </a:defRPr>
            </a:lvl1pPr>
          </a:lstStyle>
          <a:p>
            <a:fld id="{101F806B-1B37-4BA9-AAEA-12EEE05CA6E9}" type="datetime2">
              <a:rPr lang="en-US" smtClean="0"/>
              <a:t>Monday, April 28, 2025</a:t>
            </a:fld>
            <a:endParaRPr lang="en-GB" dirty="0"/>
          </a:p>
        </p:txBody>
      </p:sp>
      <p:sp>
        <p:nvSpPr>
          <p:cNvPr id="6" name="Footer Placeholder 5">
            <a:extLst>
              <a:ext uri="{FF2B5EF4-FFF2-40B4-BE49-F238E27FC236}">
                <a16:creationId xmlns:a16="http://schemas.microsoft.com/office/drawing/2014/main" id="{1F455740-5DF3-1C7D-F2E7-33330B902F3A}"/>
              </a:ext>
            </a:extLst>
          </p:cNvPr>
          <p:cNvSpPr>
            <a:spLocks noGrp="1"/>
          </p:cNvSpPr>
          <p:nvPr>
            <p:ph type="ftr" sz="quarter" idx="13"/>
          </p:nvPr>
        </p:nvSpPr>
        <p:spPr/>
        <p:txBody>
          <a:bodyPr/>
          <a:lstStyle>
            <a:lvl1pPr>
              <a:defRPr>
                <a:solidFill>
                  <a:schemeClr val="tx1"/>
                </a:solidFill>
              </a:defRPr>
            </a:lvl1pPr>
          </a:lstStyle>
          <a:p>
            <a:pPr algn="l"/>
            <a:r>
              <a:rPr lang="en-GB"/>
              <a:t>Copyright Irwin Mitchell</a:t>
            </a:r>
            <a:endParaRPr lang="en-GB" dirty="0"/>
          </a:p>
        </p:txBody>
      </p:sp>
      <p:sp>
        <p:nvSpPr>
          <p:cNvPr id="8" name="Slide Number Placeholder 7">
            <a:extLst>
              <a:ext uri="{FF2B5EF4-FFF2-40B4-BE49-F238E27FC236}">
                <a16:creationId xmlns:a16="http://schemas.microsoft.com/office/drawing/2014/main" id="{A5B534B5-6906-BD41-9EB2-E4B59CDDA8B7}"/>
              </a:ext>
            </a:extLst>
          </p:cNvPr>
          <p:cNvSpPr>
            <a:spLocks noGrp="1"/>
          </p:cNvSpPr>
          <p:nvPr>
            <p:ph type="sldNum" sz="quarter" idx="14"/>
          </p:nvPr>
        </p:nvSpPr>
        <p:spPr/>
        <p:txBody>
          <a:bodyPr/>
          <a:lstStyle>
            <a:lvl1pPr>
              <a:defRPr>
                <a:solidFill>
                  <a:schemeClr val="tx1"/>
                </a:solidFill>
              </a:defRPr>
            </a:lvl1p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4134229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gram">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13" name="Text Placeholder 16">
            <a:extLst>
              <a:ext uri="{FF2B5EF4-FFF2-40B4-BE49-F238E27FC236}">
                <a16:creationId xmlns:a16="http://schemas.microsoft.com/office/drawing/2014/main" id="{254A9D2C-3A49-5FE5-D7AB-C583C314BE5F}"/>
              </a:ext>
            </a:extLst>
          </p:cNvPr>
          <p:cNvSpPr>
            <a:spLocks noGrp="1"/>
          </p:cNvSpPr>
          <p:nvPr>
            <p:ph type="body" sz="quarter" idx="10" hasCustomPrompt="1"/>
          </p:nvPr>
        </p:nvSpPr>
        <p:spPr>
          <a:xfrm>
            <a:off x="8057385" y="820928"/>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8" name="Picture 7" descr="A circular blue and white circle with arrows&#10;&#10;Description automatically generated">
            <a:extLst>
              <a:ext uri="{FF2B5EF4-FFF2-40B4-BE49-F238E27FC236}">
                <a16:creationId xmlns:a16="http://schemas.microsoft.com/office/drawing/2014/main" id="{3A00E1B1-BD1F-D740-ED83-D0DE29867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4811" y="1927035"/>
            <a:ext cx="3342378" cy="2538475"/>
          </a:xfrm>
          <a:prstGeom prst="rect">
            <a:avLst/>
          </a:prstGeom>
        </p:spPr>
      </p:pic>
      <p:sp>
        <p:nvSpPr>
          <p:cNvPr id="3" name="Text Placeholder 16">
            <a:extLst>
              <a:ext uri="{FF2B5EF4-FFF2-40B4-BE49-F238E27FC236}">
                <a16:creationId xmlns:a16="http://schemas.microsoft.com/office/drawing/2014/main" id="{DF4937A1-949C-DD05-4709-3038418DEAD4}"/>
              </a:ext>
            </a:extLst>
          </p:cNvPr>
          <p:cNvSpPr>
            <a:spLocks noGrp="1"/>
          </p:cNvSpPr>
          <p:nvPr>
            <p:ph type="body" sz="quarter" idx="11" hasCustomPrompt="1"/>
          </p:nvPr>
        </p:nvSpPr>
        <p:spPr>
          <a:xfrm>
            <a:off x="7148095" y="1283944"/>
            <a:ext cx="885445" cy="885445"/>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4" name="Text Placeholder 16">
            <a:extLst>
              <a:ext uri="{FF2B5EF4-FFF2-40B4-BE49-F238E27FC236}">
                <a16:creationId xmlns:a16="http://schemas.microsoft.com/office/drawing/2014/main" id="{43CB509C-E024-4031-4058-1F1583F9538A}"/>
              </a:ext>
            </a:extLst>
          </p:cNvPr>
          <p:cNvSpPr>
            <a:spLocks noGrp="1"/>
          </p:cNvSpPr>
          <p:nvPr>
            <p:ph type="body" sz="quarter" idx="12" hasCustomPrompt="1"/>
          </p:nvPr>
        </p:nvSpPr>
        <p:spPr>
          <a:xfrm>
            <a:off x="4062220" y="1246812"/>
            <a:ext cx="885445" cy="885445"/>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5" name="Text Placeholder 16">
            <a:extLst>
              <a:ext uri="{FF2B5EF4-FFF2-40B4-BE49-F238E27FC236}">
                <a16:creationId xmlns:a16="http://schemas.microsoft.com/office/drawing/2014/main" id="{7CC79B7C-7477-0CB2-21F9-402F911779D9}"/>
              </a:ext>
            </a:extLst>
          </p:cNvPr>
          <p:cNvSpPr>
            <a:spLocks noGrp="1"/>
          </p:cNvSpPr>
          <p:nvPr>
            <p:ph type="body" sz="quarter" idx="13" hasCustomPrompt="1"/>
          </p:nvPr>
        </p:nvSpPr>
        <p:spPr>
          <a:xfrm>
            <a:off x="7142309" y="4316945"/>
            <a:ext cx="885445" cy="885445"/>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9" name="Text Placeholder 16">
            <a:extLst>
              <a:ext uri="{FF2B5EF4-FFF2-40B4-BE49-F238E27FC236}">
                <a16:creationId xmlns:a16="http://schemas.microsoft.com/office/drawing/2014/main" id="{A37FB67F-902F-7761-5DA1-546CCC03DB1F}"/>
              </a:ext>
            </a:extLst>
          </p:cNvPr>
          <p:cNvSpPr>
            <a:spLocks noGrp="1"/>
          </p:cNvSpPr>
          <p:nvPr>
            <p:ph type="body" sz="quarter" idx="14" hasCustomPrompt="1"/>
          </p:nvPr>
        </p:nvSpPr>
        <p:spPr>
          <a:xfrm>
            <a:off x="4062220" y="4306880"/>
            <a:ext cx="885445" cy="885445"/>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11" name="Text Placeholder 16">
            <a:extLst>
              <a:ext uri="{FF2B5EF4-FFF2-40B4-BE49-F238E27FC236}">
                <a16:creationId xmlns:a16="http://schemas.microsoft.com/office/drawing/2014/main" id="{E3328356-2D91-503C-448C-7BA71EC060C2}"/>
              </a:ext>
            </a:extLst>
          </p:cNvPr>
          <p:cNvSpPr>
            <a:spLocks noGrp="1"/>
          </p:cNvSpPr>
          <p:nvPr>
            <p:ph type="body" sz="quarter" idx="15" hasCustomPrompt="1"/>
          </p:nvPr>
        </p:nvSpPr>
        <p:spPr>
          <a:xfrm>
            <a:off x="7767189" y="2801163"/>
            <a:ext cx="885445" cy="885445"/>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14" name="Text Placeholder 16">
            <a:extLst>
              <a:ext uri="{FF2B5EF4-FFF2-40B4-BE49-F238E27FC236}">
                <a16:creationId xmlns:a16="http://schemas.microsoft.com/office/drawing/2014/main" id="{ED07B333-AA48-AE6B-B8CA-4A7933F769C8}"/>
              </a:ext>
            </a:extLst>
          </p:cNvPr>
          <p:cNvSpPr>
            <a:spLocks noGrp="1"/>
          </p:cNvSpPr>
          <p:nvPr>
            <p:ph type="body" sz="quarter" idx="16" hasCustomPrompt="1"/>
          </p:nvPr>
        </p:nvSpPr>
        <p:spPr>
          <a:xfrm>
            <a:off x="3414902" y="2801163"/>
            <a:ext cx="885445" cy="885445"/>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15" name="Text Placeholder 16">
            <a:extLst>
              <a:ext uri="{FF2B5EF4-FFF2-40B4-BE49-F238E27FC236}">
                <a16:creationId xmlns:a16="http://schemas.microsoft.com/office/drawing/2014/main" id="{5078AFAF-02B9-9F69-985C-D018BEF6C1E1}"/>
              </a:ext>
            </a:extLst>
          </p:cNvPr>
          <p:cNvSpPr>
            <a:spLocks noGrp="1"/>
          </p:cNvSpPr>
          <p:nvPr>
            <p:ph type="body" sz="quarter" idx="17" hasCustomPrompt="1"/>
          </p:nvPr>
        </p:nvSpPr>
        <p:spPr>
          <a:xfrm>
            <a:off x="2133375" y="811517"/>
            <a:ext cx="1905000" cy="718145"/>
          </a:xfrm>
        </p:spPr>
        <p:txBody>
          <a:bodyPr lIns="0" tIns="0" rIns="0" bIns="0" numCol="1" spcCol="0">
            <a:spAutoFit/>
          </a:bodyPr>
          <a:lstStyle>
            <a:lvl1pPr marL="0" indent="0" algn="ctr">
              <a:lnSpc>
                <a:spcPts val="1400"/>
              </a:lnSpc>
              <a:spcBef>
                <a:spcPts val="1600"/>
              </a:spcBef>
              <a:buNone/>
              <a:defRPr sz="120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16" name="Text Placeholder 16">
            <a:extLst>
              <a:ext uri="{FF2B5EF4-FFF2-40B4-BE49-F238E27FC236}">
                <a16:creationId xmlns:a16="http://schemas.microsoft.com/office/drawing/2014/main" id="{3EFD176F-EC8C-1CF7-9497-085BC7339F3A}"/>
              </a:ext>
            </a:extLst>
          </p:cNvPr>
          <p:cNvSpPr>
            <a:spLocks noGrp="1"/>
          </p:cNvSpPr>
          <p:nvPr>
            <p:ph type="body" sz="quarter" idx="18" hasCustomPrompt="1"/>
          </p:nvPr>
        </p:nvSpPr>
        <p:spPr>
          <a:xfrm>
            <a:off x="8057385" y="453617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17" name="Text Placeholder 16">
            <a:extLst>
              <a:ext uri="{FF2B5EF4-FFF2-40B4-BE49-F238E27FC236}">
                <a16:creationId xmlns:a16="http://schemas.microsoft.com/office/drawing/2014/main" id="{724F9490-8BE6-92D2-7A8C-F898136436D0}"/>
              </a:ext>
            </a:extLst>
          </p:cNvPr>
          <p:cNvSpPr>
            <a:spLocks noGrp="1"/>
          </p:cNvSpPr>
          <p:nvPr>
            <p:ph type="body" sz="quarter" idx="19" hasCustomPrompt="1"/>
          </p:nvPr>
        </p:nvSpPr>
        <p:spPr>
          <a:xfrm>
            <a:off x="2133375" y="453617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18" name="Text Placeholder 16">
            <a:extLst>
              <a:ext uri="{FF2B5EF4-FFF2-40B4-BE49-F238E27FC236}">
                <a16:creationId xmlns:a16="http://schemas.microsoft.com/office/drawing/2014/main" id="{EC274E98-65A0-7209-979A-210626082592}"/>
              </a:ext>
            </a:extLst>
          </p:cNvPr>
          <p:cNvSpPr>
            <a:spLocks noGrp="1"/>
          </p:cNvSpPr>
          <p:nvPr>
            <p:ph type="body" sz="quarter" idx="20" hasCustomPrompt="1"/>
          </p:nvPr>
        </p:nvSpPr>
        <p:spPr>
          <a:xfrm>
            <a:off x="8652634" y="272494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19" name="Text Placeholder 16">
            <a:extLst>
              <a:ext uri="{FF2B5EF4-FFF2-40B4-BE49-F238E27FC236}">
                <a16:creationId xmlns:a16="http://schemas.microsoft.com/office/drawing/2014/main" id="{835367D9-D030-D291-CA57-B6EE2D314D2E}"/>
              </a:ext>
            </a:extLst>
          </p:cNvPr>
          <p:cNvSpPr>
            <a:spLocks noGrp="1"/>
          </p:cNvSpPr>
          <p:nvPr>
            <p:ph type="body" sz="quarter" idx="21" hasCustomPrompt="1"/>
          </p:nvPr>
        </p:nvSpPr>
        <p:spPr>
          <a:xfrm>
            <a:off x="1495554" y="272494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2" name="Date Placeholder 1">
            <a:extLst>
              <a:ext uri="{FF2B5EF4-FFF2-40B4-BE49-F238E27FC236}">
                <a16:creationId xmlns:a16="http://schemas.microsoft.com/office/drawing/2014/main" id="{B3D8A861-28EB-86B2-21E0-9F17A056B271}"/>
              </a:ext>
            </a:extLst>
          </p:cNvPr>
          <p:cNvSpPr>
            <a:spLocks noGrp="1"/>
          </p:cNvSpPr>
          <p:nvPr>
            <p:ph type="dt" sz="half" idx="22"/>
          </p:nvPr>
        </p:nvSpPr>
        <p:spPr/>
        <p:txBody>
          <a:bodyPr/>
          <a:lstStyle/>
          <a:p>
            <a:fld id="{E41D1443-FB85-4C30-9878-E4B30887B6B9}" type="datetime2">
              <a:rPr lang="en-US" smtClean="0"/>
              <a:t>Monday, April 28, 2025</a:t>
            </a:fld>
            <a:endParaRPr lang="en-GB" dirty="0"/>
          </a:p>
        </p:txBody>
      </p:sp>
      <p:sp>
        <p:nvSpPr>
          <p:cNvPr id="12" name="Footer Placeholder 11">
            <a:extLst>
              <a:ext uri="{FF2B5EF4-FFF2-40B4-BE49-F238E27FC236}">
                <a16:creationId xmlns:a16="http://schemas.microsoft.com/office/drawing/2014/main" id="{1AA8E80B-D013-6FD1-5B36-57F091E507A3}"/>
              </a:ext>
            </a:extLst>
          </p:cNvPr>
          <p:cNvSpPr>
            <a:spLocks noGrp="1"/>
          </p:cNvSpPr>
          <p:nvPr>
            <p:ph type="ftr" sz="quarter" idx="23"/>
          </p:nvPr>
        </p:nvSpPr>
        <p:spPr/>
        <p:txBody>
          <a:bodyPr/>
          <a:lstStyle/>
          <a:p>
            <a:pPr algn="l"/>
            <a:r>
              <a:rPr lang="en-GB"/>
              <a:t>Copyright Irwin Mitchell</a:t>
            </a:r>
            <a:endParaRPr lang="en-GB" dirty="0"/>
          </a:p>
        </p:txBody>
      </p:sp>
      <p:sp>
        <p:nvSpPr>
          <p:cNvPr id="20" name="Slide Number Placeholder 19">
            <a:extLst>
              <a:ext uri="{FF2B5EF4-FFF2-40B4-BE49-F238E27FC236}">
                <a16:creationId xmlns:a16="http://schemas.microsoft.com/office/drawing/2014/main" id="{7E0BB402-F106-1BA8-DD5C-7731DF0C78E8}"/>
              </a:ext>
            </a:extLst>
          </p:cNvPr>
          <p:cNvSpPr>
            <a:spLocks noGrp="1"/>
          </p:cNvSpPr>
          <p:nvPr>
            <p:ph type="sldNum" sz="quarter" idx="24"/>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603138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gram">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3CEB60A-519D-BA9C-5198-E265FE4470DF}"/>
              </a:ext>
            </a:extLst>
          </p:cNvPr>
          <p:cNvSpPr/>
          <p:nvPr userDrawn="1"/>
        </p:nvSpPr>
        <p:spPr>
          <a:xfrm rot="19273079">
            <a:off x="3118978" y="2439447"/>
            <a:ext cx="132615" cy="18979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CE536E7-9C9F-FABD-D362-8A761E4A6AE3}"/>
              </a:ext>
            </a:extLst>
          </p:cNvPr>
          <p:cNvSpPr/>
          <p:nvPr userDrawn="1"/>
        </p:nvSpPr>
        <p:spPr>
          <a:xfrm rot="19273079">
            <a:off x="6990550" y="2439447"/>
            <a:ext cx="132615" cy="18979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06F4929-D6B8-27B5-DADB-DCC5DB961163}"/>
              </a:ext>
            </a:extLst>
          </p:cNvPr>
          <p:cNvSpPr/>
          <p:nvPr userDrawn="1"/>
        </p:nvSpPr>
        <p:spPr>
          <a:xfrm rot="2326921" flipH="1">
            <a:off x="8960111" y="2439447"/>
            <a:ext cx="132615" cy="18979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C5FC76A-9046-66DA-777C-398D4EB548F1}"/>
              </a:ext>
            </a:extLst>
          </p:cNvPr>
          <p:cNvSpPr/>
          <p:nvPr userDrawn="1"/>
        </p:nvSpPr>
        <p:spPr>
          <a:xfrm rot="2326921" flipH="1">
            <a:off x="4987034" y="2439447"/>
            <a:ext cx="132615" cy="18979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13" name="Text Placeholder 16">
            <a:extLst>
              <a:ext uri="{FF2B5EF4-FFF2-40B4-BE49-F238E27FC236}">
                <a16:creationId xmlns:a16="http://schemas.microsoft.com/office/drawing/2014/main" id="{254A9D2C-3A49-5FE5-D7AB-C583C314BE5F}"/>
              </a:ext>
            </a:extLst>
          </p:cNvPr>
          <p:cNvSpPr>
            <a:spLocks noGrp="1"/>
          </p:cNvSpPr>
          <p:nvPr>
            <p:ph type="body" sz="quarter" idx="10" hasCustomPrompt="1"/>
          </p:nvPr>
        </p:nvSpPr>
        <p:spPr>
          <a:xfrm>
            <a:off x="7056204" y="202211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ext Placeholder 16">
            <a:extLst>
              <a:ext uri="{FF2B5EF4-FFF2-40B4-BE49-F238E27FC236}">
                <a16:creationId xmlns:a16="http://schemas.microsoft.com/office/drawing/2014/main" id="{DF4937A1-949C-DD05-4709-3038418DEAD4}"/>
              </a:ext>
            </a:extLst>
          </p:cNvPr>
          <p:cNvSpPr>
            <a:spLocks noGrp="1"/>
          </p:cNvSpPr>
          <p:nvPr>
            <p:ph type="body" sz="quarter" idx="11" hasCustomPrompt="1"/>
          </p:nvPr>
        </p:nvSpPr>
        <p:spPr>
          <a:xfrm>
            <a:off x="9264728" y="1607239"/>
            <a:ext cx="1385791" cy="1385791"/>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15" name="Text Placeholder 16">
            <a:extLst>
              <a:ext uri="{FF2B5EF4-FFF2-40B4-BE49-F238E27FC236}">
                <a16:creationId xmlns:a16="http://schemas.microsoft.com/office/drawing/2014/main" id="{5078AFAF-02B9-9F69-985C-D018BEF6C1E1}"/>
              </a:ext>
            </a:extLst>
          </p:cNvPr>
          <p:cNvSpPr>
            <a:spLocks noGrp="1"/>
          </p:cNvSpPr>
          <p:nvPr>
            <p:ph type="body" sz="quarter" idx="17" hasCustomPrompt="1"/>
          </p:nvPr>
        </p:nvSpPr>
        <p:spPr>
          <a:xfrm>
            <a:off x="3138906" y="2022113"/>
            <a:ext cx="1905000" cy="718145"/>
          </a:xfrm>
        </p:spPr>
        <p:txBody>
          <a:bodyPr lIns="0" tIns="0" rIns="0" bIns="0" numCol="1" spcCol="0">
            <a:spAutoFit/>
          </a:bodyPr>
          <a:lstStyle>
            <a:lvl1pPr marL="0" indent="0" algn="ctr">
              <a:lnSpc>
                <a:spcPts val="1400"/>
              </a:lnSpc>
              <a:spcBef>
                <a:spcPts val="1600"/>
              </a:spcBef>
              <a:buNone/>
              <a:defRPr sz="120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16" name="Text Placeholder 16">
            <a:extLst>
              <a:ext uri="{FF2B5EF4-FFF2-40B4-BE49-F238E27FC236}">
                <a16:creationId xmlns:a16="http://schemas.microsoft.com/office/drawing/2014/main" id="{3EFD176F-EC8C-1CF7-9497-085BC7339F3A}"/>
              </a:ext>
            </a:extLst>
          </p:cNvPr>
          <p:cNvSpPr>
            <a:spLocks noGrp="1"/>
          </p:cNvSpPr>
          <p:nvPr>
            <p:ph type="body" sz="quarter" idx="18" hasCustomPrompt="1"/>
          </p:nvPr>
        </p:nvSpPr>
        <p:spPr>
          <a:xfrm>
            <a:off x="5143499" y="389671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17" name="Text Placeholder 16">
            <a:extLst>
              <a:ext uri="{FF2B5EF4-FFF2-40B4-BE49-F238E27FC236}">
                <a16:creationId xmlns:a16="http://schemas.microsoft.com/office/drawing/2014/main" id="{724F9490-8BE6-92D2-7A8C-F898136436D0}"/>
              </a:ext>
            </a:extLst>
          </p:cNvPr>
          <p:cNvSpPr>
            <a:spLocks noGrp="1"/>
          </p:cNvSpPr>
          <p:nvPr>
            <p:ph type="body" sz="quarter" idx="19" hasCustomPrompt="1"/>
          </p:nvPr>
        </p:nvSpPr>
        <p:spPr>
          <a:xfrm>
            <a:off x="1281660" y="389671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18" name="Text Placeholder 16">
            <a:extLst>
              <a:ext uri="{FF2B5EF4-FFF2-40B4-BE49-F238E27FC236}">
                <a16:creationId xmlns:a16="http://schemas.microsoft.com/office/drawing/2014/main" id="{EC274E98-65A0-7209-979A-210626082592}"/>
              </a:ext>
            </a:extLst>
          </p:cNvPr>
          <p:cNvSpPr>
            <a:spLocks noGrp="1"/>
          </p:cNvSpPr>
          <p:nvPr>
            <p:ph type="body" sz="quarter" idx="20" hasCustomPrompt="1"/>
          </p:nvPr>
        </p:nvSpPr>
        <p:spPr>
          <a:xfrm>
            <a:off x="9005123" y="3896713"/>
            <a:ext cx="1905000" cy="718145"/>
          </a:xfrm>
        </p:spPr>
        <p:txBody>
          <a:bodyPr vert="horz" lIns="0" tIns="0" rIns="0" bIns="0" numCol="1" spcCol="0" rtlCol="0">
            <a:spAutoFit/>
          </a:bodyPr>
          <a:lstStyle>
            <a:lvl1pPr marL="0" indent="0" algn="ctr">
              <a:buNone/>
              <a:defRPr lang="en-GB" sz="1200" dirty="0" smtClean="0"/>
            </a:lvl1pPr>
          </a:lstStyle>
          <a:p>
            <a:pPr marL="228600" lvl="0" indent="-228600" algn="ctr">
              <a:lnSpc>
                <a:spcPts val="1400"/>
              </a:lnSpc>
              <a:spcBef>
                <a:spcPts val="1600"/>
              </a:spcBef>
            </a:pPr>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endParaRPr lang="en-GB" dirty="0"/>
          </a:p>
        </p:txBody>
      </p:sp>
      <p:sp>
        <p:nvSpPr>
          <p:cNvPr id="20" name="Text Placeholder 16">
            <a:extLst>
              <a:ext uri="{FF2B5EF4-FFF2-40B4-BE49-F238E27FC236}">
                <a16:creationId xmlns:a16="http://schemas.microsoft.com/office/drawing/2014/main" id="{6110A3AE-9816-D053-999B-1BC82A2B439F}"/>
              </a:ext>
            </a:extLst>
          </p:cNvPr>
          <p:cNvSpPr>
            <a:spLocks noGrp="1"/>
          </p:cNvSpPr>
          <p:nvPr>
            <p:ph type="body" sz="quarter" idx="21" hasCustomPrompt="1"/>
          </p:nvPr>
        </p:nvSpPr>
        <p:spPr>
          <a:xfrm>
            <a:off x="1541265" y="1607239"/>
            <a:ext cx="1385791" cy="1385791"/>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21" name="Isosceles Triangle 20">
            <a:extLst>
              <a:ext uri="{FF2B5EF4-FFF2-40B4-BE49-F238E27FC236}">
                <a16:creationId xmlns:a16="http://schemas.microsoft.com/office/drawing/2014/main" id="{608A05DA-AC4A-C332-34C0-E6A270133BD4}"/>
              </a:ext>
            </a:extLst>
          </p:cNvPr>
          <p:cNvSpPr/>
          <p:nvPr userDrawn="1"/>
        </p:nvSpPr>
        <p:spPr>
          <a:xfrm>
            <a:off x="3936810" y="3290926"/>
            <a:ext cx="309192" cy="27614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a:extLst>
              <a:ext uri="{FF2B5EF4-FFF2-40B4-BE49-F238E27FC236}">
                <a16:creationId xmlns:a16="http://schemas.microsoft.com/office/drawing/2014/main" id="{4D24F9C5-8AC1-47A9-B61B-1EE515BAA4FE}"/>
              </a:ext>
            </a:extLst>
          </p:cNvPr>
          <p:cNvSpPr>
            <a:spLocks noGrp="1"/>
          </p:cNvSpPr>
          <p:nvPr>
            <p:ph type="body" sz="quarter" idx="22" hasCustomPrompt="1"/>
          </p:nvPr>
        </p:nvSpPr>
        <p:spPr>
          <a:xfrm>
            <a:off x="3398511" y="3879827"/>
            <a:ext cx="1385791" cy="1385791"/>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23" name="Isosceles Triangle 22">
            <a:extLst>
              <a:ext uri="{FF2B5EF4-FFF2-40B4-BE49-F238E27FC236}">
                <a16:creationId xmlns:a16="http://schemas.microsoft.com/office/drawing/2014/main" id="{C8EC8D2B-C7AB-B19B-649D-0ACDD58560FB}"/>
              </a:ext>
            </a:extLst>
          </p:cNvPr>
          <p:cNvSpPr/>
          <p:nvPr userDrawn="1"/>
        </p:nvSpPr>
        <p:spPr>
          <a:xfrm>
            <a:off x="7854108" y="3290926"/>
            <a:ext cx="309192" cy="27614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16">
            <a:extLst>
              <a:ext uri="{FF2B5EF4-FFF2-40B4-BE49-F238E27FC236}">
                <a16:creationId xmlns:a16="http://schemas.microsoft.com/office/drawing/2014/main" id="{A34D7655-FAD8-F1C4-B287-F8F76F09DA8F}"/>
              </a:ext>
            </a:extLst>
          </p:cNvPr>
          <p:cNvSpPr>
            <a:spLocks noGrp="1"/>
          </p:cNvSpPr>
          <p:nvPr>
            <p:ph type="body" sz="quarter" idx="23" hasCustomPrompt="1"/>
          </p:nvPr>
        </p:nvSpPr>
        <p:spPr>
          <a:xfrm>
            <a:off x="7315809" y="3879827"/>
            <a:ext cx="1385791" cy="1385791"/>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25" name="Text Placeholder 16">
            <a:extLst>
              <a:ext uri="{FF2B5EF4-FFF2-40B4-BE49-F238E27FC236}">
                <a16:creationId xmlns:a16="http://schemas.microsoft.com/office/drawing/2014/main" id="{1CEE8CEB-4EEB-5F50-0D1A-3535AED9D7D0}"/>
              </a:ext>
            </a:extLst>
          </p:cNvPr>
          <p:cNvSpPr>
            <a:spLocks noGrp="1"/>
          </p:cNvSpPr>
          <p:nvPr>
            <p:ph type="body" sz="quarter" idx="24" hasCustomPrompt="1"/>
          </p:nvPr>
        </p:nvSpPr>
        <p:spPr>
          <a:xfrm>
            <a:off x="5403104" y="1642523"/>
            <a:ext cx="1385791" cy="1385791"/>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26" name="Isosceles Triangle 25">
            <a:extLst>
              <a:ext uri="{FF2B5EF4-FFF2-40B4-BE49-F238E27FC236}">
                <a16:creationId xmlns:a16="http://schemas.microsoft.com/office/drawing/2014/main" id="{1E108643-1169-BC5F-684F-7859FE50CA49}"/>
              </a:ext>
            </a:extLst>
          </p:cNvPr>
          <p:cNvSpPr/>
          <p:nvPr userDrawn="1"/>
        </p:nvSpPr>
        <p:spPr>
          <a:xfrm flipV="1">
            <a:off x="5941403" y="3290926"/>
            <a:ext cx="309192" cy="27614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27098A1A-F2FE-35AC-AB85-00C55F45A13C}"/>
              </a:ext>
            </a:extLst>
          </p:cNvPr>
          <p:cNvSpPr/>
          <p:nvPr userDrawn="1"/>
        </p:nvSpPr>
        <p:spPr>
          <a:xfrm flipV="1">
            <a:off x="2079564" y="3290926"/>
            <a:ext cx="309192" cy="27614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1ECE10D4-94B4-1A0E-F345-927AED51905F}"/>
              </a:ext>
            </a:extLst>
          </p:cNvPr>
          <p:cNvSpPr/>
          <p:nvPr userDrawn="1"/>
        </p:nvSpPr>
        <p:spPr>
          <a:xfrm flipV="1">
            <a:off x="9803027" y="3290926"/>
            <a:ext cx="309192" cy="27614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8CAD334B-ED9F-D8AC-C80C-4415C07BC60D}"/>
              </a:ext>
            </a:extLst>
          </p:cNvPr>
          <p:cNvSpPr>
            <a:spLocks noGrp="1"/>
          </p:cNvSpPr>
          <p:nvPr>
            <p:ph type="dt" sz="half" idx="25"/>
          </p:nvPr>
        </p:nvSpPr>
        <p:spPr/>
        <p:txBody>
          <a:bodyPr/>
          <a:lstStyle/>
          <a:p>
            <a:fld id="{BD8F39F6-F848-4879-8308-8DB0DA609133}" type="datetime2">
              <a:rPr lang="en-US" smtClean="0"/>
              <a:t>Monday, April 28, 2025</a:t>
            </a:fld>
            <a:endParaRPr lang="en-GB" dirty="0"/>
          </a:p>
        </p:txBody>
      </p:sp>
      <p:sp>
        <p:nvSpPr>
          <p:cNvPr id="4" name="Footer Placeholder 3">
            <a:extLst>
              <a:ext uri="{FF2B5EF4-FFF2-40B4-BE49-F238E27FC236}">
                <a16:creationId xmlns:a16="http://schemas.microsoft.com/office/drawing/2014/main" id="{3E0DD399-AA0D-E813-4C81-A84BA6267C7B}"/>
              </a:ext>
            </a:extLst>
          </p:cNvPr>
          <p:cNvSpPr>
            <a:spLocks noGrp="1"/>
          </p:cNvSpPr>
          <p:nvPr>
            <p:ph type="ftr" sz="quarter" idx="26"/>
          </p:nvPr>
        </p:nvSpPr>
        <p:spPr/>
        <p:txBody>
          <a:bodyPr/>
          <a:lstStyle/>
          <a:p>
            <a:pPr algn="l"/>
            <a:r>
              <a:rPr lang="en-GB"/>
              <a:t>Copyright Irwin Mitchell</a:t>
            </a:r>
            <a:endParaRPr lang="en-GB" dirty="0"/>
          </a:p>
        </p:txBody>
      </p:sp>
      <p:sp>
        <p:nvSpPr>
          <p:cNvPr id="5" name="Slide Number Placeholder 4">
            <a:extLst>
              <a:ext uri="{FF2B5EF4-FFF2-40B4-BE49-F238E27FC236}">
                <a16:creationId xmlns:a16="http://schemas.microsoft.com/office/drawing/2014/main" id="{E12D2CA4-02C0-DA44-648E-B9B625832C0F}"/>
              </a:ext>
            </a:extLst>
          </p:cNvPr>
          <p:cNvSpPr>
            <a:spLocks noGrp="1"/>
          </p:cNvSpPr>
          <p:nvPr>
            <p:ph type="sldNum" sz="quarter" idx="27"/>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017849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Diagram">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graphicFrame>
        <p:nvGraphicFramePr>
          <p:cNvPr id="5" name="Chart 4">
            <a:extLst>
              <a:ext uri="{FF2B5EF4-FFF2-40B4-BE49-F238E27FC236}">
                <a16:creationId xmlns:a16="http://schemas.microsoft.com/office/drawing/2014/main" id="{DD769A20-5907-0BB1-48E4-67C9FD91DE87}"/>
              </a:ext>
            </a:extLst>
          </p:cNvPr>
          <p:cNvGraphicFramePr/>
          <p:nvPr userDrawn="1">
            <p:extLst>
              <p:ext uri="{D42A27DB-BD31-4B8C-83A1-F6EECF244321}">
                <p14:modId xmlns:p14="http://schemas.microsoft.com/office/powerpoint/2010/main" val="2042772533"/>
              </p:ext>
            </p:extLst>
          </p:nvPr>
        </p:nvGraphicFramePr>
        <p:xfrm>
          <a:off x="846174" y="1881716"/>
          <a:ext cx="1044501" cy="109643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0F6E50F-9B72-E700-3F7C-5A7DFFE95F89}"/>
              </a:ext>
            </a:extLst>
          </p:cNvPr>
          <p:cNvSpPr txBox="1"/>
          <p:nvPr userDrawn="1"/>
        </p:nvSpPr>
        <p:spPr>
          <a:xfrm>
            <a:off x="1146249" y="2276043"/>
            <a:ext cx="405880" cy="276999"/>
          </a:xfrm>
          <a:prstGeom prst="rect">
            <a:avLst/>
          </a:prstGeom>
          <a:noFill/>
        </p:spPr>
        <p:txBody>
          <a:bodyPr wrap="none" rtlCol="0">
            <a:spAutoFit/>
          </a:bodyPr>
          <a:lstStyle/>
          <a:p>
            <a:r>
              <a:rPr lang="en-GB" sz="1200" b="1" dirty="0"/>
              <a:t>5%</a:t>
            </a:r>
          </a:p>
        </p:txBody>
      </p:sp>
      <p:graphicFrame>
        <p:nvGraphicFramePr>
          <p:cNvPr id="12" name="Chart 11">
            <a:extLst>
              <a:ext uri="{FF2B5EF4-FFF2-40B4-BE49-F238E27FC236}">
                <a16:creationId xmlns:a16="http://schemas.microsoft.com/office/drawing/2014/main" id="{970F0B85-8FE1-5047-014B-A61235FD2A76}"/>
              </a:ext>
            </a:extLst>
          </p:cNvPr>
          <p:cNvGraphicFramePr/>
          <p:nvPr userDrawn="1">
            <p:extLst>
              <p:ext uri="{D42A27DB-BD31-4B8C-83A1-F6EECF244321}">
                <p14:modId xmlns:p14="http://schemas.microsoft.com/office/powerpoint/2010/main" val="191433922"/>
              </p:ext>
            </p:extLst>
          </p:nvPr>
        </p:nvGraphicFramePr>
        <p:xfrm>
          <a:off x="1890675" y="1881716"/>
          <a:ext cx="1044501" cy="109643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EE2ECEB9-634C-0BD3-81B1-15D6884A78FA}"/>
              </a:ext>
            </a:extLst>
          </p:cNvPr>
          <p:cNvSpPr txBox="1"/>
          <p:nvPr userDrawn="1"/>
        </p:nvSpPr>
        <p:spPr>
          <a:xfrm>
            <a:off x="2190750" y="2276043"/>
            <a:ext cx="490840" cy="276999"/>
          </a:xfrm>
          <a:prstGeom prst="rect">
            <a:avLst/>
          </a:prstGeom>
          <a:noFill/>
        </p:spPr>
        <p:txBody>
          <a:bodyPr wrap="none" rtlCol="0">
            <a:spAutoFit/>
          </a:bodyPr>
          <a:lstStyle/>
          <a:p>
            <a:r>
              <a:rPr lang="en-GB" sz="1200" b="1" dirty="0"/>
              <a:t>10%</a:t>
            </a:r>
          </a:p>
        </p:txBody>
      </p:sp>
      <p:graphicFrame>
        <p:nvGraphicFramePr>
          <p:cNvPr id="19" name="Chart 18">
            <a:extLst>
              <a:ext uri="{FF2B5EF4-FFF2-40B4-BE49-F238E27FC236}">
                <a16:creationId xmlns:a16="http://schemas.microsoft.com/office/drawing/2014/main" id="{FDEF13C7-0C10-0275-CF56-C83381E0B2F2}"/>
              </a:ext>
            </a:extLst>
          </p:cNvPr>
          <p:cNvGraphicFramePr/>
          <p:nvPr userDrawn="1">
            <p:extLst>
              <p:ext uri="{D42A27DB-BD31-4B8C-83A1-F6EECF244321}">
                <p14:modId xmlns:p14="http://schemas.microsoft.com/office/powerpoint/2010/main" val="348800371"/>
              </p:ext>
            </p:extLst>
          </p:nvPr>
        </p:nvGraphicFramePr>
        <p:xfrm>
          <a:off x="2935176" y="1881716"/>
          <a:ext cx="1044501" cy="1096433"/>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344C7694-978B-892D-9B6C-A0B73DA86D17}"/>
              </a:ext>
            </a:extLst>
          </p:cNvPr>
          <p:cNvSpPr txBox="1"/>
          <p:nvPr userDrawn="1"/>
        </p:nvSpPr>
        <p:spPr>
          <a:xfrm>
            <a:off x="3235251" y="2276043"/>
            <a:ext cx="490840" cy="276999"/>
          </a:xfrm>
          <a:prstGeom prst="rect">
            <a:avLst/>
          </a:prstGeom>
          <a:noFill/>
        </p:spPr>
        <p:txBody>
          <a:bodyPr wrap="none" rtlCol="0">
            <a:spAutoFit/>
          </a:bodyPr>
          <a:lstStyle/>
          <a:p>
            <a:r>
              <a:rPr lang="en-GB" sz="1200" b="1" dirty="0"/>
              <a:t>15%</a:t>
            </a:r>
          </a:p>
        </p:txBody>
      </p:sp>
      <p:graphicFrame>
        <p:nvGraphicFramePr>
          <p:cNvPr id="34" name="Chart 33">
            <a:extLst>
              <a:ext uri="{FF2B5EF4-FFF2-40B4-BE49-F238E27FC236}">
                <a16:creationId xmlns:a16="http://schemas.microsoft.com/office/drawing/2014/main" id="{3CD24E23-DDB8-772F-9396-5C2A25D22A74}"/>
              </a:ext>
            </a:extLst>
          </p:cNvPr>
          <p:cNvGraphicFramePr/>
          <p:nvPr userDrawn="1">
            <p:extLst>
              <p:ext uri="{D42A27DB-BD31-4B8C-83A1-F6EECF244321}">
                <p14:modId xmlns:p14="http://schemas.microsoft.com/office/powerpoint/2010/main" val="2031756629"/>
              </p:ext>
            </p:extLst>
          </p:nvPr>
        </p:nvGraphicFramePr>
        <p:xfrm>
          <a:off x="3979677" y="1881716"/>
          <a:ext cx="1044501" cy="1096433"/>
        </p:xfrm>
        <a:graphic>
          <a:graphicData uri="http://schemas.openxmlformats.org/drawingml/2006/chart">
            <c:chart xmlns:c="http://schemas.openxmlformats.org/drawingml/2006/chart" xmlns:r="http://schemas.openxmlformats.org/officeDocument/2006/relationships" r:id="rId7"/>
          </a:graphicData>
        </a:graphic>
      </p:graphicFrame>
      <p:sp>
        <p:nvSpPr>
          <p:cNvPr id="35" name="TextBox 34">
            <a:extLst>
              <a:ext uri="{FF2B5EF4-FFF2-40B4-BE49-F238E27FC236}">
                <a16:creationId xmlns:a16="http://schemas.microsoft.com/office/drawing/2014/main" id="{33B72808-4DD5-365F-A701-00DB28F458F5}"/>
              </a:ext>
            </a:extLst>
          </p:cNvPr>
          <p:cNvSpPr txBox="1"/>
          <p:nvPr userDrawn="1"/>
        </p:nvSpPr>
        <p:spPr>
          <a:xfrm>
            <a:off x="4279752" y="2276043"/>
            <a:ext cx="490840" cy="276999"/>
          </a:xfrm>
          <a:prstGeom prst="rect">
            <a:avLst/>
          </a:prstGeom>
          <a:noFill/>
        </p:spPr>
        <p:txBody>
          <a:bodyPr wrap="none" rtlCol="0">
            <a:spAutoFit/>
          </a:bodyPr>
          <a:lstStyle/>
          <a:p>
            <a:r>
              <a:rPr lang="en-GB" sz="1200" b="1" dirty="0"/>
              <a:t>20%</a:t>
            </a:r>
          </a:p>
        </p:txBody>
      </p:sp>
      <p:graphicFrame>
        <p:nvGraphicFramePr>
          <p:cNvPr id="36" name="Chart 35">
            <a:extLst>
              <a:ext uri="{FF2B5EF4-FFF2-40B4-BE49-F238E27FC236}">
                <a16:creationId xmlns:a16="http://schemas.microsoft.com/office/drawing/2014/main" id="{257FF67A-413A-1474-EF3D-45CAF0C47480}"/>
              </a:ext>
            </a:extLst>
          </p:cNvPr>
          <p:cNvGraphicFramePr/>
          <p:nvPr userDrawn="1">
            <p:extLst>
              <p:ext uri="{D42A27DB-BD31-4B8C-83A1-F6EECF244321}">
                <p14:modId xmlns:p14="http://schemas.microsoft.com/office/powerpoint/2010/main" val="1644128763"/>
              </p:ext>
            </p:extLst>
          </p:nvPr>
        </p:nvGraphicFramePr>
        <p:xfrm>
          <a:off x="5024178" y="1881716"/>
          <a:ext cx="1044501" cy="1096433"/>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A9BD38A9-AD34-10FA-9489-8A8EA7A702C4}"/>
              </a:ext>
            </a:extLst>
          </p:cNvPr>
          <p:cNvSpPr txBox="1"/>
          <p:nvPr userDrawn="1"/>
        </p:nvSpPr>
        <p:spPr>
          <a:xfrm>
            <a:off x="5324253" y="2276043"/>
            <a:ext cx="490840" cy="276999"/>
          </a:xfrm>
          <a:prstGeom prst="rect">
            <a:avLst/>
          </a:prstGeom>
          <a:noFill/>
        </p:spPr>
        <p:txBody>
          <a:bodyPr wrap="none" rtlCol="0">
            <a:spAutoFit/>
          </a:bodyPr>
          <a:lstStyle/>
          <a:p>
            <a:r>
              <a:rPr lang="en-GB" sz="1200" b="1" dirty="0"/>
              <a:t>25%</a:t>
            </a:r>
          </a:p>
        </p:txBody>
      </p:sp>
      <p:graphicFrame>
        <p:nvGraphicFramePr>
          <p:cNvPr id="38" name="Chart 37">
            <a:extLst>
              <a:ext uri="{FF2B5EF4-FFF2-40B4-BE49-F238E27FC236}">
                <a16:creationId xmlns:a16="http://schemas.microsoft.com/office/drawing/2014/main" id="{BF03D3BE-2DC0-C2EA-6017-EEDF408DC1A3}"/>
              </a:ext>
            </a:extLst>
          </p:cNvPr>
          <p:cNvGraphicFramePr/>
          <p:nvPr userDrawn="1">
            <p:extLst>
              <p:ext uri="{D42A27DB-BD31-4B8C-83A1-F6EECF244321}">
                <p14:modId xmlns:p14="http://schemas.microsoft.com/office/powerpoint/2010/main" val="3675579588"/>
              </p:ext>
            </p:extLst>
          </p:nvPr>
        </p:nvGraphicFramePr>
        <p:xfrm>
          <a:off x="6068679" y="1881716"/>
          <a:ext cx="1044501" cy="1096433"/>
        </p:xfrm>
        <a:graphic>
          <a:graphicData uri="http://schemas.openxmlformats.org/drawingml/2006/chart">
            <c:chart xmlns:c="http://schemas.openxmlformats.org/drawingml/2006/chart" xmlns:r="http://schemas.openxmlformats.org/officeDocument/2006/relationships" r:id="rId9"/>
          </a:graphicData>
        </a:graphic>
      </p:graphicFrame>
      <p:sp>
        <p:nvSpPr>
          <p:cNvPr id="39" name="TextBox 38">
            <a:extLst>
              <a:ext uri="{FF2B5EF4-FFF2-40B4-BE49-F238E27FC236}">
                <a16:creationId xmlns:a16="http://schemas.microsoft.com/office/drawing/2014/main" id="{1237A32D-3174-8742-0306-BA2994B99FB6}"/>
              </a:ext>
            </a:extLst>
          </p:cNvPr>
          <p:cNvSpPr txBox="1"/>
          <p:nvPr userDrawn="1"/>
        </p:nvSpPr>
        <p:spPr>
          <a:xfrm>
            <a:off x="6368754" y="2276043"/>
            <a:ext cx="490840" cy="276999"/>
          </a:xfrm>
          <a:prstGeom prst="rect">
            <a:avLst/>
          </a:prstGeom>
          <a:noFill/>
        </p:spPr>
        <p:txBody>
          <a:bodyPr wrap="none" rtlCol="0">
            <a:spAutoFit/>
          </a:bodyPr>
          <a:lstStyle/>
          <a:p>
            <a:r>
              <a:rPr lang="en-GB" sz="1200" b="1" dirty="0"/>
              <a:t>30%</a:t>
            </a:r>
          </a:p>
        </p:txBody>
      </p:sp>
      <p:graphicFrame>
        <p:nvGraphicFramePr>
          <p:cNvPr id="40" name="Chart 39">
            <a:extLst>
              <a:ext uri="{FF2B5EF4-FFF2-40B4-BE49-F238E27FC236}">
                <a16:creationId xmlns:a16="http://schemas.microsoft.com/office/drawing/2014/main" id="{5D37739F-54F6-EAE3-11A9-E8E5F8261B59}"/>
              </a:ext>
            </a:extLst>
          </p:cNvPr>
          <p:cNvGraphicFramePr/>
          <p:nvPr userDrawn="1">
            <p:extLst>
              <p:ext uri="{D42A27DB-BD31-4B8C-83A1-F6EECF244321}">
                <p14:modId xmlns:p14="http://schemas.microsoft.com/office/powerpoint/2010/main" val="399533106"/>
              </p:ext>
            </p:extLst>
          </p:nvPr>
        </p:nvGraphicFramePr>
        <p:xfrm>
          <a:off x="7113180" y="1881716"/>
          <a:ext cx="1044501" cy="1096433"/>
        </p:xfrm>
        <a:graphic>
          <a:graphicData uri="http://schemas.openxmlformats.org/drawingml/2006/chart">
            <c:chart xmlns:c="http://schemas.openxmlformats.org/drawingml/2006/chart" xmlns:r="http://schemas.openxmlformats.org/officeDocument/2006/relationships" r:id="rId10"/>
          </a:graphicData>
        </a:graphic>
      </p:graphicFrame>
      <p:sp>
        <p:nvSpPr>
          <p:cNvPr id="41" name="TextBox 40">
            <a:extLst>
              <a:ext uri="{FF2B5EF4-FFF2-40B4-BE49-F238E27FC236}">
                <a16:creationId xmlns:a16="http://schemas.microsoft.com/office/drawing/2014/main" id="{11DC2002-D56B-C2DF-37C7-A4D2B494FE30}"/>
              </a:ext>
            </a:extLst>
          </p:cNvPr>
          <p:cNvSpPr txBox="1"/>
          <p:nvPr userDrawn="1"/>
        </p:nvSpPr>
        <p:spPr>
          <a:xfrm>
            <a:off x="7413255" y="2276043"/>
            <a:ext cx="490840" cy="276999"/>
          </a:xfrm>
          <a:prstGeom prst="rect">
            <a:avLst/>
          </a:prstGeom>
          <a:noFill/>
        </p:spPr>
        <p:txBody>
          <a:bodyPr wrap="none" rtlCol="0">
            <a:spAutoFit/>
          </a:bodyPr>
          <a:lstStyle/>
          <a:p>
            <a:r>
              <a:rPr lang="en-GB" sz="1200" b="1" dirty="0"/>
              <a:t>35%</a:t>
            </a:r>
          </a:p>
        </p:txBody>
      </p:sp>
      <p:graphicFrame>
        <p:nvGraphicFramePr>
          <p:cNvPr id="42" name="Chart 41">
            <a:extLst>
              <a:ext uri="{FF2B5EF4-FFF2-40B4-BE49-F238E27FC236}">
                <a16:creationId xmlns:a16="http://schemas.microsoft.com/office/drawing/2014/main" id="{7F267270-3B75-51A8-97CA-5C9C1DDD43CE}"/>
              </a:ext>
            </a:extLst>
          </p:cNvPr>
          <p:cNvGraphicFramePr/>
          <p:nvPr userDrawn="1">
            <p:extLst>
              <p:ext uri="{D42A27DB-BD31-4B8C-83A1-F6EECF244321}">
                <p14:modId xmlns:p14="http://schemas.microsoft.com/office/powerpoint/2010/main" val="447867908"/>
              </p:ext>
            </p:extLst>
          </p:nvPr>
        </p:nvGraphicFramePr>
        <p:xfrm>
          <a:off x="8157681" y="1881716"/>
          <a:ext cx="1044501" cy="1096433"/>
        </p:xfrm>
        <a:graphic>
          <a:graphicData uri="http://schemas.openxmlformats.org/drawingml/2006/chart">
            <c:chart xmlns:c="http://schemas.openxmlformats.org/drawingml/2006/chart" xmlns:r="http://schemas.openxmlformats.org/officeDocument/2006/relationships" r:id="rId11"/>
          </a:graphicData>
        </a:graphic>
      </p:graphicFrame>
      <p:sp>
        <p:nvSpPr>
          <p:cNvPr id="43" name="TextBox 42">
            <a:extLst>
              <a:ext uri="{FF2B5EF4-FFF2-40B4-BE49-F238E27FC236}">
                <a16:creationId xmlns:a16="http://schemas.microsoft.com/office/drawing/2014/main" id="{80D1279B-31AE-113B-0E79-22F84AD4AEA2}"/>
              </a:ext>
            </a:extLst>
          </p:cNvPr>
          <p:cNvSpPr txBox="1"/>
          <p:nvPr userDrawn="1"/>
        </p:nvSpPr>
        <p:spPr>
          <a:xfrm>
            <a:off x="8457756" y="2276043"/>
            <a:ext cx="490840" cy="276999"/>
          </a:xfrm>
          <a:prstGeom prst="rect">
            <a:avLst/>
          </a:prstGeom>
          <a:noFill/>
        </p:spPr>
        <p:txBody>
          <a:bodyPr wrap="none" rtlCol="0">
            <a:spAutoFit/>
          </a:bodyPr>
          <a:lstStyle/>
          <a:p>
            <a:r>
              <a:rPr lang="en-GB" sz="1200" b="1" dirty="0"/>
              <a:t>40%</a:t>
            </a:r>
          </a:p>
        </p:txBody>
      </p:sp>
      <p:graphicFrame>
        <p:nvGraphicFramePr>
          <p:cNvPr id="44" name="Chart 43">
            <a:extLst>
              <a:ext uri="{FF2B5EF4-FFF2-40B4-BE49-F238E27FC236}">
                <a16:creationId xmlns:a16="http://schemas.microsoft.com/office/drawing/2014/main" id="{C0C43529-8F1A-FED9-C790-15AF6868DA4A}"/>
              </a:ext>
            </a:extLst>
          </p:cNvPr>
          <p:cNvGraphicFramePr/>
          <p:nvPr userDrawn="1">
            <p:extLst>
              <p:ext uri="{D42A27DB-BD31-4B8C-83A1-F6EECF244321}">
                <p14:modId xmlns:p14="http://schemas.microsoft.com/office/powerpoint/2010/main" val="388896843"/>
              </p:ext>
            </p:extLst>
          </p:nvPr>
        </p:nvGraphicFramePr>
        <p:xfrm>
          <a:off x="9202182" y="1881716"/>
          <a:ext cx="1044501" cy="1096433"/>
        </p:xfrm>
        <a:graphic>
          <a:graphicData uri="http://schemas.openxmlformats.org/drawingml/2006/chart">
            <c:chart xmlns:c="http://schemas.openxmlformats.org/drawingml/2006/chart" xmlns:r="http://schemas.openxmlformats.org/officeDocument/2006/relationships" r:id="rId12"/>
          </a:graphicData>
        </a:graphic>
      </p:graphicFrame>
      <p:sp>
        <p:nvSpPr>
          <p:cNvPr id="45" name="TextBox 44">
            <a:extLst>
              <a:ext uri="{FF2B5EF4-FFF2-40B4-BE49-F238E27FC236}">
                <a16:creationId xmlns:a16="http://schemas.microsoft.com/office/drawing/2014/main" id="{9563CA48-A54B-7C8A-EE47-D0A52B80B30E}"/>
              </a:ext>
            </a:extLst>
          </p:cNvPr>
          <p:cNvSpPr txBox="1"/>
          <p:nvPr userDrawn="1"/>
        </p:nvSpPr>
        <p:spPr>
          <a:xfrm>
            <a:off x="9502257" y="2276043"/>
            <a:ext cx="490840" cy="276999"/>
          </a:xfrm>
          <a:prstGeom prst="rect">
            <a:avLst/>
          </a:prstGeom>
          <a:noFill/>
        </p:spPr>
        <p:txBody>
          <a:bodyPr wrap="none" rtlCol="0">
            <a:spAutoFit/>
          </a:bodyPr>
          <a:lstStyle/>
          <a:p>
            <a:r>
              <a:rPr lang="en-GB" sz="1200" b="1" dirty="0"/>
              <a:t>45%</a:t>
            </a:r>
          </a:p>
        </p:txBody>
      </p:sp>
      <p:graphicFrame>
        <p:nvGraphicFramePr>
          <p:cNvPr id="46" name="Chart 45">
            <a:extLst>
              <a:ext uri="{FF2B5EF4-FFF2-40B4-BE49-F238E27FC236}">
                <a16:creationId xmlns:a16="http://schemas.microsoft.com/office/drawing/2014/main" id="{CC5AEC5E-2FC2-EFAE-6F16-2B7689F99ACB}"/>
              </a:ext>
            </a:extLst>
          </p:cNvPr>
          <p:cNvGraphicFramePr/>
          <p:nvPr userDrawn="1">
            <p:extLst>
              <p:ext uri="{D42A27DB-BD31-4B8C-83A1-F6EECF244321}">
                <p14:modId xmlns:p14="http://schemas.microsoft.com/office/powerpoint/2010/main" val="721557606"/>
              </p:ext>
            </p:extLst>
          </p:nvPr>
        </p:nvGraphicFramePr>
        <p:xfrm>
          <a:off x="10246683" y="1881716"/>
          <a:ext cx="1044501" cy="1096433"/>
        </p:xfrm>
        <a:graphic>
          <a:graphicData uri="http://schemas.openxmlformats.org/drawingml/2006/chart">
            <c:chart xmlns:c="http://schemas.openxmlformats.org/drawingml/2006/chart" xmlns:r="http://schemas.openxmlformats.org/officeDocument/2006/relationships" r:id="rId13"/>
          </a:graphicData>
        </a:graphic>
      </p:graphicFrame>
      <p:sp>
        <p:nvSpPr>
          <p:cNvPr id="47" name="TextBox 46">
            <a:extLst>
              <a:ext uri="{FF2B5EF4-FFF2-40B4-BE49-F238E27FC236}">
                <a16:creationId xmlns:a16="http://schemas.microsoft.com/office/drawing/2014/main" id="{B8D40360-2A66-CC95-7A45-FA39C45F8D53}"/>
              </a:ext>
            </a:extLst>
          </p:cNvPr>
          <p:cNvSpPr txBox="1"/>
          <p:nvPr userDrawn="1"/>
        </p:nvSpPr>
        <p:spPr>
          <a:xfrm>
            <a:off x="10546758" y="2276043"/>
            <a:ext cx="490840" cy="276999"/>
          </a:xfrm>
          <a:prstGeom prst="rect">
            <a:avLst/>
          </a:prstGeom>
          <a:noFill/>
        </p:spPr>
        <p:txBody>
          <a:bodyPr wrap="none" rtlCol="0">
            <a:spAutoFit/>
          </a:bodyPr>
          <a:lstStyle/>
          <a:p>
            <a:r>
              <a:rPr lang="en-GB" sz="1200" b="1" dirty="0"/>
              <a:t>50%</a:t>
            </a:r>
          </a:p>
        </p:txBody>
      </p:sp>
      <p:graphicFrame>
        <p:nvGraphicFramePr>
          <p:cNvPr id="48" name="Chart 47">
            <a:extLst>
              <a:ext uri="{FF2B5EF4-FFF2-40B4-BE49-F238E27FC236}">
                <a16:creationId xmlns:a16="http://schemas.microsoft.com/office/drawing/2014/main" id="{761337FD-5284-EDD2-ED0B-0801486110D4}"/>
              </a:ext>
            </a:extLst>
          </p:cNvPr>
          <p:cNvGraphicFramePr/>
          <p:nvPr userDrawn="1">
            <p:extLst>
              <p:ext uri="{D42A27DB-BD31-4B8C-83A1-F6EECF244321}">
                <p14:modId xmlns:p14="http://schemas.microsoft.com/office/powerpoint/2010/main" val="3891826632"/>
              </p:ext>
            </p:extLst>
          </p:nvPr>
        </p:nvGraphicFramePr>
        <p:xfrm>
          <a:off x="846174" y="3085927"/>
          <a:ext cx="1044501" cy="1096433"/>
        </p:xfrm>
        <a:graphic>
          <a:graphicData uri="http://schemas.openxmlformats.org/drawingml/2006/chart">
            <c:chart xmlns:c="http://schemas.openxmlformats.org/drawingml/2006/chart" xmlns:r="http://schemas.openxmlformats.org/officeDocument/2006/relationships" r:id="rId14"/>
          </a:graphicData>
        </a:graphic>
      </p:graphicFrame>
      <p:sp>
        <p:nvSpPr>
          <p:cNvPr id="49" name="TextBox 48">
            <a:extLst>
              <a:ext uri="{FF2B5EF4-FFF2-40B4-BE49-F238E27FC236}">
                <a16:creationId xmlns:a16="http://schemas.microsoft.com/office/drawing/2014/main" id="{98B008A4-8784-58EB-FB47-610FB3752B64}"/>
              </a:ext>
            </a:extLst>
          </p:cNvPr>
          <p:cNvSpPr txBox="1"/>
          <p:nvPr userDrawn="1"/>
        </p:nvSpPr>
        <p:spPr>
          <a:xfrm>
            <a:off x="1146249" y="3480254"/>
            <a:ext cx="490840" cy="276999"/>
          </a:xfrm>
          <a:prstGeom prst="rect">
            <a:avLst/>
          </a:prstGeom>
          <a:noFill/>
        </p:spPr>
        <p:txBody>
          <a:bodyPr wrap="none" rtlCol="0">
            <a:spAutoFit/>
          </a:bodyPr>
          <a:lstStyle/>
          <a:p>
            <a:r>
              <a:rPr lang="en-GB" sz="1200" b="1" dirty="0"/>
              <a:t>55%</a:t>
            </a:r>
          </a:p>
        </p:txBody>
      </p:sp>
      <p:graphicFrame>
        <p:nvGraphicFramePr>
          <p:cNvPr id="50" name="Chart 49">
            <a:extLst>
              <a:ext uri="{FF2B5EF4-FFF2-40B4-BE49-F238E27FC236}">
                <a16:creationId xmlns:a16="http://schemas.microsoft.com/office/drawing/2014/main" id="{36847B36-A6DE-F133-9CEE-62FA595D62A4}"/>
              </a:ext>
            </a:extLst>
          </p:cNvPr>
          <p:cNvGraphicFramePr/>
          <p:nvPr userDrawn="1">
            <p:extLst>
              <p:ext uri="{D42A27DB-BD31-4B8C-83A1-F6EECF244321}">
                <p14:modId xmlns:p14="http://schemas.microsoft.com/office/powerpoint/2010/main" val="1092641019"/>
              </p:ext>
            </p:extLst>
          </p:nvPr>
        </p:nvGraphicFramePr>
        <p:xfrm>
          <a:off x="1890675" y="3085927"/>
          <a:ext cx="1044501" cy="1096433"/>
        </p:xfrm>
        <a:graphic>
          <a:graphicData uri="http://schemas.openxmlformats.org/drawingml/2006/chart">
            <c:chart xmlns:c="http://schemas.openxmlformats.org/drawingml/2006/chart" xmlns:r="http://schemas.openxmlformats.org/officeDocument/2006/relationships" r:id="rId15"/>
          </a:graphicData>
        </a:graphic>
      </p:graphicFrame>
      <p:sp>
        <p:nvSpPr>
          <p:cNvPr id="51" name="TextBox 50">
            <a:extLst>
              <a:ext uri="{FF2B5EF4-FFF2-40B4-BE49-F238E27FC236}">
                <a16:creationId xmlns:a16="http://schemas.microsoft.com/office/drawing/2014/main" id="{76A1FD9F-6FF7-0F25-38C5-D43CB5C4949B}"/>
              </a:ext>
            </a:extLst>
          </p:cNvPr>
          <p:cNvSpPr txBox="1"/>
          <p:nvPr userDrawn="1"/>
        </p:nvSpPr>
        <p:spPr>
          <a:xfrm>
            <a:off x="2190750" y="3480254"/>
            <a:ext cx="490840" cy="276999"/>
          </a:xfrm>
          <a:prstGeom prst="rect">
            <a:avLst/>
          </a:prstGeom>
          <a:noFill/>
        </p:spPr>
        <p:txBody>
          <a:bodyPr wrap="none" rtlCol="0">
            <a:spAutoFit/>
          </a:bodyPr>
          <a:lstStyle/>
          <a:p>
            <a:r>
              <a:rPr lang="en-GB" sz="1200" b="1" dirty="0"/>
              <a:t>60%</a:t>
            </a:r>
          </a:p>
        </p:txBody>
      </p:sp>
      <p:graphicFrame>
        <p:nvGraphicFramePr>
          <p:cNvPr id="52" name="Chart 51">
            <a:extLst>
              <a:ext uri="{FF2B5EF4-FFF2-40B4-BE49-F238E27FC236}">
                <a16:creationId xmlns:a16="http://schemas.microsoft.com/office/drawing/2014/main" id="{94440837-1F41-342C-D318-75411C3A6DF4}"/>
              </a:ext>
            </a:extLst>
          </p:cNvPr>
          <p:cNvGraphicFramePr/>
          <p:nvPr userDrawn="1">
            <p:extLst>
              <p:ext uri="{D42A27DB-BD31-4B8C-83A1-F6EECF244321}">
                <p14:modId xmlns:p14="http://schemas.microsoft.com/office/powerpoint/2010/main" val="2243863906"/>
              </p:ext>
            </p:extLst>
          </p:nvPr>
        </p:nvGraphicFramePr>
        <p:xfrm>
          <a:off x="2935176" y="3085927"/>
          <a:ext cx="1044501" cy="1096433"/>
        </p:xfrm>
        <a:graphic>
          <a:graphicData uri="http://schemas.openxmlformats.org/drawingml/2006/chart">
            <c:chart xmlns:c="http://schemas.openxmlformats.org/drawingml/2006/chart" xmlns:r="http://schemas.openxmlformats.org/officeDocument/2006/relationships" r:id="rId16"/>
          </a:graphicData>
        </a:graphic>
      </p:graphicFrame>
      <p:sp>
        <p:nvSpPr>
          <p:cNvPr id="53" name="TextBox 52">
            <a:extLst>
              <a:ext uri="{FF2B5EF4-FFF2-40B4-BE49-F238E27FC236}">
                <a16:creationId xmlns:a16="http://schemas.microsoft.com/office/drawing/2014/main" id="{E6E600B7-54B6-C1C9-3BC3-7B3E57A3B3D6}"/>
              </a:ext>
            </a:extLst>
          </p:cNvPr>
          <p:cNvSpPr txBox="1"/>
          <p:nvPr userDrawn="1"/>
        </p:nvSpPr>
        <p:spPr>
          <a:xfrm>
            <a:off x="3235251" y="3480254"/>
            <a:ext cx="490840" cy="276999"/>
          </a:xfrm>
          <a:prstGeom prst="rect">
            <a:avLst/>
          </a:prstGeom>
          <a:noFill/>
        </p:spPr>
        <p:txBody>
          <a:bodyPr wrap="none" rtlCol="0">
            <a:spAutoFit/>
          </a:bodyPr>
          <a:lstStyle/>
          <a:p>
            <a:r>
              <a:rPr lang="en-GB" sz="1200" b="1" dirty="0"/>
              <a:t>65%</a:t>
            </a:r>
          </a:p>
        </p:txBody>
      </p:sp>
      <p:graphicFrame>
        <p:nvGraphicFramePr>
          <p:cNvPr id="54" name="Chart 53">
            <a:extLst>
              <a:ext uri="{FF2B5EF4-FFF2-40B4-BE49-F238E27FC236}">
                <a16:creationId xmlns:a16="http://schemas.microsoft.com/office/drawing/2014/main" id="{55AEA97D-B313-EBCD-7E50-8263D8164F3A}"/>
              </a:ext>
            </a:extLst>
          </p:cNvPr>
          <p:cNvGraphicFramePr/>
          <p:nvPr userDrawn="1">
            <p:extLst>
              <p:ext uri="{D42A27DB-BD31-4B8C-83A1-F6EECF244321}">
                <p14:modId xmlns:p14="http://schemas.microsoft.com/office/powerpoint/2010/main" val="534882591"/>
              </p:ext>
            </p:extLst>
          </p:nvPr>
        </p:nvGraphicFramePr>
        <p:xfrm>
          <a:off x="3979677" y="3085927"/>
          <a:ext cx="1044501" cy="1096433"/>
        </p:xfrm>
        <a:graphic>
          <a:graphicData uri="http://schemas.openxmlformats.org/drawingml/2006/chart">
            <c:chart xmlns:c="http://schemas.openxmlformats.org/drawingml/2006/chart" xmlns:r="http://schemas.openxmlformats.org/officeDocument/2006/relationships" r:id="rId17"/>
          </a:graphicData>
        </a:graphic>
      </p:graphicFrame>
      <p:sp>
        <p:nvSpPr>
          <p:cNvPr id="55" name="TextBox 54">
            <a:extLst>
              <a:ext uri="{FF2B5EF4-FFF2-40B4-BE49-F238E27FC236}">
                <a16:creationId xmlns:a16="http://schemas.microsoft.com/office/drawing/2014/main" id="{C0949ACE-9F54-6CD3-F4E1-EE26249A0DAB}"/>
              </a:ext>
            </a:extLst>
          </p:cNvPr>
          <p:cNvSpPr txBox="1"/>
          <p:nvPr userDrawn="1"/>
        </p:nvSpPr>
        <p:spPr>
          <a:xfrm>
            <a:off x="4279752" y="3480254"/>
            <a:ext cx="490840" cy="276999"/>
          </a:xfrm>
          <a:prstGeom prst="rect">
            <a:avLst/>
          </a:prstGeom>
          <a:noFill/>
        </p:spPr>
        <p:txBody>
          <a:bodyPr wrap="none" rtlCol="0">
            <a:spAutoFit/>
          </a:bodyPr>
          <a:lstStyle/>
          <a:p>
            <a:r>
              <a:rPr lang="en-GB" sz="1200" b="1" dirty="0"/>
              <a:t>70%</a:t>
            </a:r>
          </a:p>
        </p:txBody>
      </p:sp>
      <p:graphicFrame>
        <p:nvGraphicFramePr>
          <p:cNvPr id="56" name="Chart 55">
            <a:extLst>
              <a:ext uri="{FF2B5EF4-FFF2-40B4-BE49-F238E27FC236}">
                <a16:creationId xmlns:a16="http://schemas.microsoft.com/office/drawing/2014/main" id="{81DE1C92-C919-F28A-EFAF-A5F666D06CD2}"/>
              </a:ext>
            </a:extLst>
          </p:cNvPr>
          <p:cNvGraphicFramePr/>
          <p:nvPr userDrawn="1">
            <p:extLst>
              <p:ext uri="{D42A27DB-BD31-4B8C-83A1-F6EECF244321}">
                <p14:modId xmlns:p14="http://schemas.microsoft.com/office/powerpoint/2010/main" val="503207599"/>
              </p:ext>
            </p:extLst>
          </p:nvPr>
        </p:nvGraphicFramePr>
        <p:xfrm>
          <a:off x="5024178" y="3085927"/>
          <a:ext cx="1044501" cy="1096433"/>
        </p:xfrm>
        <a:graphic>
          <a:graphicData uri="http://schemas.openxmlformats.org/drawingml/2006/chart">
            <c:chart xmlns:c="http://schemas.openxmlformats.org/drawingml/2006/chart" xmlns:r="http://schemas.openxmlformats.org/officeDocument/2006/relationships" r:id="rId18"/>
          </a:graphicData>
        </a:graphic>
      </p:graphicFrame>
      <p:sp>
        <p:nvSpPr>
          <p:cNvPr id="57" name="TextBox 56">
            <a:extLst>
              <a:ext uri="{FF2B5EF4-FFF2-40B4-BE49-F238E27FC236}">
                <a16:creationId xmlns:a16="http://schemas.microsoft.com/office/drawing/2014/main" id="{55199424-C3E1-E2E8-60D1-77481DC51C86}"/>
              </a:ext>
            </a:extLst>
          </p:cNvPr>
          <p:cNvSpPr txBox="1"/>
          <p:nvPr userDrawn="1"/>
        </p:nvSpPr>
        <p:spPr>
          <a:xfrm>
            <a:off x="5324253" y="3480254"/>
            <a:ext cx="490840" cy="276999"/>
          </a:xfrm>
          <a:prstGeom prst="rect">
            <a:avLst/>
          </a:prstGeom>
          <a:noFill/>
        </p:spPr>
        <p:txBody>
          <a:bodyPr wrap="none" rtlCol="0">
            <a:spAutoFit/>
          </a:bodyPr>
          <a:lstStyle/>
          <a:p>
            <a:r>
              <a:rPr lang="en-GB" sz="1200" b="1" dirty="0"/>
              <a:t>75%</a:t>
            </a:r>
          </a:p>
        </p:txBody>
      </p:sp>
      <p:graphicFrame>
        <p:nvGraphicFramePr>
          <p:cNvPr id="58" name="Chart 57">
            <a:extLst>
              <a:ext uri="{FF2B5EF4-FFF2-40B4-BE49-F238E27FC236}">
                <a16:creationId xmlns:a16="http://schemas.microsoft.com/office/drawing/2014/main" id="{400F2E93-E7FB-D436-9F64-E5BD0C9E286D}"/>
              </a:ext>
            </a:extLst>
          </p:cNvPr>
          <p:cNvGraphicFramePr/>
          <p:nvPr userDrawn="1">
            <p:extLst>
              <p:ext uri="{D42A27DB-BD31-4B8C-83A1-F6EECF244321}">
                <p14:modId xmlns:p14="http://schemas.microsoft.com/office/powerpoint/2010/main" val="2237514934"/>
              </p:ext>
            </p:extLst>
          </p:nvPr>
        </p:nvGraphicFramePr>
        <p:xfrm>
          <a:off x="6068679" y="3085927"/>
          <a:ext cx="1044501" cy="1096433"/>
        </p:xfrm>
        <a:graphic>
          <a:graphicData uri="http://schemas.openxmlformats.org/drawingml/2006/chart">
            <c:chart xmlns:c="http://schemas.openxmlformats.org/drawingml/2006/chart" xmlns:r="http://schemas.openxmlformats.org/officeDocument/2006/relationships" r:id="rId19"/>
          </a:graphicData>
        </a:graphic>
      </p:graphicFrame>
      <p:sp>
        <p:nvSpPr>
          <p:cNvPr id="59" name="TextBox 58">
            <a:extLst>
              <a:ext uri="{FF2B5EF4-FFF2-40B4-BE49-F238E27FC236}">
                <a16:creationId xmlns:a16="http://schemas.microsoft.com/office/drawing/2014/main" id="{B59BE8F8-C211-9821-DE8A-87B06563B5BD}"/>
              </a:ext>
            </a:extLst>
          </p:cNvPr>
          <p:cNvSpPr txBox="1"/>
          <p:nvPr userDrawn="1"/>
        </p:nvSpPr>
        <p:spPr>
          <a:xfrm>
            <a:off x="6368754" y="3480254"/>
            <a:ext cx="490840" cy="276999"/>
          </a:xfrm>
          <a:prstGeom prst="rect">
            <a:avLst/>
          </a:prstGeom>
          <a:noFill/>
        </p:spPr>
        <p:txBody>
          <a:bodyPr wrap="none" rtlCol="0">
            <a:spAutoFit/>
          </a:bodyPr>
          <a:lstStyle/>
          <a:p>
            <a:r>
              <a:rPr lang="en-GB" sz="1200" b="1" dirty="0"/>
              <a:t>80%</a:t>
            </a:r>
          </a:p>
        </p:txBody>
      </p:sp>
      <p:graphicFrame>
        <p:nvGraphicFramePr>
          <p:cNvPr id="60" name="Chart 59">
            <a:extLst>
              <a:ext uri="{FF2B5EF4-FFF2-40B4-BE49-F238E27FC236}">
                <a16:creationId xmlns:a16="http://schemas.microsoft.com/office/drawing/2014/main" id="{E200D9B7-6D5C-CA27-D697-CFC423CAC1D4}"/>
              </a:ext>
            </a:extLst>
          </p:cNvPr>
          <p:cNvGraphicFramePr/>
          <p:nvPr userDrawn="1">
            <p:extLst>
              <p:ext uri="{D42A27DB-BD31-4B8C-83A1-F6EECF244321}">
                <p14:modId xmlns:p14="http://schemas.microsoft.com/office/powerpoint/2010/main" val="1511731640"/>
              </p:ext>
            </p:extLst>
          </p:nvPr>
        </p:nvGraphicFramePr>
        <p:xfrm>
          <a:off x="7113180" y="3085927"/>
          <a:ext cx="1044501" cy="1096433"/>
        </p:xfrm>
        <a:graphic>
          <a:graphicData uri="http://schemas.openxmlformats.org/drawingml/2006/chart">
            <c:chart xmlns:c="http://schemas.openxmlformats.org/drawingml/2006/chart" xmlns:r="http://schemas.openxmlformats.org/officeDocument/2006/relationships" r:id="rId20"/>
          </a:graphicData>
        </a:graphic>
      </p:graphicFrame>
      <p:sp>
        <p:nvSpPr>
          <p:cNvPr id="61" name="TextBox 60">
            <a:extLst>
              <a:ext uri="{FF2B5EF4-FFF2-40B4-BE49-F238E27FC236}">
                <a16:creationId xmlns:a16="http://schemas.microsoft.com/office/drawing/2014/main" id="{BBF6CAE1-4488-AC2D-CDED-D242C20C811A}"/>
              </a:ext>
            </a:extLst>
          </p:cNvPr>
          <p:cNvSpPr txBox="1"/>
          <p:nvPr userDrawn="1"/>
        </p:nvSpPr>
        <p:spPr>
          <a:xfrm>
            <a:off x="7413255" y="3480254"/>
            <a:ext cx="490840" cy="276999"/>
          </a:xfrm>
          <a:prstGeom prst="rect">
            <a:avLst/>
          </a:prstGeom>
          <a:noFill/>
        </p:spPr>
        <p:txBody>
          <a:bodyPr wrap="none" rtlCol="0">
            <a:spAutoFit/>
          </a:bodyPr>
          <a:lstStyle/>
          <a:p>
            <a:r>
              <a:rPr lang="en-GB" sz="1200" b="1" dirty="0"/>
              <a:t>85%</a:t>
            </a:r>
          </a:p>
        </p:txBody>
      </p:sp>
      <p:graphicFrame>
        <p:nvGraphicFramePr>
          <p:cNvPr id="62" name="Chart 61">
            <a:extLst>
              <a:ext uri="{FF2B5EF4-FFF2-40B4-BE49-F238E27FC236}">
                <a16:creationId xmlns:a16="http://schemas.microsoft.com/office/drawing/2014/main" id="{BFBB5F82-C896-5366-D60A-E55D5F1CDC93}"/>
              </a:ext>
            </a:extLst>
          </p:cNvPr>
          <p:cNvGraphicFramePr/>
          <p:nvPr userDrawn="1">
            <p:extLst>
              <p:ext uri="{D42A27DB-BD31-4B8C-83A1-F6EECF244321}">
                <p14:modId xmlns:p14="http://schemas.microsoft.com/office/powerpoint/2010/main" val="3553907816"/>
              </p:ext>
            </p:extLst>
          </p:nvPr>
        </p:nvGraphicFramePr>
        <p:xfrm>
          <a:off x="8157681" y="3085927"/>
          <a:ext cx="1044501" cy="1096433"/>
        </p:xfrm>
        <a:graphic>
          <a:graphicData uri="http://schemas.openxmlformats.org/drawingml/2006/chart">
            <c:chart xmlns:c="http://schemas.openxmlformats.org/drawingml/2006/chart" xmlns:r="http://schemas.openxmlformats.org/officeDocument/2006/relationships" r:id="rId21"/>
          </a:graphicData>
        </a:graphic>
      </p:graphicFrame>
      <p:sp>
        <p:nvSpPr>
          <p:cNvPr id="63" name="TextBox 62">
            <a:extLst>
              <a:ext uri="{FF2B5EF4-FFF2-40B4-BE49-F238E27FC236}">
                <a16:creationId xmlns:a16="http://schemas.microsoft.com/office/drawing/2014/main" id="{E3857256-2C8D-7AA5-0913-00AEC107E6B5}"/>
              </a:ext>
            </a:extLst>
          </p:cNvPr>
          <p:cNvSpPr txBox="1"/>
          <p:nvPr userDrawn="1"/>
        </p:nvSpPr>
        <p:spPr>
          <a:xfrm>
            <a:off x="8457756" y="3480254"/>
            <a:ext cx="490840" cy="276999"/>
          </a:xfrm>
          <a:prstGeom prst="rect">
            <a:avLst/>
          </a:prstGeom>
          <a:noFill/>
        </p:spPr>
        <p:txBody>
          <a:bodyPr wrap="none" rtlCol="0">
            <a:spAutoFit/>
          </a:bodyPr>
          <a:lstStyle/>
          <a:p>
            <a:r>
              <a:rPr lang="en-GB" sz="1200" b="1" dirty="0"/>
              <a:t>90%</a:t>
            </a:r>
          </a:p>
        </p:txBody>
      </p:sp>
      <p:graphicFrame>
        <p:nvGraphicFramePr>
          <p:cNvPr id="64" name="Chart 63">
            <a:extLst>
              <a:ext uri="{FF2B5EF4-FFF2-40B4-BE49-F238E27FC236}">
                <a16:creationId xmlns:a16="http://schemas.microsoft.com/office/drawing/2014/main" id="{EAD02860-1FF7-1C04-90B7-A24C343EBB22}"/>
              </a:ext>
            </a:extLst>
          </p:cNvPr>
          <p:cNvGraphicFramePr/>
          <p:nvPr userDrawn="1">
            <p:extLst>
              <p:ext uri="{D42A27DB-BD31-4B8C-83A1-F6EECF244321}">
                <p14:modId xmlns:p14="http://schemas.microsoft.com/office/powerpoint/2010/main" val="1728802482"/>
              </p:ext>
            </p:extLst>
          </p:nvPr>
        </p:nvGraphicFramePr>
        <p:xfrm>
          <a:off x="9202182" y="3085927"/>
          <a:ext cx="1044501" cy="1096433"/>
        </p:xfrm>
        <a:graphic>
          <a:graphicData uri="http://schemas.openxmlformats.org/drawingml/2006/chart">
            <c:chart xmlns:c="http://schemas.openxmlformats.org/drawingml/2006/chart" xmlns:r="http://schemas.openxmlformats.org/officeDocument/2006/relationships" r:id="rId22"/>
          </a:graphicData>
        </a:graphic>
      </p:graphicFrame>
      <p:sp>
        <p:nvSpPr>
          <p:cNvPr id="65" name="TextBox 64">
            <a:extLst>
              <a:ext uri="{FF2B5EF4-FFF2-40B4-BE49-F238E27FC236}">
                <a16:creationId xmlns:a16="http://schemas.microsoft.com/office/drawing/2014/main" id="{0BBB503D-A6A5-A865-A3EC-064CD3ACDA3A}"/>
              </a:ext>
            </a:extLst>
          </p:cNvPr>
          <p:cNvSpPr txBox="1"/>
          <p:nvPr userDrawn="1"/>
        </p:nvSpPr>
        <p:spPr>
          <a:xfrm>
            <a:off x="9502257" y="3480254"/>
            <a:ext cx="490840" cy="276999"/>
          </a:xfrm>
          <a:prstGeom prst="rect">
            <a:avLst/>
          </a:prstGeom>
          <a:noFill/>
        </p:spPr>
        <p:txBody>
          <a:bodyPr wrap="none" rtlCol="0">
            <a:spAutoFit/>
          </a:bodyPr>
          <a:lstStyle/>
          <a:p>
            <a:r>
              <a:rPr lang="en-GB" sz="1200" b="1" dirty="0"/>
              <a:t>95%</a:t>
            </a:r>
          </a:p>
        </p:txBody>
      </p:sp>
      <p:graphicFrame>
        <p:nvGraphicFramePr>
          <p:cNvPr id="66" name="Chart 65">
            <a:extLst>
              <a:ext uri="{FF2B5EF4-FFF2-40B4-BE49-F238E27FC236}">
                <a16:creationId xmlns:a16="http://schemas.microsoft.com/office/drawing/2014/main" id="{8C0F1D63-94E7-26FD-485E-AAB0B3BF3885}"/>
              </a:ext>
            </a:extLst>
          </p:cNvPr>
          <p:cNvGraphicFramePr/>
          <p:nvPr userDrawn="1">
            <p:extLst>
              <p:ext uri="{D42A27DB-BD31-4B8C-83A1-F6EECF244321}">
                <p14:modId xmlns:p14="http://schemas.microsoft.com/office/powerpoint/2010/main" val="1080583736"/>
              </p:ext>
            </p:extLst>
          </p:nvPr>
        </p:nvGraphicFramePr>
        <p:xfrm>
          <a:off x="10246683" y="3085927"/>
          <a:ext cx="1044501" cy="1096433"/>
        </p:xfrm>
        <a:graphic>
          <a:graphicData uri="http://schemas.openxmlformats.org/drawingml/2006/chart">
            <c:chart xmlns:c="http://schemas.openxmlformats.org/drawingml/2006/chart" xmlns:r="http://schemas.openxmlformats.org/officeDocument/2006/relationships" r:id="rId23"/>
          </a:graphicData>
        </a:graphic>
      </p:graphicFrame>
      <p:sp>
        <p:nvSpPr>
          <p:cNvPr id="67" name="TextBox 66">
            <a:extLst>
              <a:ext uri="{FF2B5EF4-FFF2-40B4-BE49-F238E27FC236}">
                <a16:creationId xmlns:a16="http://schemas.microsoft.com/office/drawing/2014/main" id="{5C927453-3A77-3B92-FA90-42EFE29FA459}"/>
              </a:ext>
            </a:extLst>
          </p:cNvPr>
          <p:cNvSpPr txBox="1"/>
          <p:nvPr userDrawn="1"/>
        </p:nvSpPr>
        <p:spPr>
          <a:xfrm>
            <a:off x="10481033" y="3480254"/>
            <a:ext cx="575799" cy="276999"/>
          </a:xfrm>
          <a:prstGeom prst="rect">
            <a:avLst/>
          </a:prstGeom>
          <a:noFill/>
        </p:spPr>
        <p:txBody>
          <a:bodyPr wrap="none" rtlCol="0">
            <a:spAutoFit/>
          </a:bodyPr>
          <a:lstStyle/>
          <a:p>
            <a:r>
              <a:rPr lang="en-GB" sz="1200" b="1" dirty="0"/>
              <a:t>100%</a:t>
            </a:r>
          </a:p>
        </p:txBody>
      </p:sp>
      <p:sp>
        <p:nvSpPr>
          <p:cNvPr id="2" name="Date Placeholder 1">
            <a:extLst>
              <a:ext uri="{FF2B5EF4-FFF2-40B4-BE49-F238E27FC236}">
                <a16:creationId xmlns:a16="http://schemas.microsoft.com/office/drawing/2014/main" id="{616CAF97-3DFC-96F1-84A2-FEE642A5A881}"/>
              </a:ext>
            </a:extLst>
          </p:cNvPr>
          <p:cNvSpPr>
            <a:spLocks noGrp="1"/>
          </p:cNvSpPr>
          <p:nvPr>
            <p:ph type="dt" sz="half" idx="10"/>
          </p:nvPr>
        </p:nvSpPr>
        <p:spPr/>
        <p:txBody>
          <a:bodyPr/>
          <a:lstStyle/>
          <a:p>
            <a:fld id="{D89E606D-C1C8-4AEB-96CF-CD5551428E40}" type="datetime2">
              <a:rPr lang="en-US" smtClean="0"/>
              <a:t>Monday, April 28, 2025</a:t>
            </a:fld>
            <a:endParaRPr lang="en-GB" dirty="0"/>
          </a:p>
        </p:txBody>
      </p:sp>
      <p:sp>
        <p:nvSpPr>
          <p:cNvPr id="3" name="Footer Placeholder 2">
            <a:extLst>
              <a:ext uri="{FF2B5EF4-FFF2-40B4-BE49-F238E27FC236}">
                <a16:creationId xmlns:a16="http://schemas.microsoft.com/office/drawing/2014/main" id="{E136B335-41ED-ADC7-B3D1-9EE2B912136C}"/>
              </a:ext>
            </a:extLst>
          </p:cNvPr>
          <p:cNvSpPr>
            <a:spLocks noGrp="1"/>
          </p:cNvSpPr>
          <p:nvPr>
            <p:ph type="ftr" sz="quarter" idx="11"/>
          </p:nvPr>
        </p:nvSpPr>
        <p:spPr/>
        <p:txBody>
          <a:body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4D1EFF6F-AC7B-E075-5844-8E9A18EB458A}"/>
              </a:ext>
            </a:extLst>
          </p:cNvPr>
          <p:cNvSpPr>
            <a:spLocks noGrp="1"/>
          </p:cNvSpPr>
          <p:nvPr>
            <p:ph type="sldNum" sz="quarter" idx="12"/>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60085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iagram">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3" name="Text Placeholder 2">
            <a:extLst>
              <a:ext uri="{FF2B5EF4-FFF2-40B4-BE49-F238E27FC236}">
                <a16:creationId xmlns:a16="http://schemas.microsoft.com/office/drawing/2014/main" id="{3CFA704D-07E5-5F23-848D-7DD32518D2FC}"/>
              </a:ext>
            </a:extLst>
          </p:cNvPr>
          <p:cNvSpPr>
            <a:spLocks noGrp="1"/>
          </p:cNvSpPr>
          <p:nvPr>
            <p:ph type="body" sz="quarter" idx="10" hasCustomPrompt="1"/>
          </p:nvPr>
        </p:nvSpPr>
        <p:spPr>
          <a:xfrm>
            <a:off x="2496000" y="1734819"/>
            <a:ext cx="7200000" cy="114301"/>
          </a:xfrm>
          <a:prstGeom prst="roundRect">
            <a:avLst>
              <a:gd name="adj" fmla="val 50000"/>
            </a:avLst>
          </a:prstGeom>
          <a:solidFill>
            <a:schemeClr val="bg2"/>
          </a:solidFill>
        </p:spPr>
        <p:txBody>
          <a:bodyPr/>
          <a:lstStyle>
            <a:lvl1pPr marL="0" indent="0">
              <a:buNone/>
              <a:defRPr/>
            </a:lvl1pPr>
          </a:lstStyle>
          <a:p>
            <a:pPr lvl="0"/>
            <a:r>
              <a:rPr lang="en-GB" dirty="0"/>
              <a:t> </a:t>
            </a:r>
          </a:p>
        </p:txBody>
      </p:sp>
      <p:sp>
        <p:nvSpPr>
          <p:cNvPr id="13" name="Text Placeholder 2">
            <a:extLst>
              <a:ext uri="{FF2B5EF4-FFF2-40B4-BE49-F238E27FC236}">
                <a16:creationId xmlns:a16="http://schemas.microsoft.com/office/drawing/2014/main" id="{E8C0E634-FF38-D359-A82B-8CA5F55BF0E8}"/>
              </a:ext>
            </a:extLst>
          </p:cNvPr>
          <p:cNvSpPr>
            <a:spLocks noGrp="1"/>
          </p:cNvSpPr>
          <p:nvPr>
            <p:ph type="body" sz="quarter" idx="11" hasCustomPrompt="1"/>
          </p:nvPr>
        </p:nvSpPr>
        <p:spPr>
          <a:xfrm>
            <a:off x="2496000" y="1734819"/>
            <a:ext cx="2880000" cy="114301"/>
          </a:xfrm>
          <a:prstGeom prst="roundRect">
            <a:avLst>
              <a:gd name="adj" fmla="val 50000"/>
            </a:avLst>
          </a:prstGeom>
          <a:solidFill>
            <a:schemeClr val="accent2"/>
          </a:solidFill>
        </p:spPr>
        <p:txBody>
          <a:bodyPr/>
          <a:lstStyle>
            <a:lvl1pPr marL="0" indent="0">
              <a:buNone/>
              <a:defRPr/>
            </a:lvl1pPr>
          </a:lstStyle>
          <a:p>
            <a:pPr lvl="0"/>
            <a:r>
              <a:rPr lang="en-GB" dirty="0"/>
              <a:t> </a:t>
            </a:r>
          </a:p>
        </p:txBody>
      </p:sp>
      <p:sp>
        <p:nvSpPr>
          <p:cNvPr id="15" name="Text Placeholder 2">
            <a:extLst>
              <a:ext uri="{FF2B5EF4-FFF2-40B4-BE49-F238E27FC236}">
                <a16:creationId xmlns:a16="http://schemas.microsoft.com/office/drawing/2014/main" id="{EB931270-D08B-1C51-3CC8-98E2BE5BD697}"/>
              </a:ext>
            </a:extLst>
          </p:cNvPr>
          <p:cNvSpPr>
            <a:spLocks noGrp="1"/>
          </p:cNvSpPr>
          <p:nvPr>
            <p:ph type="body" sz="quarter" idx="12" hasCustomPrompt="1"/>
          </p:nvPr>
        </p:nvSpPr>
        <p:spPr>
          <a:xfrm>
            <a:off x="5196000" y="1611969"/>
            <a:ext cx="360000" cy="360000"/>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16" name="Text Placeholder 2">
            <a:extLst>
              <a:ext uri="{FF2B5EF4-FFF2-40B4-BE49-F238E27FC236}">
                <a16:creationId xmlns:a16="http://schemas.microsoft.com/office/drawing/2014/main" id="{A2757145-A658-3A76-81E1-58193CA445A6}"/>
              </a:ext>
            </a:extLst>
          </p:cNvPr>
          <p:cNvSpPr>
            <a:spLocks noGrp="1"/>
          </p:cNvSpPr>
          <p:nvPr>
            <p:ph type="body" sz="quarter" idx="13" hasCustomPrompt="1"/>
          </p:nvPr>
        </p:nvSpPr>
        <p:spPr>
          <a:xfrm>
            <a:off x="2496000" y="2405379"/>
            <a:ext cx="7200000" cy="114301"/>
          </a:xfrm>
          <a:prstGeom prst="roundRect">
            <a:avLst>
              <a:gd name="adj" fmla="val 50000"/>
            </a:avLst>
          </a:prstGeom>
          <a:solidFill>
            <a:schemeClr val="bg2"/>
          </a:solidFill>
        </p:spPr>
        <p:txBody>
          <a:bodyPr/>
          <a:lstStyle>
            <a:lvl1pPr marL="0" indent="0">
              <a:buNone/>
              <a:defRPr/>
            </a:lvl1pPr>
          </a:lstStyle>
          <a:p>
            <a:pPr lvl="0"/>
            <a:r>
              <a:rPr lang="en-GB" dirty="0"/>
              <a:t> </a:t>
            </a:r>
          </a:p>
        </p:txBody>
      </p:sp>
      <p:sp>
        <p:nvSpPr>
          <p:cNvPr id="17" name="Text Placeholder 2">
            <a:extLst>
              <a:ext uri="{FF2B5EF4-FFF2-40B4-BE49-F238E27FC236}">
                <a16:creationId xmlns:a16="http://schemas.microsoft.com/office/drawing/2014/main" id="{11A202F2-C351-1B10-E398-7653D7DA6692}"/>
              </a:ext>
            </a:extLst>
          </p:cNvPr>
          <p:cNvSpPr>
            <a:spLocks noGrp="1"/>
          </p:cNvSpPr>
          <p:nvPr>
            <p:ph type="body" sz="quarter" idx="14" hasCustomPrompt="1"/>
          </p:nvPr>
        </p:nvSpPr>
        <p:spPr>
          <a:xfrm>
            <a:off x="2496000" y="2405379"/>
            <a:ext cx="5040000" cy="114301"/>
          </a:xfrm>
          <a:prstGeom prst="roundRect">
            <a:avLst>
              <a:gd name="adj" fmla="val 50000"/>
            </a:avLst>
          </a:prstGeom>
          <a:solidFill>
            <a:schemeClr val="accent2"/>
          </a:solidFill>
        </p:spPr>
        <p:txBody>
          <a:bodyPr/>
          <a:lstStyle>
            <a:lvl1pPr marL="0" indent="0">
              <a:buNone/>
              <a:defRPr/>
            </a:lvl1pPr>
          </a:lstStyle>
          <a:p>
            <a:pPr lvl="0"/>
            <a:r>
              <a:rPr lang="en-GB" dirty="0"/>
              <a:t> </a:t>
            </a:r>
          </a:p>
        </p:txBody>
      </p:sp>
      <p:sp>
        <p:nvSpPr>
          <p:cNvPr id="18" name="Text Placeholder 2">
            <a:extLst>
              <a:ext uri="{FF2B5EF4-FFF2-40B4-BE49-F238E27FC236}">
                <a16:creationId xmlns:a16="http://schemas.microsoft.com/office/drawing/2014/main" id="{3F6D4E09-72C3-7B55-427D-40F3E422D9BB}"/>
              </a:ext>
            </a:extLst>
          </p:cNvPr>
          <p:cNvSpPr>
            <a:spLocks noGrp="1"/>
          </p:cNvSpPr>
          <p:nvPr>
            <p:ph type="body" sz="quarter" idx="15" hasCustomPrompt="1"/>
          </p:nvPr>
        </p:nvSpPr>
        <p:spPr>
          <a:xfrm>
            <a:off x="7356000" y="2282529"/>
            <a:ext cx="360000" cy="360000"/>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20" name="Text Placeholder 2">
            <a:extLst>
              <a:ext uri="{FF2B5EF4-FFF2-40B4-BE49-F238E27FC236}">
                <a16:creationId xmlns:a16="http://schemas.microsoft.com/office/drawing/2014/main" id="{D46DC128-AC34-B226-FB1B-DC8EB48BB489}"/>
              </a:ext>
            </a:extLst>
          </p:cNvPr>
          <p:cNvSpPr>
            <a:spLocks noGrp="1"/>
          </p:cNvSpPr>
          <p:nvPr>
            <p:ph type="body" sz="quarter" idx="16" hasCustomPrompt="1"/>
          </p:nvPr>
        </p:nvSpPr>
        <p:spPr>
          <a:xfrm>
            <a:off x="2496000" y="3075939"/>
            <a:ext cx="7200000" cy="114301"/>
          </a:xfrm>
          <a:prstGeom prst="roundRect">
            <a:avLst>
              <a:gd name="adj" fmla="val 50000"/>
            </a:avLst>
          </a:prstGeom>
          <a:solidFill>
            <a:schemeClr val="bg2"/>
          </a:solidFill>
        </p:spPr>
        <p:txBody>
          <a:bodyPr/>
          <a:lstStyle>
            <a:lvl1pPr marL="0" indent="0">
              <a:buNone/>
              <a:defRPr/>
            </a:lvl1pPr>
          </a:lstStyle>
          <a:p>
            <a:pPr lvl="0"/>
            <a:r>
              <a:rPr lang="en-GB" dirty="0"/>
              <a:t> </a:t>
            </a:r>
          </a:p>
        </p:txBody>
      </p:sp>
      <p:sp>
        <p:nvSpPr>
          <p:cNvPr id="21" name="Text Placeholder 2">
            <a:extLst>
              <a:ext uri="{FF2B5EF4-FFF2-40B4-BE49-F238E27FC236}">
                <a16:creationId xmlns:a16="http://schemas.microsoft.com/office/drawing/2014/main" id="{59E986C5-3924-527A-529D-8AE39E17C22F}"/>
              </a:ext>
            </a:extLst>
          </p:cNvPr>
          <p:cNvSpPr>
            <a:spLocks noGrp="1"/>
          </p:cNvSpPr>
          <p:nvPr>
            <p:ph type="body" sz="quarter" idx="17" hasCustomPrompt="1"/>
          </p:nvPr>
        </p:nvSpPr>
        <p:spPr>
          <a:xfrm>
            <a:off x="2496000" y="3075939"/>
            <a:ext cx="4320000" cy="114301"/>
          </a:xfrm>
          <a:prstGeom prst="roundRect">
            <a:avLst>
              <a:gd name="adj" fmla="val 50000"/>
            </a:avLst>
          </a:prstGeom>
          <a:solidFill>
            <a:schemeClr val="accent2"/>
          </a:solidFill>
        </p:spPr>
        <p:txBody>
          <a:bodyPr/>
          <a:lstStyle>
            <a:lvl1pPr marL="0" indent="0">
              <a:buNone/>
              <a:defRPr/>
            </a:lvl1pPr>
          </a:lstStyle>
          <a:p>
            <a:pPr lvl="0"/>
            <a:r>
              <a:rPr lang="en-GB" dirty="0"/>
              <a:t> </a:t>
            </a:r>
          </a:p>
        </p:txBody>
      </p:sp>
      <p:sp>
        <p:nvSpPr>
          <p:cNvPr id="22" name="Text Placeholder 2">
            <a:extLst>
              <a:ext uri="{FF2B5EF4-FFF2-40B4-BE49-F238E27FC236}">
                <a16:creationId xmlns:a16="http://schemas.microsoft.com/office/drawing/2014/main" id="{F2DE2D7C-D0F2-949D-E286-5A58CC78EC43}"/>
              </a:ext>
            </a:extLst>
          </p:cNvPr>
          <p:cNvSpPr>
            <a:spLocks noGrp="1"/>
          </p:cNvSpPr>
          <p:nvPr>
            <p:ph type="body" sz="quarter" idx="18" hasCustomPrompt="1"/>
          </p:nvPr>
        </p:nvSpPr>
        <p:spPr>
          <a:xfrm>
            <a:off x="6636000" y="2953089"/>
            <a:ext cx="360000" cy="360000"/>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23" name="Text Placeholder 2">
            <a:extLst>
              <a:ext uri="{FF2B5EF4-FFF2-40B4-BE49-F238E27FC236}">
                <a16:creationId xmlns:a16="http://schemas.microsoft.com/office/drawing/2014/main" id="{6F7E7338-E11B-F160-280C-DA365E8D4B95}"/>
              </a:ext>
            </a:extLst>
          </p:cNvPr>
          <p:cNvSpPr>
            <a:spLocks noGrp="1"/>
          </p:cNvSpPr>
          <p:nvPr>
            <p:ph type="body" sz="quarter" idx="19" hasCustomPrompt="1"/>
          </p:nvPr>
        </p:nvSpPr>
        <p:spPr>
          <a:xfrm>
            <a:off x="2496000" y="3781380"/>
            <a:ext cx="7200000" cy="114301"/>
          </a:xfrm>
          <a:prstGeom prst="roundRect">
            <a:avLst>
              <a:gd name="adj" fmla="val 50000"/>
            </a:avLst>
          </a:prstGeom>
          <a:solidFill>
            <a:schemeClr val="bg2"/>
          </a:solidFill>
        </p:spPr>
        <p:txBody>
          <a:bodyPr/>
          <a:lstStyle>
            <a:lvl1pPr marL="0" indent="0">
              <a:buNone/>
              <a:defRPr/>
            </a:lvl1pPr>
          </a:lstStyle>
          <a:p>
            <a:pPr lvl="0"/>
            <a:r>
              <a:rPr lang="en-GB" dirty="0"/>
              <a:t> </a:t>
            </a:r>
          </a:p>
        </p:txBody>
      </p:sp>
      <p:sp>
        <p:nvSpPr>
          <p:cNvPr id="24" name="Text Placeholder 2">
            <a:extLst>
              <a:ext uri="{FF2B5EF4-FFF2-40B4-BE49-F238E27FC236}">
                <a16:creationId xmlns:a16="http://schemas.microsoft.com/office/drawing/2014/main" id="{6BCBDB50-8DA8-9558-DB91-A352CA4B77BF}"/>
              </a:ext>
            </a:extLst>
          </p:cNvPr>
          <p:cNvSpPr>
            <a:spLocks noGrp="1"/>
          </p:cNvSpPr>
          <p:nvPr>
            <p:ph type="body" sz="quarter" idx="20" hasCustomPrompt="1"/>
          </p:nvPr>
        </p:nvSpPr>
        <p:spPr>
          <a:xfrm>
            <a:off x="2496000" y="3781380"/>
            <a:ext cx="5760000" cy="114301"/>
          </a:xfrm>
          <a:prstGeom prst="roundRect">
            <a:avLst>
              <a:gd name="adj" fmla="val 50000"/>
            </a:avLst>
          </a:prstGeom>
          <a:solidFill>
            <a:schemeClr val="accent2"/>
          </a:solidFill>
        </p:spPr>
        <p:txBody>
          <a:bodyPr/>
          <a:lstStyle>
            <a:lvl1pPr marL="0" indent="0">
              <a:buNone/>
              <a:defRPr/>
            </a:lvl1pPr>
          </a:lstStyle>
          <a:p>
            <a:pPr lvl="0"/>
            <a:r>
              <a:rPr lang="en-GB" dirty="0"/>
              <a:t> </a:t>
            </a:r>
          </a:p>
        </p:txBody>
      </p:sp>
      <p:sp>
        <p:nvSpPr>
          <p:cNvPr id="25" name="Text Placeholder 2">
            <a:extLst>
              <a:ext uri="{FF2B5EF4-FFF2-40B4-BE49-F238E27FC236}">
                <a16:creationId xmlns:a16="http://schemas.microsoft.com/office/drawing/2014/main" id="{23F8A16C-F405-6500-ECF8-33994831A8A6}"/>
              </a:ext>
            </a:extLst>
          </p:cNvPr>
          <p:cNvSpPr>
            <a:spLocks noGrp="1"/>
          </p:cNvSpPr>
          <p:nvPr>
            <p:ph type="body" sz="quarter" idx="21" hasCustomPrompt="1"/>
          </p:nvPr>
        </p:nvSpPr>
        <p:spPr>
          <a:xfrm>
            <a:off x="8076000" y="3658530"/>
            <a:ext cx="360000" cy="360000"/>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26" name="Text Placeholder 2">
            <a:extLst>
              <a:ext uri="{FF2B5EF4-FFF2-40B4-BE49-F238E27FC236}">
                <a16:creationId xmlns:a16="http://schemas.microsoft.com/office/drawing/2014/main" id="{4744E946-86DC-2AD9-8B86-1BA9A573B920}"/>
              </a:ext>
            </a:extLst>
          </p:cNvPr>
          <p:cNvSpPr>
            <a:spLocks noGrp="1"/>
          </p:cNvSpPr>
          <p:nvPr>
            <p:ph type="body" sz="quarter" idx="22" hasCustomPrompt="1"/>
          </p:nvPr>
        </p:nvSpPr>
        <p:spPr>
          <a:xfrm>
            <a:off x="2496000" y="4552519"/>
            <a:ext cx="7200000" cy="114301"/>
          </a:xfrm>
          <a:prstGeom prst="roundRect">
            <a:avLst>
              <a:gd name="adj" fmla="val 50000"/>
            </a:avLst>
          </a:prstGeom>
          <a:solidFill>
            <a:schemeClr val="bg2"/>
          </a:solidFill>
        </p:spPr>
        <p:txBody>
          <a:bodyPr/>
          <a:lstStyle>
            <a:lvl1pPr marL="0" indent="0">
              <a:buNone/>
              <a:defRPr/>
            </a:lvl1pPr>
          </a:lstStyle>
          <a:p>
            <a:pPr lvl="0"/>
            <a:r>
              <a:rPr lang="en-GB" dirty="0"/>
              <a:t> </a:t>
            </a:r>
          </a:p>
        </p:txBody>
      </p:sp>
      <p:sp>
        <p:nvSpPr>
          <p:cNvPr id="27" name="Text Placeholder 2">
            <a:extLst>
              <a:ext uri="{FF2B5EF4-FFF2-40B4-BE49-F238E27FC236}">
                <a16:creationId xmlns:a16="http://schemas.microsoft.com/office/drawing/2014/main" id="{9F066788-0E98-042F-DB08-271FF854153F}"/>
              </a:ext>
            </a:extLst>
          </p:cNvPr>
          <p:cNvSpPr>
            <a:spLocks noGrp="1"/>
          </p:cNvSpPr>
          <p:nvPr>
            <p:ph type="body" sz="quarter" idx="23" hasCustomPrompt="1"/>
          </p:nvPr>
        </p:nvSpPr>
        <p:spPr>
          <a:xfrm>
            <a:off x="2496000" y="4552519"/>
            <a:ext cx="7200000" cy="114301"/>
          </a:xfrm>
          <a:prstGeom prst="roundRect">
            <a:avLst>
              <a:gd name="adj" fmla="val 50000"/>
            </a:avLst>
          </a:prstGeom>
          <a:solidFill>
            <a:schemeClr val="accent2"/>
          </a:solidFill>
        </p:spPr>
        <p:txBody>
          <a:bodyPr/>
          <a:lstStyle>
            <a:lvl1pPr marL="0" indent="0">
              <a:buNone/>
              <a:defRPr/>
            </a:lvl1pPr>
          </a:lstStyle>
          <a:p>
            <a:pPr lvl="0"/>
            <a:r>
              <a:rPr lang="en-GB" dirty="0"/>
              <a:t> </a:t>
            </a:r>
          </a:p>
        </p:txBody>
      </p:sp>
      <p:sp>
        <p:nvSpPr>
          <p:cNvPr id="28" name="Text Placeholder 2">
            <a:extLst>
              <a:ext uri="{FF2B5EF4-FFF2-40B4-BE49-F238E27FC236}">
                <a16:creationId xmlns:a16="http://schemas.microsoft.com/office/drawing/2014/main" id="{47BABD5F-A528-4B3D-0893-C2D7422DC368}"/>
              </a:ext>
            </a:extLst>
          </p:cNvPr>
          <p:cNvSpPr>
            <a:spLocks noGrp="1"/>
          </p:cNvSpPr>
          <p:nvPr>
            <p:ph type="body" sz="quarter" idx="24" hasCustomPrompt="1"/>
          </p:nvPr>
        </p:nvSpPr>
        <p:spPr>
          <a:xfrm>
            <a:off x="9516000" y="4429669"/>
            <a:ext cx="360000" cy="360000"/>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69" name="Text Placeholder 16">
            <a:extLst>
              <a:ext uri="{FF2B5EF4-FFF2-40B4-BE49-F238E27FC236}">
                <a16:creationId xmlns:a16="http://schemas.microsoft.com/office/drawing/2014/main" id="{FD5703AB-6B7C-D4AB-0DA8-BE9EEF264076}"/>
              </a:ext>
            </a:extLst>
          </p:cNvPr>
          <p:cNvSpPr>
            <a:spLocks noGrp="1"/>
          </p:cNvSpPr>
          <p:nvPr>
            <p:ph type="body" sz="quarter" idx="25" hasCustomPrompt="1"/>
          </p:nvPr>
        </p:nvSpPr>
        <p:spPr>
          <a:xfrm>
            <a:off x="2695380" y="2073967"/>
            <a:ext cx="2476500" cy="325061"/>
          </a:xfrm>
        </p:spPr>
        <p:txBody>
          <a:bodyPr vert="horz" lIns="0" tIns="0" rIns="0" bIns="0" rtlCol="0" anchor="ctr" anchorCtr="0">
            <a:normAutofit/>
          </a:bodyPr>
          <a:lstStyle>
            <a:lvl1pPr marL="0" indent="0">
              <a:buNone/>
              <a:defRPr lang="en-GB" sz="1600" b="1" dirty="0" smtClean="0">
                <a:latin typeface="+mj-lt"/>
                <a:ea typeface="+mj-ea"/>
                <a:cs typeface="+mj-cs"/>
              </a:defRPr>
            </a:lvl1pPr>
          </a:lstStyle>
          <a:p>
            <a:pPr marL="57150" lvl="0" indent="-285750">
              <a:spcBef>
                <a:spcPct val="0"/>
              </a:spcBef>
            </a:pPr>
            <a:r>
              <a:rPr lang="en-GB" dirty="0"/>
              <a:t>70%</a:t>
            </a:r>
          </a:p>
        </p:txBody>
      </p:sp>
      <p:sp>
        <p:nvSpPr>
          <p:cNvPr id="70" name="Text Placeholder 16">
            <a:extLst>
              <a:ext uri="{FF2B5EF4-FFF2-40B4-BE49-F238E27FC236}">
                <a16:creationId xmlns:a16="http://schemas.microsoft.com/office/drawing/2014/main" id="{28C93188-EE65-23B5-604C-F1D2F4B75E55}"/>
              </a:ext>
            </a:extLst>
          </p:cNvPr>
          <p:cNvSpPr>
            <a:spLocks noGrp="1"/>
          </p:cNvSpPr>
          <p:nvPr>
            <p:ph type="body" sz="quarter" idx="26" hasCustomPrompt="1"/>
          </p:nvPr>
        </p:nvSpPr>
        <p:spPr>
          <a:xfrm>
            <a:off x="2695380" y="1403407"/>
            <a:ext cx="2476500" cy="325061"/>
          </a:xfrm>
        </p:spPr>
        <p:txBody>
          <a:bodyPr vert="horz" lIns="0" tIns="0" rIns="0" bIns="0" rtlCol="0" anchor="ctr" anchorCtr="0">
            <a:normAutofit/>
          </a:bodyPr>
          <a:lstStyle>
            <a:lvl1pPr marL="0" indent="0">
              <a:buNone/>
              <a:defRPr lang="en-GB" sz="1600" b="1" dirty="0" smtClean="0">
                <a:latin typeface="+mj-lt"/>
                <a:ea typeface="+mj-ea"/>
                <a:cs typeface="+mj-cs"/>
              </a:defRPr>
            </a:lvl1pPr>
          </a:lstStyle>
          <a:p>
            <a:pPr marL="57150" lvl="0" indent="-285750">
              <a:spcBef>
                <a:spcPct val="0"/>
              </a:spcBef>
            </a:pPr>
            <a:r>
              <a:rPr lang="en-GB" dirty="0"/>
              <a:t>40%</a:t>
            </a:r>
          </a:p>
        </p:txBody>
      </p:sp>
      <p:sp>
        <p:nvSpPr>
          <p:cNvPr id="71" name="Text Placeholder 16">
            <a:extLst>
              <a:ext uri="{FF2B5EF4-FFF2-40B4-BE49-F238E27FC236}">
                <a16:creationId xmlns:a16="http://schemas.microsoft.com/office/drawing/2014/main" id="{0110B093-46D8-2F3C-0F56-3ADDF74CE077}"/>
              </a:ext>
            </a:extLst>
          </p:cNvPr>
          <p:cNvSpPr>
            <a:spLocks noGrp="1"/>
          </p:cNvSpPr>
          <p:nvPr>
            <p:ph type="body" sz="quarter" idx="27" hasCustomPrompt="1"/>
          </p:nvPr>
        </p:nvSpPr>
        <p:spPr>
          <a:xfrm>
            <a:off x="2695380" y="2728608"/>
            <a:ext cx="2476500" cy="325061"/>
          </a:xfrm>
        </p:spPr>
        <p:txBody>
          <a:bodyPr vert="horz" lIns="0" tIns="0" rIns="0" bIns="0" rtlCol="0" anchor="ctr" anchorCtr="0">
            <a:normAutofit/>
          </a:bodyPr>
          <a:lstStyle>
            <a:lvl1pPr marL="0" indent="0">
              <a:buNone/>
              <a:defRPr lang="en-GB" sz="1600" b="1" dirty="0" smtClean="0">
                <a:latin typeface="+mj-lt"/>
                <a:ea typeface="+mj-ea"/>
                <a:cs typeface="+mj-cs"/>
              </a:defRPr>
            </a:lvl1pPr>
          </a:lstStyle>
          <a:p>
            <a:pPr marL="57150" lvl="0" indent="-285750">
              <a:spcBef>
                <a:spcPct val="0"/>
              </a:spcBef>
            </a:pPr>
            <a:r>
              <a:rPr lang="en-GB" dirty="0"/>
              <a:t>60%</a:t>
            </a:r>
          </a:p>
        </p:txBody>
      </p:sp>
      <p:sp>
        <p:nvSpPr>
          <p:cNvPr id="72" name="Text Placeholder 16">
            <a:extLst>
              <a:ext uri="{FF2B5EF4-FFF2-40B4-BE49-F238E27FC236}">
                <a16:creationId xmlns:a16="http://schemas.microsoft.com/office/drawing/2014/main" id="{111954B6-19E5-10A4-39AE-B37D137E16F1}"/>
              </a:ext>
            </a:extLst>
          </p:cNvPr>
          <p:cNvSpPr>
            <a:spLocks noGrp="1"/>
          </p:cNvSpPr>
          <p:nvPr>
            <p:ph type="body" sz="quarter" idx="28" hasCustomPrompt="1"/>
          </p:nvPr>
        </p:nvSpPr>
        <p:spPr>
          <a:xfrm>
            <a:off x="2695380" y="3446497"/>
            <a:ext cx="2476500" cy="325061"/>
          </a:xfrm>
        </p:spPr>
        <p:txBody>
          <a:bodyPr vert="horz" lIns="0" tIns="0" rIns="0" bIns="0" rtlCol="0" anchor="ctr" anchorCtr="0">
            <a:normAutofit/>
          </a:bodyPr>
          <a:lstStyle>
            <a:lvl1pPr marL="0" indent="0">
              <a:buNone/>
              <a:defRPr lang="en-GB" sz="1600" b="1" dirty="0" smtClean="0">
                <a:latin typeface="+mj-lt"/>
                <a:ea typeface="+mj-ea"/>
                <a:cs typeface="+mj-cs"/>
              </a:defRPr>
            </a:lvl1pPr>
          </a:lstStyle>
          <a:p>
            <a:pPr marL="57150" lvl="0" indent="-285750">
              <a:spcBef>
                <a:spcPct val="0"/>
              </a:spcBef>
            </a:pPr>
            <a:r>
              <a:rPr lang="en-GB" dirty="0"/>
              <a:t>85%</a:t>
            </a:r>
          </a:p>
        </p:txBody>
      </p:sp>
      <p:sp>
        <p:nvSpPr>
          <p:cNvPr id="73" name="Text Placeholder 16">
            <a:extLst>
              <a:ext uri="{FF2B5EF4-FFF2-40B4-BE49-F238E27FC236}">
                <a16:creationId xmlns:a16="http://schemas.microsoft.com/office/drawing/2014/main" id="{6BC039F8-3689-2AEE-1ABD-814E2D681687}"/>
              </a:ext>
            </a:extLst>
          </p:cNvPr>
          <p:cNvSpPr>
            <a:spLocks noGrp="1"/>
          </p:cNvSpPr>
          <p:nvPr>
            <p:ph type="body" sz="quarter" idx="29" hasCustomPrompt="1"/>
          </p:nvPr>
        </p:nvSpPr>
        <p:spPr>
          <a:xfrm>
            <a:off x="2695380" y="4212673"/>
            <a:ext cx="2476500" cy="325061"/>
          </a:xfrm>
        </p:spPr>
        <p:txBody>
          <a:bodyPr vert="horz" lIns="0" tIns="0" rIns="0" bIns="0" rtlCol="0" anchor="ctr" anchorCtr="0">
            <a:normAutofit/>
          </a:bodyPr>
          <a:lstStyle>
            <a:lvl1pPr marL="0" indent="0">
              <a:buNone/>
              <a:defRPr lang="en-GB" sz="1600" b="1" dirty="0" smtClean="0">
                <a:latin typeface="+mj-lt"/>
                <a:ea typeface="+mj-ea"/>
                <a:cs typeface="+mj-cs"/>
              </a:defRPr>
            </a:lvl1pPr>
          </a:lstStyle>
          <a:p>
            <a:pPr marL="57150" lvl="0" indent="-285750">
              <a:spcBef>
                <a:spcPct val="0"/>
              </a:spcBef>
            </a:pPr>
            <a:r>
              <a:rPr lang="en-GB" dirty="0"/>
              <a:t>100%</a:t>
            </a:r>
          </a:p>
        </p:txBody>
      </p:sp>
      <p:sp>
        <p:nvSpPr>
          <p:cNvPr id="2" name="Date Placeholder 1">
            <a:extLst>
              <a:ext uri="{FF2B5EF4-FFF2-40B4-BE49-F238E27FC236}">
                <a16:creationId xmlns:a16="http://schemas.microsoft.com/office/drawing/2014/main" id="{DA3FCBEA-CC77-C32A-76E9-E353BFF91D86}"/>
              </a:ext>
            </a:extLst>
          </p:cNvPr>
          <p:cNvSpPr>
            <a:spLocks noGrp="1"/>
          </p:cNvSpPr>
          <p:nvPr>
            <p:ph type="dt" sz="half" idx="30"/>
          </p:nvPr>
        </p:nvSpPr>
        <p:spPr/>
        <p:txBody>
          <a:bodyPr/>
          <a:lstStyle/>
          <a:p>
            <a:fld id="{E9CE7C7E-F984-4142-A305-11D0ECA48AF6}" type="datetime2">
              <a:rPr lang="en-US" smtClean="0"/>
              <a:t>Monday, April 28, 2025</a:t>
            </a:fld>
            <a:endParaRPr lang="en-GB" dirty="0"/>
          </a:p>
        </p:txBody>
      </p:sp>
      <p:sp>
        <p:nvSpPr>
          <p:cNvPr id="4" name="Footer Placeholder 3">
            <a:extLst>
              <a:ext uri="{FF2B5EF4-FFF2-40B4-BE49-F238E27FC236}">
                <a16:creationId xmlns:a16="http://schemas.microsoft.com/office/drawing/2014/main" id="{31835628-C762-D865-E89B-EF1D695B47CE}"/>
              </a:ext>
            </a:extLst>
          </p:cNvPr>
          <p:cNvSpPr>
            <a:spLocks noGrp="1"/>
          </p:cNvSpPr>
          <p:nvPr>
            <p:ph type="ftr" sz="quarter" idx="31"/>
          </p:nvPr>
        </p:nvSpPr>
        <p:spPr/>
        <p:txBody>
          <a:bodyPr/>
          <a:lstStyle/>
          <a:p>
            <a:pPr algn="l"/>
            <a:r>
              <a:rPr lang="en-GB"/>
              <a:t>Copyright Irwin Mitchell</a:t>
            </a:r>
            <a:endParaRPr lang="en-GB" dirty="0"/>
          </a:p>
        </p:txBody>
      </p:sp>
      <p:sp>
        <p:nvSpPr>
          <p:cNvPr id="5" name="Slide Number Placeholder 4">
            <a:extLst>
              <a:ext uri="{FF2B5EF4-FFF2-40B4-BE49-F238E27FC236}">
                <a16:creationId xmlns:a16="http://schemas.microsoft.com/office/drawing/2014/main" id="{C3443976-9199-F0F5-A8D6-E908D251D030}"/>
              </a:ext>
            </a:extLst>
          </p:cNvPr>
          <p:cNvSpPr>
            <a:spLocks noGrp="1"/>
          </p:cNvSpPr>
          <p:nvPr>
            <p:ph type="sldNum" sz="quarter" idx="32"/>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537489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Diagram">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11" name="Arrow: Right 10">
            <a:extLst>
              <a:ext uri="{FF2B5EF4-FFF2-40B4-BE49-F238E27FC236}">
                <a16:creationId xmlns:a16="http://schemas.microsoft.com/office/drawing/2014/main" id="{E530C0D0-2513-B7AC-0217-3C84F897A3DD}"/>
              </a:ext>
            </a:extLst>
          </p:cNvPr>
          <p:cNvSpPr/>
          <p:nvPr userDrawn="1"/>
        </p:nvSpPr>
        <p:spPr>
          <a:xfrm>
            <a:off x="1136880" y="2958394"/>
            <a:ext cx="2299740" cy="7620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4BB9C388-4819-FA77-8370-66E920ACB71D}"/>
              </a:ext>
            </a:extLst>
          </p:cNvPr>
          <p:cNvSpPr/>
          <p:nvPr userDrawn="1"/>
        </p:nvSpPr>
        <p:spPr>
          <a:xfrm>
            <a:off x="3067746" y="2958394"/>
            <a:ext cx="2299740" cy="7620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ACA43E9-3073-0746-0A81-EA4E85B75C0D}"/>
              </a:ext>
            </a:extLst>
          </p:cNvPr>
          <p:cNvSpPr/>
          <p:nvPr userDrawn="1"/>
        </p:nvSpPr>
        <p:spPr>
          <a:xfrm>
            <a:off x="4998612" y="2958394"/>
            <a:ext cx="2299740" cy="7620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0EC27525-D239-0A06-C06E-9B1E28E6DDF1}"/>
              </a:ext>
            </a:extLst>
          </p:cNvPr>
          <p:cNvSpPr/>
          <p:nvPr userDrawn="1"/>
        </p:nvSpPr>
        <p:spPr>
          <a:xfrm>
            <a:off x="6929478" y="2958394"/>
            <a:ext cx="2299740" cy="7620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19E36D6F-3EBF-6FE4-A9D1-9B4D1361A6D8}"/>
              </a:ext>
            </a:extLst>
          </p:cNvPr>
          <p:cNvSpPr/>
          <p:nvPr userDrawn="1"/>
        </p:nvSpPr>
        <p:spPr>
          <a:xfrm>
            <a:off x="8860344" y="2958394"/>
            <a:ext cx="2299740" cy="7620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43B20B2-0D8F-C649-FB5E-9B99F2C82C8D}"/>
              </a:ext>
            </a:extLst>
          </p:cNvPr>
          <p:cNvCxnSpPr/>
          <p:nvPr userDrawn="1"/>
        </p:nvCxnSpPr>
        <p:spPr>
          <a:xfrm>
            <a:off x="2102312" y="3101340"/>
            <a:ext cx="0" cy="213360"/>
          </a:xfrm>
          <a:prstGeom prst="line">
            <a:avLst/>
          </a:prstGeom>
          <a:ln w="34925">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2717F8-282D-5F17-CC85-4D6B342FA89D}"/>
              </a:ext>
            </a:extLst>
          </p:cNvPr>
          <p:cNvCxnSpPr/>
          <p:nvPr userDrawn="1"/>
        </p:nvCxnSpPr>
        <p:spPr>
          <a:xfrm>
            <a:off x="4020246" y="3124200"/>
            <a:ext cx="0" cy="213360"/>
          </a:xfrm>
          <a:prstGeom prst="line">
            <a:avLst/>
          </a:prstGeom>
          <a:ln w="34925">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6B13EA-D2BC-65A2-6CC1-145FEA6B2DB4}"/>
              </a:ext>
            </a:extLst>
          </p:cNvPr>
          <p:cNvCxnSpPr/>
          <p:nvPr userDrawn="1"/>
        </p:nvCxnSpPr>
        <p:spPr>
          <a:xfrm>
            <a:off x="5951112" y="3124200"/>
            <a:ext cx="0" cy="213360"/>
          </a:xfrm>
          <a:prstGeom prst="line">
            <a:avLst/>
          </a:prstGeom>
          <a:ln w="34925">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8ED4F4-7D8C-52BB-365C-E7B792E8A832}"/>
              </a:ext>
            </a:extLst>
          </p:cNvPr>
          <p:cNvCxnSpPr/>
          <p:nvPr userDrawn="1"/>
        </p:nvCxnSpPr>
        <p:spPr>
          <a:xfrm>
            <a:off x="7881978" y="3124200"/>
            <a:ext cx="0" cy="213360"/>
          </a:xfrm>
          <a:prstGeom prst="line">
            <a:avLst/>
          </a:prstGeom>
          <a:ln w="34925">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35" name="Text Placeholder 16">
            <a:extLst>
              <a:ext uri="{FF2B5EF4-FFF2-40B4-BE49-F238E27FC236}">
                <a16:creationId xmlns:a16="http://schemas.microsoft.com/office/drawing/2014/main" id="{948F329C-604B-FD2E-6256-6B16DD5740BE}"/>
              </a:ext>
            </a:extLst>
          </p:cNvPr>
          <p:cNvSpPr>
            <a:spLocks noGrp="1"/>
          </p:cNvSpPr>
          <p:nvPr>
            <p:ph type="body" sz="quarter" idx="21" hasCustomPrompt="1"/>
          </p:nvPr>
        </p:nvSpPr>
        <p:spPr>
          <a:xfrm>
            <a:off x="1136880" y="3828172"/>
            <a:ext cx="1930866" cy="1214884"/>
          </a:xfrm>
        </p:spPr>
        <p:txBody>
          <a:bodyPr lIns="90000" tIns="0" rIns="90000" bIns="0" numCol="1" spcCol="0">
            <a:spAutoFit/>
          </a:bodyPr>
          <a:lstStyle>
            <a:lvl1pPr marL="0" indent="0" algn="ctr">
              <a:lnSpc>
                <a:spcPts val="1600"/>
              </a:lnSpc>
              <a:spcBef>
                <a:spcPts val="1600"/>
              </a:spcBef>
              <a:buNone/>
              <a:defRPr sz="120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r>
              <a:rPr lang="en-GB" dirty="0"/>
              <a:t> </a:t>
            </a:r>
            <a:r>
              <a:rPr lang="en-GB" dirty="0" err="1"/>
              <a:t>dolor</a:t>
            </a:r>
            <a:r>
              <a:rPr lang="en-GB" dirty="0"/>
              <a:t> </a:t>
            </a:r>
            <a:r>
              <a:rPr lang="en-GB" dirty="0" err="1"/>
              <a:t>acimaxim</a:t>
            </a:r>
            <a:r>
              <a:rPr lang="en-GB" dirty="0"/>
              <a:t> </a:t>
            </a:r>
            <a:r>
              <a:rPr lang="en-GB" dirty="0" err="1"/>
              <a:t>ulparisque</a:t>
            </a:r>
            <a:r>
              <a:rPr lang="en-GB" dirty="0"/>
              <a:t> </a:t>
            </a:r>
            <a:r>
              <a:rPr lang="en-GB" dirty="0" err="1"/>
              <a:t>coribus</a:t>
            </a:r>
            <a:endParaRPr lang="en-GB" dirty="0"/>
          </a:p>
        </p:txBody>
      </p:sp>
      <p:sp>
        <p:nvSpPr>
          <p:cNvPr id="36" name="Text Placeholder 16">
            <a:extLst>
              <a:ext uri="{FF2B5EF4-FFF2-40B4-BE49-F238E27FC236}">
                <a16:creationId xmlns:a16="http://schemas.microsoft.com/office/drawing/2014/main" id="{A43B6FB2-33D4-81D4-091D-CF1589E78327}"/>
              </a:ext>
            </a:extLst>
          </p:cNvPr>
          <p:cNvSpPr>
            <a:spLocks noGrp="1"/>
          </p:cNvSpPr>
          <p:nvPr>
            <p:ph type="body" sz="quarter" idx="22" hasCustomPrompt="1"/>
          </p:nvPr>
        </p:nvSpPr>
        <p:spPr>
          <a:xfrm>
            <a:off x="3095624" y="3828172"/>
            <a:ext cx="1930866" cy="1214884"/>
          </a:xfrm>
        </p:spPr>
        <p:txBody>
          <a:bodyPr lIns="90000" tIns="0" rIns="90000" bIns="0" numCol="1" spcCol="0">
            <a:spAutoFit/>
          </a:bodyPr>
          <a:lstStyle>
            <a:lvl1pPr marL="0" indent="0" algn="ctr">
              <a:lnSpc>
                <a:spcPts val="1600"/>
              </a:lnSpc>
              <a:spcBef>
                <a:spcPts val="1600"/>
              </a:spcBef>
              <a:buNone/>
              <a:defRPr sz="120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r>
              <a:rPr lang="en-GB" dirty="0"/>
              <a:t> </a:t>
            </a:r>
            <a:r>
              <a:rPr lang="en-GB" dirty="0" err="1"/>
              <a:t>dolor</a:t>
            </a:r>
            <a:r>
              <a:rPr lang="en-GB" dirty="0"/>
              <a:t> </a:t>
            </a:r>
            <a:r>
              <a:rPr lang="en-GB" dirty="0" err="1"/>
              <a:t>acimaxim</a:t>
            </a:r>
            <a:r>
              <a:rPr lang="en-GB" dirty="0"/>
              <a:t> </a:t>
            </a:r>
            <a:r>
              <a:rPr lang="en-GB" dirty="0" err="1"/>
              <a:t>ulparisque</a:t>
            </a:r>
            <a:r>
              <a:rPr lang="en-GB" dirty="0"/>
              <a:t> </a:t>
            </a:r>
            <a:r>
              <a:rPr lang="en-GB" dirty="0" err="1"/>
              <a:t>coribus</a:t>
            </a:r>
            <a:endParaRPr lang="en-GB" dirty="0"/>
          </a:p>
        </p:txBody>
      </p:sp>
      <p:sp>
        <p:nvSpPr>
          <p:cNvPr id="37" name="Text Placeholder 16">
            <a:extLst>
              <a:ext uri="{FF2B5EF4-FFF2-40B4-BE49-F238E27FC236}">
                <a16:creationId xmlns:a16="http://schemas.microsoft.com/office/drawing/2014/main" id="{D96CCC88-72FC-2BAB-EF12-AFEA2C4EEC96}"/>
              </a:ext>
            </a:extLst>
          </p:cNvPr>
          <p:cNvSpPr>
            <a:spLocks noGrp="1"/>
          </p:cNvSpPr>
          <p:nvPr>
            <p:ph type="body" sz="quarter" idx="23" hasCustomPrompt="1"/>
          </p:nvPr>
        </p:nvSpPr>
        <p:spPr>
          <a:xfrm>
            <a:off x="5054368" y="3828172"/>
            <a:ext cx="1930866" cy="1214884"/>
          </a:xfrm>
        </p:spPr>
        <p:txBody>
          <a:bodyPr lIns="90000" tIns="0" rIns="90000" bIns="0" numCol="1" spcCol="0">
            <a:spAutoFit/>
          </a:bodyPr>
          <a:lstStyle>
            <a:lvl1pPr marL="0" indent="0" algn="ctr">
              <a:lnSpc>
                <a:spcPts val="1600"/>
              </a:lnSpc>
              <a:spcBef>
                <a:spcPts val="1600"/>
              </a:spcBef>
              <a:buNone/>
              <a:defRPr sz="120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r>
              <a:rPr lang="en-GB" dirty="0"/>
              <a:t> </a:t>
            </a:r>
            <a:r>
              <a:rPr lang="en-GB" dirty="0" err="1"/>
              <a:t>dolor</a:t>
            </a:r>
            <a:r>
              <a:rPr lang="en-GB" dirty="0"/>
              <a:t> </a:t>
            </a:r>
            <a:r>
              <a:rPr lang="en-GB" dirty="0" err="1"/>
              <a:t>acimaxim</a:t>
            </a:r>
            <a:r>
              <a:rPr lang="en-GB" dirty="0"/>
              <a:t> </a:t>
            </a:r>
            <a:r>
              <a:rPr lang="en-GB" dirty="0" err="1"/>
              <a:t>ulparisque</a:t>
            </a:r>
            <a:r>
              <a:rPr lang="en-GB" dirty="0"/>
              <a:t> </a:t>
            </a:r>
            <a:r>
              <a:rPr lang="en-GB" dirty="0" err="1"/>
              <a:t>coribus</a:t>
            </a:r>
            <a:endParaRPr lang="en-GB" dirty="0"/>
          </a:p>
        </p:txBody>
      </p:sp>
      <p:sp>
        <p:nvSpPr>
          <p:cNvPr id="38" name="Text Placeholder 16">
            <a:extLst>
              <a:ext uri="{FF2B5EF4-FFF2-40B4-BE49-F238E27FC236}">
                <a16:creationId xmlns:a16="http://schemas.microsoft.com/office/drawing/2014/main" id="{037A4231-28B8-7AE7-04FE-34DED5543674}"/>
              </a:ext>
            </a:extLst>
          </p:cNvPr>
          <p:cNvSpPr>
            <a:spLocks noGrp="1"/>
          </p:cNvSpPr>
          <p:nvPr>
            <p:ph type="body" sz="quarter" idx="24" hasCustomPrompt="1"/>
          </p:nvPr>
        </p:nvSpPr>
        <p:spPr>
          <a:xfrm>
            <a:off x="7013112" y="3828172"/>
            <a:ext cx="1930866" cy="1214884"/>
          </a:xfrm>
        </p:spPr>
        <p:txBody>
          <a:bodyPr lIns="90000" tIns="0" rIns="90000" bIns="0" numCol="1" spcCol="0">
            <a:spAutoFit/>
          </a:bodyPr>
          <a:lstStyle>
            <a:lvl1pPr marL="0" indent="0" algn="ctr">
              <a:lnSpc>
                <a:spcPts val="1600"/>
              </a:lnSpc>
              <a:spcBef>
                <a:spcPts val="1600"/>
              </a:spcBef>
              <a:buNone/>
              <a:defRPr sz="120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r>
              <a:rPr lang="en-GB" dirty="0"/>
              <a:t> </a:t>
            </a:r>
            <a:r>
              <a:rPr lang="en-GB" dirty="0" err="1"/>
              <a:t>dolor</a:t>
            </a:r>
            <a:r>
              <a:rPr lang="en-GB" dirty="0"/>
              <a:t> </a:t>
            </a:r>
            <a:r>
              <a:rPr lang="en-GB" dirty="0" err="1"/>
              <a:t>acimaxim</a:t>
            </a:r>
            <a:r>
              <a:rPr lang="en-GB" dirty="0"/>
              <a:t> </a:t>
            </a:r>
            <a:r>
              <a:rPr lang="en-GB" dirty="0" err="1"/>
              <a:t>ulparisque</a:t>
            </a:r>
            <a:r>
              <a:rPr lang="en-GB" dirty="0"/>
              <a:t> </a:t>
            </a:r>
            <a:r>
              <a:rPr lang="en-GB" dirty="0" err="1"/>
              <a:t>coribus</a:t>
            </a:r>
            <a:endParaRPr lang="en-GB" dirty="0"/>
          </a:p>
        </p:txBody>
      </p:sp>
      <p:sp>
        <p:nvSpPr>
          <p:cNvPr id="39" name="Text Placeholder 16">
            <a:extLst>
              <a:ext uri="{FF2B5EF4-FFF2-40B4-BE49-F238E27FC236}">
                <a16:creationId xmlns:a16="http://schemas.microsoft.com/office/drawing/2014/main" id="{5AE83510-5490-9EE3-6568-F59CBD54021E}"/>
              </a:ext>
            </a:extLst>
          </p:cNvPr>
          <p:cNvSpPr>
            <a:spLocks noGrp="1"/>
          </p:cNvSpPr>
          <p:nvPr>
            <p:ph type="body" sz="quarter" idx="25" hasCustomPrompt="1"/>
          </p:nvPr>
        </p:nvSpPr>
        <p:spPr>
          <a:xfrm>
            <a:off x="8971854" y="3828172"/>
            <a:ext cx="1930866" cy="1214884"/>
          </a:xfrm>
        </p:spPr>
        <p:txBody>
          <a:bodyPr lIns="90000" tIns="0" rIns="90000" bIns="0" numCol="1" spcCol="0">
            <a:spAutoFit/>
          </a:bodyPr>
          <a:lstStyle>
            <a:lvl1pPr marL="0" indent="0" algn="ctr">
              <a:lnSpc>
                <a:spcPts val="1600"/>
              </a:lnSpc>
              <a:spcBef>
                <a:spcPts val="1600"/>
              </a:spcBef>
              <a:buNone/>
              <a:defRPr sz="120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err="1"/>
              <a:t>Upta</a:t>
            </a:r>
            <a:r>
              <a:rPr lang="en-GB" dirty="0"/>
              <a:t> </a:t>
            </a:r>
            <a:r>
              <a:rPr lang="en-GB" dirty="0" err="1"/>
              <a:t>quam</a:t>
            </a:r>
            <a:r>
              <a:rPr lang="en-GB" dirty="0"/>
              <a:t>, </a:t>
            </a:r>
            <a:r>
              <a:rPr lang="en-GB" dirty="0" err="1"/>
              <a:t>officatur</a:t>
            </a:r>
            <a:r>
              <a:rPr lang="en-GB" dirty="0"/>
              <a:t> </a:t>
            </a:r>
            <a:r>
              <a:rPr lang="en-GB" dirty="0" err="1"/>
              <a:t>sequunt</a:t>
            </a:r>
            <a:r>
              <a:rPr lang="en-GB" dirty="0"/>
              <a:t> arum </a:t>
            </a:r>
            <a:r>
              <a:rPr lang="en-GB" dirty="0" err="1"/>
              <a:t>alis</a:t>
            </a:r>
            <a:r>
              <a:rPr lang="en-GB" dirty="0"/>
              <a:t> qui </a:t>
            </a:r>
            <a:r>
              <a:rPr lang="en-GB" dirty="0" err="1"/>
              <a:t>destius</a:t>
            </a:r>
            <a:r>
              <a:rPr lang="en-GB" dirty="0"/>
              <a:t> </a:t>
            </a:r>
            <a:r>
              <a:rPr lang="en-GB" dirty="0" err="1"/>
              <a:t>quiatur</a:t>
            </a:r>
            <a:r>
              <a:rPr lang="en-GB" dirty="0"/>
              <a:t> am </a:t>
            </a:r>
            <a:r>
              <a:rPr lang="en-GB" dirty="0" err="1"/>
              <a:t>quodiasperro</a:t>
            </a:r>
            <a:r>
              <a:rPr lang="en-GB" dirty="0"/>
              <a:t> </a:t>
            </a:r>
            <a:r>
              <a:rPr lang="en-GB" dirty="0" err="1"/>
              <a:t>dolor</a:t>
            </a:r>
            <a:r>
              <a:rPr lang="en-GB" dirty="0"/>
              <a:t> </a:t>
            </a:r>
            <a:r>
              <a:rPr lang="en-GB" dirty="0" err="1"/>
              <a:t>acimaxim</a:t>
            </a:r>
            <a:r>
              <a:rPr lang="en-GB" dirty="0"/>
              <a:t> </a:t>
            </a:r>
            <a:r>
              <a:rPr lang="en-GB" dirty="0" err="1"/>
              <a:t>ulparisque</a:t>
            </a:r>
            <a:r>
              <a:rPr lang="en-GB" dirty="0"/>
              <a:t> </a:t>
            </a:r>
            <a:r>
              <a:rPr lang="en-GB" dirty="0" err="1"/>
              <a:t>coribus</a:t>
            </a:r>
            <a:endParaRPr lang="en-GB" dirty="0"/>
          </a:p>
        </p:txBody>
      </p:sp>
      <p:cxnSp>
        <p:nvCxnSpPr>
          <p:cNvPr id="40" name="Straight Connector 39">
            <a:extLst>
              <a:ext uri="{FF2B5EF4-FFF2-40B4-BE49-F238E27FC236}">
                <a16:creationId xmlns:a16="http://schemas.microsoft.com/office/drawing/2014/main" id="{CD1ECC70-AF2B-B930-0AB1-7FA33E3AA1CC}"/>
              </a:ext>
            </a:extLst>
          </p:cNvPr>
          <p:cNvCxnSpPr/>
          <p:nvPr userDrawn="1"/>
        </p:nvCxnSpPr>
        <p:spPr>
          <a:xfrm>
            <a:off x="9855558" y="3101340"/>
            <a:ext cx="0" cy="213360"/>
          </a:xfrm>
          <a:prstGeom prst="line">
            <a:avLst/>
          </a:prstGeom>
          <a:ln w="34925">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1" name="Text Placeholder 16">
            <a:extLst>
              <a:ext uri="{FF2B5EF4-FFF2-40B4-BE49-F238E27FC236}">
                <a16:creationId xmlns:a16="http://schemas.microsoft.com/office/drawing/2014/main" id="{26EC3A16-6058-3416-FB0C-C84395FC04D5}"/>
              </a:ext>
            </a:extLst>
          </p:cNvPr>
          <p:cNvSpPr>
            <a:spLocks noGrp="1"/>
          </p:cNvSpPr>
          <p:nvPr>
            <p:ph type="body" sz="quarter" idx="26" hasCustomPrompt="1"/>
          </p:nvPr>
        </p:nvSpPr>
        <p:spPr>
          <a:xfrm>
            <a:off x="1409417" y="1240191"/>
            <a:ext cx="1385791" cy="1385791"/>
          </a:xfrm>
          <a:prstGeom prst="ellipse">
            <a:avLst/>
          </a:prstGeom>
          <a:solidFill>
            <a:schemeClr val="bg1"/>
          </a:solidFill>
          <a:ln w="142875">
            <a:solidFill>
              <a:schemeClr val="bg2"/>
            </a:solidFill>
          </a:ln>
        </p:spPr>
        <p:txBody>
          <a:bodyPr lIns="0" tIns="0" rIns="0" bIns="0" numCol="1" spcCol="0" anchor="ctr" anchorCtr="0">
            <a:normAutofit/>
          </a:bodyPr>
          <a:lstStyle>
            <a:lvl1pPr marL="0" indent="0" algn="ctr">
              <a:lnSpc>
                <a:spcPts val="1800"/>
              </a:lnSpc>
              <a:spcBef>
                <a:spcPts val="1600"/>
              </a:spcBef>
              <a:buNone/>
              <a:defRPr sz="24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42" name="Isosceles Triangle 41">
            <a:extLst>
              <a:ext uri="{FF2B5EF4-FFF2-40B4-BE49-F238E27FC236}">
                <a16:creationId xmlns:a16="http://schemas.microsoft.com/office/drawing/2014/main" id="{B054CBD8-0CE7-A7B8-C8B4-C62E7FDBE004}"/>
              </a:ext>
            </a:extLst>
          </p:cNvPr>
          <p:cNvSpPr/>
          <p:nvPr userDrawn="1"/>
        </p:nvSpPr>
        <p:spPr>
          <a:xfrm flipV="1">
            <a:off x="1929196" y="2625982"/>
            <a:ext cx="346232" cy="29847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Placeholder 16">
            <a:extLst>
              <a:ext uri="{FF2B5EF4-FFF2-40B4-BE49-F238E27FC236}">
                <a16:creationId xmlns:a16="http://schemas.microsoft.com/office/drawing/2014/main" id="{338F11F3-FAF1-72D7-1F59-695B0180D8BB}"/>
              </a:ext>
            </a:extLst>
          </p:cNvPr>
          <p:cNvSpPr>
            <a:spLocks noGrp="1"/>
          </p:cNvSpPr>
          <p:nvPr>
            <p:ph type="body" sz="quarter" idx="27" hasCustomPrompt="1"/>
          </p:nvPr>
        </p:nvSpPr>
        <p:spPr>
          <a:xfrm>
            <a:off x="3340284" y="1240191"/>
            <a:ext cx="1385791" cy="1385791"/>
          </a:xfrm>
          <a:prstGeom prst="ellipse">
            <a:avLst/>
          </a:prstGeom>
          <a:solidFill>
            <a:schemeClr val="bg1"/>
          </a:solidFill>
          <a:ln w="142875">
            <a:solidFill>
              <a:schemeClr val="bg2"/>
            </a:solidFill>
          </a:ln>
        </p:spPr>
        <p:txBody>
          <a:bodyPr lIns="0" tIns="0" rIns="0" bIns="0" numCol="1" spcCol="0" anchor="ctr" anchorCtr="0">
            <a:normAutofit/>
          </a:bodyPr>
          <a:lstStyle>
            <a:lvl1pPr marL="0" indent="0" algn="ctr">
              <a:lnSpc>
                <a:spcPts val="1800"/>
              </a:lnSpc>
              <a:spcBef>
                <a:spcPts val="1600"/>
              </a:spcBef>
              <a:buNone/>
              <a:defRPr sz="24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44" name="Isosceles Triangle 43">
            <a:extLst>
              <a:ext uri="{FF2B5EF4-FFF2-40B4-BE49-F238E27FC236}">
                <a16:creationId xmlns:a16="http://schemas.microsoft.com/office/drawing/2014/main" id="{5C8B93FB-921D-75DB-F867-B9171CAF4C88}"/>
              </a:ext>
            </a:extLst>
          </p:cNvPr>
          <p:cNvSpPr/>
          <p:nvPr userDrawn="1"/>
        </p:nvSpPr>
        <p:spPr>
          <a:xfrm flipV="1">
            <a:off x="3860063" y="2625982"/>
            <a:ext cx="346232" cy="29847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6">
            <a:extLst>
              <a:ext uri="{FF2B5EF4-FFF2-40B4-BE49-F238E27FC236}">
                <a16:creationId xmlns:a16="http://schemas.microsoft.com/office/drawing/2014/main" id="{7369E2FF-002D-7940-0DBC-DAA4C2F7721E}"/>
              </a:ext>
            </a:extLst>
          </p:cNvPr>
          <p:cNvSpPr>
            <a:spLocks noGrp="1"/>
          </p:cNvSpPr>
          <p:nvPr>
            <p:ph type="body" sz="quarter" idx="28" hasCustomPrompt="1"/>
          </p:nvPr>
        </p:nvSpPr>
        <p:spPr>
          <a:xfrm>
            <a:off x="5271151" y="1240191"/>
            <a:ext cx="1385791" cy="1385791"/>
          </a:xfrm>
          <a:prstGeom prst="ellipse">
            <a:avLst/>
          </a:prstGeom>
          <a:solidFill>
            <a:schemeClr val="bg1"/>
          </a:solidFill>
          <a:ln w="142875">
            <a:solidFill>
              <a:schemeClr val="bg2"/>
            </a:solidFill>
          </a:ln>
        </p:spPr>
        <p:txBody>
          <a:bodyPr lIns="0" tIns="0" rIns="0" bIns="0" numCol="1" spcCol="0" anchor="ctr" anchorCtr="0">
            <a:normAutofit/>
          </a:bodyPr>
          <a:lstStyle>
            <a:lvl1pPr marL="0" indent="0" algn="ctr">
              <a:lnSpc>
                <a:spcPts val="1800"/>
              </a:lnSpc>
              <a:spcBef>
                <a:spcPts val="1600"/>
              </a:spcBef>
              <a:buNone/>
              <a:defRPr sz="24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46" name="Isosceles Triangle 45">
            <a:extLst>
              <a:ext uri="{FF2B5EF4-FFF2-40B4-BE49-F238E27FC236}">
                <a16:creationId xmlns:a16="http://schemas.microsoft.com/office/drawing/2014/main" id="{078F3959-6987-ACF6-A9C0-B109B81F467F}"/>
              </a:ext>
            </a:extLst>
          </p:cNvPr>
          <p:cNvSpPr/>
          <p:nvPr userDrawn="1"/>
        </p:nvSpPr>
        <p:spPr>
          <a:xfrm flipV="1">
            <a:off x="5790930" y="2625982"/>
            <a:ext cx="346232" cy="29847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16">
            <a:extLst>
              <a:ext uri="{FF2B5EF4-FFF2-40B4-BE49-F238E27FC236}">
                <a16:creationId xmlns:a16="http://schemas.microsoft.com/office/drawing/2014/main" id="{0B45535C-0C1A-44A5-266D-F90E476781B4}"/>
              </a:ext>
            </a:extLst>
          </p:cNvPr>
          <p:cNvSpPr>
            <a:spLocks noGrp="1"/>
          </p:cNvSpPr>
          <p:nvPr>
            <p:ph type="body" sz="quarter" idx="29" hasCustomPrompt="1"/>
          </p:nvPr>
        </p:nvSpPr>
        <p:spPr>
          <a:xfrm>
            <a:off x="7189082" y="1240191"/>
            <a:ext cx="1385791" cy="1385791"/>
          </a:xfrm>
          <a:prstGeom prst="ellipse">
            <a:avLst/>
          </a:prstGeom>
          <a:solidFill>
            <a:schemeClr val="bg1"/>
          </a:solidFill>
          <a:ln w="142875">
            <a:solidFill>
              <a:schemeClr val="bg2"/>
            </a:solidFill>
          </a:ln>
        </p:spPr>
        <p:txBody>
          <a:bodyPr lIns="0" tIns="0" rIns="0" bIns="0" numCol="1" spcCol="0" anchor="ctr" anchorCtr="0">
            <a:normAutofit/>
          </a:bodyPr>
          <a:lstStyle>
            <a:lvl1pPr marL="0" indent="0" algn="ctr">
              <a:lnSpc>
                <a:spcPts val="1800"/>
              </a:lnSpc>
              <a:spcBef>
                <a:spcPts val="1600"/>
              </a:spcBef>
              <a:buNone/>
              <a:defRPr sz="24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48" name="Isosceles Triangle 47">
            <a:extLst>
              <a:ext uri="{FF2B5EF4-FFF2-40B4-BE49-F238E27FC236}">
                <a16:creationId xmlns:a16="http://schemas.microsoft.com/office/drawing/2014/main" id="{5CDF1B99-CFFA-7490-D956-352AC53B4BD7}"/>
              </a:ext>
            </a:extLst>
          </p:cNvPr>
          <p:cNvSpPr/>
          <p:nvPr userDrawn="1"/>
        </p:nvSpPr>
        <p:spPr>
          <a:xfrm flipV="1">
            <a:off x="7708861" y="2625982"/>
            <a:ext cx="346232" cy="29847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 Placeholder 16">
            <a:extLst>
              <a:ext uri="{FF2B5EF4-FFF2-40B4-BE49-F238E27FC236}">
                <a16:creationId xmlns:a16="http://schemas.microsoft.com/office/drawing/2014/main" id="{2E37DA87-EF21-2B94-EF3F-8F3D14E49302}"/>
              </a:ext>
            </a:extLst>
          </p:cNvPr>
          <p:cNvSpPr>
            <a:spLocks noGrp="1"/>
          </p:cNvSpPr>
          <p:nvPr>
            <p:ph type="body" sz="quarter" idx="30" hasCustomPrompt="1"/>
          </p:nvPr>
        </p:nvSpPr>
        <p:spPr>
          <a:xfrm>
            <a:off x="9162662" y="1240191"/>
            <a:ext cx="1385791" cy="1385791"/>
          </a:xfrm>
          <a:prstGeom prst="ellipse">
            <a:avLst/>
          </a:prstGeom>
          <a:solidFill>
            <a:schemeClr val="bg1"/>
          </a:solidFill>
          <a:ln w="142875">
            <a:solidFill>
              <a:schemeClr val="bg2"/>
            </a:solidFill>
          </a:ln>
        </p:spPr>
        <p:txBody>
          <a:bodyPr lIns="0" tIns="0" rIns="0" bIns="0" numCol="1" spcCol="0" anchor="ctr" anchorCtr="0">
            <a:normAutofit/>
          </a:bodyPr>
          <a:lstStyle>
            <a:lvl1pPr marL="0" indent="0" algn="ctr">
              <a:lnSpc>
                <a:spcPts val="1800"/>
              </a:lnSpc>
              <a:spcBef>
                <a:spcPts val="1600"/>
              </a:spcBef>
              <a:buNone/>
              <a:defRPr sz="24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TEXT</a:t>
            </a:r>
          </a:p>
        </p:txBody>
      </p:sp>
      <p:sp>
        <p:nvSpPr>
          <p:cNvPr id="50" name="Isosceles Triangle 49">
            <a:extLst>
              <a:ext uri="{FF2B5EF4-FFF2-40B4-BE49-F238E27FC236}">
                <a16:creationId xmlns:a16="http://schemas.microsoft.com/office/drawing/2014/main" id="{C04B50F5-C49C-B550-F877-0CFB15C3AD6D}"/>
              </a:ext>
            </a:extLst>
          </p:cNvPr>
          <p:cNvSpPr/>
          <p:nvPr userDrawn="1"/>
        </p:nvSpPr>
        <p:spPr>
          <a:xfrm flipV="1">
            <a:off x="9682441" y="2625982"/>
            <a:ext cx="346232" cy="29847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BC540787-125A-FEF4-BAB8-BDEEE9ED53A1}"/>
              </a:ext>
            </a:extLst>
          </p:cNvPr>
          <p:cNvSpPr>
            <a:spLocks noGrp="1"/>
          </p:cNvSpPr>
          <p:nvPr>
            <p:ph type="dt" sz="half" idx="31"/>
          </p:nvPr>
        </p:nvSpPr>
        <p:spPr/>
        <p:txBody>
          <a:bodyPr/>
          <a:lstStyle/>
          <a:p>
            <a:fld id="{C54CF4C6-24BC-4FBA-AB49-E3A63D8761E7}" type="datetime2">
              <a:rPr lang="en-US" smtClean="0"/>
              <a:t>Monday, April 28, 2025</a:t>
            </a:fld>
            <a:endParaRPr lang="en-GB" dirty="0"/>
          </a:p>
        </p:txBody>
      </p:sp>
      <p:sp>
        <p:nvSpPr>
          <p:cNvPr id="3" name="Footer Placeholder 2">
            <a:extLst>
              <a:ext uri="{FF2B5EF4-FFF2-40B4-BE49-F238E27FC236}">
                <a16:creationId xmlns:a16="http://schemas.microsoft.com/office/drawing/2014/main" id="{5AC66857-3A04-CCB1-7B2C-D2789E864842}"/>
              </a:ext>
            </a:extLst>
          </p:cNvPr>
          <p:cNvSpPr>
            <a:spLocks noGrp="1"/>
          </p:cNvSpPr>
          <p:nvPr>
            <p:ph type="ftr" sz="quarter" idx="32"/>
          </p:nvPr>
        </p:nvSpPr>
        <p:spPr/>
        <p:txBody>
          <a:body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CC2315F4-20D9-A3CB-AE55-E42F716F14D6}"/>
              </a:ext>
            </a:extLst>
          </p:cNvPr>
          <p:cNvSpPr>
            <a:spLocks noGrp="1"/>
          </p:cNvSpPr>
          <p:nvPr>
            <p:ph type="sldNum" sz="quarter" idx="33"/>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2049420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Diagram">
    <p:bg>
      <p:bgPr>
        <a:solidFill>
          <a:schemeClr val="bg1"/>
        </a:solidFill>
        <a:effectLst/>
      </p:bgPr>
    </p:bg>
    <p:spTree>
      <p:nvGrpSpPr>
        <p:cNvPr id="1" name=""/>
        <p:cNvGrpSpPr/>
        <p:nvPr/>
      </p:nvGrpSpPr>
      <p:grpSpPr>
        <a:xfrm>
          <a:off x="0" y="0"/>
          <a:ext cx="0" cy="0"/>
          <a:chOff x="0" y="0"/>
          <a:chExt cx="0" cy="0"/>
        </a:xfrm>
      </p:grpSpPr>
      <p:pic>
        <p:nvPicPr>
          <p:cNvPr id="16" name="Picture 15" descr="A white circle on a black background&#10;&#10;Description automatically generated">
            <a:extLst>
              <a:ext uri="{FF2B5EF4-FFF2-40B4-BE49-F238E27FC236}">
                <a16:creationId xmlns:a16="http://schemas.microsoft.com/office/drawing/2014/main" id="{38F4E373-5408-85CA-001E-8E73C4801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85661" y="3428998"/>
            <a:ext cx="1823125" cy="913126"/>
          </a:xfrm>
          <a:prstGeom prst="rect">
            <a:avLst/>
          </a:prstGeom>
        </p:spPr>
      </p:pic>
      <p:pic>
        <p:nvPicPr>
          <p:cNvPr id="21" name="Picture 20" descr="A white circle on a black background&#10;&#10;Description automatically generated">
            <a:extLst>
              <a:ext uri="{FF2B5EF4-FFF2-40B4-BE49-F238E27FC236}">
                <a16:creationId xmlns:a16="http://schemas.microsoft.com/office/drawing/2014/main" id="{EE414CFA-AE9C-0E14-A13B-E239A1665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666421" y="3428998"/>
            <a:ext cx="1823125" cy="913126"/>
          </a:xfrm>
          <a:prstGeom prst="rect">
            <a:avLst/>
          </a:prstGeom>
        </p:spPr>
      </p:pic>
      <p:pic>
        <p:nvPicPr>
          <p:cNvPr id="8" name="Picture 7" descr="A white circle on a black background&#10;&#10;Description automatically generated">
            <a:extLst>
              <a:ext uri="{FF2B5EF4-FFF2-40B4-BE49-F238E27FC236}">
                <a16:creationId xmlns:a16="http://schemas.microsoft.com/office/drawing/2014/main" id="{487F5343-379A-9242-BB49-74D388983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04900" y="3428998"/>
            <a:ext cx="1823125" cy="913126"/>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3" name="Picture 2" descr="A white circle on a black background&#10;&#10;Description automatically generated">
            <a:extLst>
              <a:ext uri="{FF2B5EF4-FFF2-40B4-BE49-F238E27FC236}">
                <a16:creationId xmlns:a16="http://schemas.microsoft.com/office/drawing/2014/main" id="{D38FD0EF-F278-C090-785C-1D4A1BE38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2015" y="2515874"/>
            <a:ext cx="1823125" cy="913126"/>
          </a:xfrm>
          <a:prstGeom prst="rect">
            <a:avLst/>
          </a:prstGeom>
        </p:spPr>
      </p:pic>
      <p:pic>
        <p:nvPicPr>
          <p:cNvPr id="5" name="Picture 4" descr="A blue and black circle&#10;&#10;Description automatically generated">
            <a:extLst>
              <a:ext uri="{FF2B5EF4-FFF2-40B4-BE49-F238E27FC236}">
                <a16:creationId xmlns:a16="http://schemas.microsoft.com/office/drawing/2014/main" id="{D57CA9DB-58F6-F3EE-BACF-ADDC834CA6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42015" y="3429000"/>
            <a:ext cx="1823125" cy="913126"/>
          </a:xfrm>
          <a:prstGeom prst="rect">
            <a:avLst/>
          </a:prstGeom>
        </p:spPr>
      </p:pic>
      <p:pic>
        <p:nvPicPr>
          <p:cNvPr id="9" name="Picture 8" descr="A blue and black circle&#10;&#10;Description automatically generated">
            <a:extLst>
              <a:ext uri="{FF2B5EF4-FFF2-40B4-BE49-F238E27FC236}">
                <a16:creationId xmlns:a16="http://schemas.microsoft.com/office/drawing/2014/main" id="{6B91F1FA-641F-D52F-7F5C-3C0C7B1677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1104900" y="2515874"/>
            <a:ext cx="1823125" cy="913126"/>
          </a:xfrm>
          <a:prstGeom prst="rect">
            <a:avLst/>
          </a:prstGeom>
        </p:spPr>
      </p:pic>
      <p:pic>
        <p:nvPicPr>
          <p:cNvPr id="13" name="Picture 12" descr="A white circle on a black background&#10;&#10;Description automatically generated">
            <a:extLst>
              <a:ext uri="{FF2B5EF4-FFF2-40B4-BE49-F238E27FC236}">
                <a16:creationId xmlns:a16="http://schemas.microsoft.com/office/drawing/2014/main" id="{A076A5C7-2EC8-6BE1-2FFA-F169EB91E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9307" y="2515874"/>
            <a:ext cx="1823125" cy="913126"/>
          </a:xfrm>
          <a:prstGeom prst="rect">
            <a:avLst/>
          </a:prstGeom>
        </p:spPr>
      </p:pic>
      <p:pic>
        <p:nvPicPr>
          <p:cNvPr id="15" name="Picture 14" descr="A blue and black circle&#10;&#10;Description automatically generated">
            <a:extLst>
              <a:ext uri="{FF2B5EF4-FFF2-40B4-BE49-F238E27FC236}">
                <a16:creationId xmlns:a16="http://schemas.microsoft.com/office/drawing/2014/main" id="{F6A6EE85-1CC8-61ED-798D-11DC84F618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29307" y="3429000"/>
            <a:ext cx="1823125" cy="913126"/>
          </a:xfrm>
          <a:prstGeom prst="rect">
            <a:avLst/>
          </a:prstGeom>
        </p:spPr>
      </p:pic>
      <p:pic>
        <p:nvPicPr>
          <p:cNvPr id="17" name="Picture 16" descr="A blue and black circle&#10;&#10;Description automatically generated">
            <a:extLst>
              <a:ext uri="{FF2B5EF4-FFF2-40B4-BE49-F238E27FC236}">
                <a16:creationId xmlns:a16="http://schemas.microsoft.com/office/drawing/2014/main" id="{2C6F0EF6-19CC-DE50-5508-21E861B6C5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4385661" y="2515874"/>
            <a:ext cx="1823125" cy="913126"/>
          </a:xfrm>
          <a:prstGeom prst="rect">
            <a:avLst/>
          </a:prstGeom>
        </p:spPr>
      </p:pic>
      <p:pic>
        <p:nvPicPr>
          <p:cNvPr id="18" name="Picture 17" descr="A white circle on a black background&#10;&#10;Description automatically generated">
            <a:extLst>
              <a:ext uri="{FF2B5EF4-FFF2-40B4-BE49-F238E27FC236}">
                <a16:creationId xmlns:a16="http://schemas.microsoft.com/office/drawing/2014/main" id="{9D4ACC58-2229-3FB3-F8B7-38FA998FEC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0066" y="2515874"/>
            <a:ext cx="1823125" cy="913126"/>
          </a:xfrm>
          <a:prstGeom prst="rect">
            <a:avLst/>
          </a:prstGeom>
        </p:spPr>
      </p:pic>
      <p:pic>
        <p:nvPicPr>
          <p:cNvPr id="20" name="Picture 19" descr="A blue and black circle&#10;&#10;Description automatically generated">
            <a:extLst>
              <a:ext uri="{FF2B5EF4-FFF2-40B4-BE49-F238E27FC236}">
                <a16:creationId xmlns:a16="http://schemas.microsoft.com/office/drawing/2014/main" id="{5ECF4E8A-CE63-D5CA-462F-DB851E458CC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0066" y="3429000"/>
            <a:ext cx="1823125" cy="913126"/>
          </a:xfrm>
          <a:prstGeom prst="rect">
            <a:avLst/>
          </a:prstGeom>
        </p:spPr>
      </p:pic>
      <p:pic>
        <p:nvPicPr>
          <p:cNvPr id="22" name="Picture 21" descr="A blue and black circle&#10;&#10;Description automatically generated">
            <a:extLst>
              <a:ext uri="{FF2B5EF4-FFF2-40B4-BE49-F238E27FC236}">
                <a16:creationId xmlns:a16="http://schemas.microsoft.com/office/drawing/2014/main" id="{74C9DFF0-47C7-A2A2-502B-CB8C58D0577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7666421" y="2515874"/>
            <a:ext cx="1823125" cy="913126"/>
          </a:xfrm>
          <a:prstGeom prst="rect">
            <a:avLst/>
          </a:prstGeom>
        </p:spPr>
      </p:pic>
      <p:sp>
        <p:nvSpPr>
          <p:cNvPr id="24" name="Text Placeholder 2">
            <a:extLst>
              <a:ext uri="{FF2B5EF4-FFF2-40B4-BE49-F238E27FC236}">
                <a16:creationId xmlns:a16="http://schemas.microsoft.com/office/drawing/2014/main" id="{054D2EEF-9E7D-484E-5AFB-2CF48D886E29}"/>
              </a:ext>
            </a:extLst>
          </p:cNvPr>
          <p:cNvSpPr>
            <a:spLocks noGrp="1"/>
          </p:cNvSpPr>
          <p:nvPr>
            <p:ph type="body" sz="quarter" idx="12" hasCustomPrompt="1"/>
          </p:nvPr>
        </p:nvSpPr>
        <p:spPr>
          <a:xfrm>
            <a:off x="2702454" y="3296542"/>
            <a:ext cx="264909" cy="264909"/>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25" name="Text Placeholder 2">
            <a:extLst>
              <a:ext uri="{FF2B5EF4-FFF2-40B4-BE49-F238E27FC236}">
                <a16:creationId xmlns:a16="http://schemas.microsoft.com/office/drawing/2014/main" id="{90F91FB1-9268-B628-2321-AF4453EFD786}"/>
              </a:ext>
            </a:extLst>
          </p:cNvPr>
          <p:cNvSpPr>
            <a:spLocks noGrp="1"/>
          </p:cNvSpPr>
          <p:nvPr>
            <p:ph type="body" sz="quarter" idx="13" hasCustomPrompt="1"/>
          </p:nvPr>
        </p:nvSpPr>
        <p:spPr>
          <a:xfrm>
            <a:off x="4346099" y="3296542"/>
            <a:ext cx="264909" cy="264909"/>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26" name="Text Placeholder 2">
            <a:extLst>
              <a:ext uri="{FF2B5EF4-FFF2-40B4-BE49-F238E27FC236}">
                <a16:creationId xmlns:a16="http://schemas.microsoft.com/office/drawing/2014/main" id="{FCBA4D83-E4BB-F9AC-8753-36F4260D3D5A}"/>
              </a:ext>
            </a:extLst>
          </p:cNvPr>
          <p:cNvSpPr>
            <a:spLocks noGrp="1"/>
          </p:cNvSpPr>
          <p:nvPr>
            <p:ph type="body" sz="quarter" idx="14" hasCustomPrompt="1"/>
          </p:nvPr>
        </p:nvSpPr>
        <p:spPr>
          <a:xfrm>
            <a:off x="5983214" y="3296542"/>
            <a:ext cx="264909" cy="264909"/>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27" name="Text Placeholder 2">
            <a:extLst>
              <a:ext uri="{FF2B5EF4-FFF2-40B4-BE49-F238E27FC236}">
                <a16:creationId xmlns:a16="http://schemas.microsoft.com/office/drawing/2014/main" id="{E0F6AD25-3CCB-07C8-36FB-A93CB1FA50CB}"/>
              </a:ext>
            </a:extLst>
          </p:cNvPr>
          <p:cNvSpPr>
            <a:spLocks noGrp="1"/>
          </p:cNvSpPr>
          <p:nvPr>
            <p:ph type="body" sz="quarter" idx="15" hasCustomPrompt="1"/>
          </p:nvPr>
        </p:nvSpPr>
        <p:spPr>
          <a:xfrm>
            <a:off x="7633616" y="3296542"/>
            <a:ext cx="264909" cy="264909"/>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28" name="Text Placeholder 2">
            <a:extLst>
              <a:ext uri="{FF2B5EF4-FFF2-40B4-BE49-F238E27FC236}">
                <a16:creationId xmlns:a16="http://schemas.microsoft.com/office/drawing/2014/main" id="{AC4F873A-C559-3FFA-64D3-EFEB395BD0D9}"/>
              </a:ext>
            </a:extLst>
          </p:cNvPr>
          <p:cNvSpPr>
            <a:spLocks noGrp="1"/>
          </p:cNvSpPr>
          <p:nvPr>
            <p:ph type="body" sz="quarter" idx="16" hasCustomPrompt="1"/>
          </p:nvPr>
        </p:nvSpPr>
        <p:spPr>
          <a:xfrm>
            <a:off x="9299257" y="3296542"/>
            <a:ext cx="264909" cy="264909"/>
          </a:xfrm>
          <a:prstGeom prst="ellipse">
            <a:avLst/>
          </a:prstGeom>
          <a:solidFill>
            <a:schemeClr val="bg2"/>
          </a:solidFill>
          <a:ln w="76200">
            <a:solidFill>
              <a:schemeClr val="accent2"/>
            </a:solidFill>
          </a:ln>
        </p:spPr>
        <p:txBody>
          <a:bodyPr/>
          <a:lstStyle>
            <a:lvl1pPr marL="0" indent="0">
              <a:buNone/>
              <a:defRPr/>
            </a:lvl1pPr>
          </a:lstStyle>
          <a:p>
            <a:pPr lvl="0"/>
            <a:r>
              <a:rPr lang="en-GB" dirty="0"/>
              <a:t> </a:t>
            </a:r>
          </a:p>
        </p:txBody>
      </p:sp>
      <p:sp>
        <p:nvSpPr>
          <p:cNvPr id="30" name="Text Placeholder 16">
            <a:extLst>
              <a:ext uri="{FF2B5EF4-FFF2-40B4-BE49-F238E27FC236}">
                <a16:creationId xmlns:a16="http://schemas.microsoft.com/office/drawing/2014/main" id="{28F138D7-5E29-E76E-C018-C03106D362ED}"/>
              </a:ext>
            </a:extLst>
          </p:cNvPr>
          <p:cNvSpPr>
            <a:spLocks noGrp="1"/>
          </p:cNvSpPr>
          <p:nvPr>
            <p:ph type="body" sz="quarter" idx="26" hasCustomPrompt="1"/>
          </p:nvPr>
        </p:nvSpPr>
        <p:spPr>
          <a:xfrm>
            <a:off x="1323566" y="1971163"/>
            <a:ext cx="1385791" cy="412260"/>
          </a:xfrm>
          <a:prstGeom prst="rect">
            <a:avLst/>
          </a:prstGeom>
          <a:noFill/>
          <a:ln w="142875">
            <a:noFill/>
          </a:ln>
        </p:spPr>
        <p:txBody>
          <a:bodyPr lIns="0" tIns="0" rIns="0" bIns="0" numCol="1" spcCol="0" anchor="ctr" anchorCtr="0">
            <a:normAutofit/>
          </a:bodyPr>
          <a:lstStyle>
            <a:lvl1pPr marL="0" indent="0" algn="ctr">
              <a:lnSpc>
                <a:spcPts val="1800"/>
              </a:lnSpc>
              <a:spcBef>
                <a:spcPts val="1600"/>
              </a:spcBef>
              <a:buNone/>
              <a:defRPr sz="22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Step 01</a:t>
            </a:r>
          </a:p>
        </p:txBody>
      </p:sp>
      <p:sp>
        <p:nvSpPr>
          <p:cNvPr id="51" name="Text Placeholder 16">
            <a:extLst>
              <a:ext uri="{FF2B5EF4-FFF2-40B4-BE49-F238E27FC236}">
                <a16:creationId xmlns:a16="http://schemas.microsoft.com/office/drawing/2014/main" id="{71577CA1-3DB6-2A47-888F-4898C821B2AD}"/>
              </a:ext>
            </a:extLst>
          </p:cNvPr>
          <p:cNvSpPr>
            <a:spLocks noGrp="1"/>
          </p:cNvSpPr>
          <p:nvPr>
            <p:ph type="body" sz="quarter" idx="27" hasCustomPrompt="1"/>
          </p:nvPr>
        </p:nvSpPr>
        <p:spPr>
          <a:xfrm>
            <a:off x="2967363" y="4474577"/>
            <a:ext cx="1385791" cy="412260"/>
          </a:xfrm>
          <a:prstGeom prst="rect">
            <a:avLst/>
          </a:prstGeom>
          <a:noFill/>
          <a:ln w="142875">
            <a:noFill/>
          </a:ln>
        </p:spPr>
        <p:txBody>
          <a:bodyPr lIns="0" tIns="0" rIns="0" bIns="0" numCol="1" spcCol="0" anchor="ctr" anchorCtr="0">
            <a:normAutofit/>
          </a:bodyPr>
          <a:lstStyle>
            <a:lvl1pPr marL="0" indent="0" algn="ctr">
              <a:lnSpc>
                <a:spcPts val="1800"/>
              </a:lnSpc>
              <a:spcBef>
                <a:spcPts val="1600"/>
              </a:spcBef>
              <a:buNone/>
              <a:defRPr sz="22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Step 02</a:t>
            </a:r>
          </a:p>
        </p:txBody>
      </p:sp>
      <p:sp>
        <p:nvSpPr>
          <p:cNvPr id="52" name="Text Placeholder 16">
            <a:extLst>
              <a:ext uri="{FF2B5EF4-FFF2-40B4-BE49-F238E27FC236}">
                <a16:creationId xmlns:a16="http://schemas.microsoft.com/office/drawing/2014/main" id="{2BDC172F-DF3D-012B-2D06-092BFBD7521E}"/>
              </a:ext>
            </a:extLst>
          </p:cNvPr>
          <p:cNvSpPr>
            <a:spLocks noGrp="1"/>
          </p:cNvSpPr>
          <p:nvPr>
            <p:ph type="body" sz="quarter" idx="28" hasCustomPrompt="1"/>
          </p:nvPr>
        </p:nvSpPr>
        <p:spPr>
          <a:xfrm>
            <a:off x="4590890" y="1971163"/>
            <a:ext cx="1385791" cy="412260"/>
          </a:xfrm>
          <a:prstGeom prst="rect">
            <a:avLst/>
          </a:prstGeom>
          <a:noFill/>
          <a:ln w="142875">
            <a:noFill/>
          </a:ln>
        </p:spPr>
        <p:txBody>
          <a:bodyPr lIns="0" tIns="0" rIns="0" bIns="0" numCol="1" spcCol="0" anchor="ctr" anchorCtr="0">
            <a:normAutofit/>
          </a:bodyPr>
          <a:lstStyle>
            <a:lvl1pPr marL="0" indent="0" algn="ctr">
              <a:lnSpc>
                <a:spcPts val="1800"/>
              </a:lnSpc>
              <a:spcBef>
                <a:spcPts val="1600"/>
              </a:spcBef>
              <a:buNone/>
              <a:defRPr sz="22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Step 03</a:t>
            </a:r>
          </a:p>
        </p:txBody>
      </p:sp>
      <p:sp>
        <p:nvSpPr>
          <p:cNvPr id="53" name="Text Placeholder 16">
            <a:extLst>
              <a:ext uri="{FF2B5EF4-FFF2-40B4-BE49-F238E27FC236}">
                <a16:creationId xmlns:a16="http://schemas.microsoft.com/office/drawing/2014/main" id="{B8E33F58-C857-B478-FAE9-9B7A3CA2A5AE}"/>
              </a:ext>
            </a:extLst>
          </p:cNvPr>
          <p:cNvSpPr>
            <a:spLocks noGrp="1"/>
          </p:cNvSpPr>
          <p:nvPr>
            <p:ph type="body" sz="quarter" idx="29" hasCustomPrompt="1"/>
          </p:nvPr>
        </p:nvSpPr>
        <p:spPr>
          <a:xfrm>
            <a:off x="6287862" y="4474577"/>
            <a:ext cx="1385791" cy="412260"/>
          </a:xfrm>
          <a:prstGeom prst="rect">
            <a:avLst/>
          </a:prstGeom>
          <a:noFill/>
          <a:ln w="142875">
            <a:noFill/>
          </a:ln>
        </p:spPr>
        <p:txBody>
          <a:bodyPr lIns="0" tIns="0" rIns="0" bIns="0" numCol="1" spcCol="0" anchor="ctr" anchorCtr="0">
            <a:normAutofit/>
          </a:bodyPr>
          <a:lstStyle>
            <a:lvl1pPr marL="0" indent="0" algn="ctr">
              <a:lnSpc>
                <a:spcPts val="1800"/>
              </a:lnSpc>
              <a:spcBef>
                <a:spcPts val="1600"/>
              </a:spcBef>
              <a:buNone/>
              <a:defRPr sz="22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Step 04</a:t>
            </a:r>
          </a:p>
        </p:txBody>
      </p:sp>
      <p:sp>
        <p:nvSpPr>
          <p:cNvPr id="54" name="Text Placeholder 16">
            <a:extLst>
              <a:ext uri="{FF2B5EF4-FFF2-40B4-BE49-F238E27FC236}">
                <a16:creationId xmlns:a16="http://schemas.microsoft.com/office/drawing/2014/main" id="{16C578AA-5FB0-9B60-3CBC-2ED1561D9620}"/>
              </a:ext>
            </a:extLst>
          </p:cNvPr>
          <p:cNvSpPr>
            <a:spLocks noGrp="1"/>
          </p:cNvSpPr>
          <p:nvPr>
            <p:ph type="body" sz="quarter" idx="30" hasCustomPrompt="1"/>
          </p:nvPr>
        </p:nvSpPr>
        <p:spPr>
          <a:xfrm>
            <a:off x="7855420" y="1971163"/>
            <a:ext cx="1385791" cy="412260"/>
          </a:xfrm>
          <a:prstGeom prst="rect">
            <a:avLst/>
          </a:prstGeom>
          <a:noFill/>
          <a:ln w="142875">
            <a:noFill/>
          </a:ln>
        </p:spPr>
        <p:txBody>
          <a:bodyPr lIns="0" tIns="0" rIns="0" bIns="0" numCol="1" spcCol="0" anchor="ctr" anchorCtr="0">
            <a:normAutofit/>
          </a:bodyPr>
          <a:lstStyle>
            <a:lvl1pPr marL="0" indent="0" algn="ctr">
              <a:lnSpc>
                <a:spcPts val="1800"/>
              </a:lnSpc>
              <a:spcBef>
                <a:spcPts val="1600"/>
              </a:spcBef>
              <a:buNone/>
              <a:defRPr sz="22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Step 05</a:t>
            </a:r>
          </a:p>
        </p:txBody>
      </p:sp>
      <p:sp>
        <p:nvSpPr>
          <p:cNvPr id="55" name="Text Placeholder 16">
            <a:extLst>
              <a:ext uri="{FF2B5EF4-FFF2-40B4-BE49-F238E27FC236}">
                <a16:creationId xmlns:a16="http://schemas.microsoft.com/office/drawing/2014/main" id="{AF8881BD-1961-109C-FD32-069145BA70C1}"/>
              </a:ext>
            </a:extLst>
          </p:cNvPr>
          <p:cNvSpPr>
            <a:spLocks noGrp="1"/>
          </p:cNvSpPr>
          <p:nvPr>
            <p:ph type="body" sz="quarter" idx="31" hasCustomPrompt="1"/>
          </p:nvPr>
        </p:nvSpPr>
        <p:spPr>
          <a:xfrm>
            <a:off x="9608362" y="4474577"/>
            <a:ext cx="1385791" cy="412260"/>
          </a:xfrm>
          <a:prstGeom prst="rect">
            <a:avLst/>
          </a:prstGeom>
          <a:noFill/>
          <a:ln w="142875">
            <a:noFill/>
          </a:ln>
        </p:spPr>
        <p:txBody>
          <a:bodyPr lIns="0" tIns="0" rIns="0" bIns="0" numCol="1" spcCol="0" anchor="ctr" anchorCtr="0">
            <a:normAutofit/>
          </a:bodyPr>
          <a:lstStyle>
            <a:lvl1pPr marL="0" indent="0" algn="ctr">
              <a:lnSpc>
                <a:spcPts val="1800"/>
              </a:lnSpc>
              <a:spcBef>
                <a:spcPts val="1600"/>
              </a:spcBef>
              <a:buNone/>
              <a:defRPr sz="2200" b="1" cap="all"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Step 06</a:t>
            </a:r>
          </a:p>
        </p:txBody>
      </p:sp>
      <p:sp>
        <p:nvSpPr>
          <p:cNvPr id="2" name="Date Placeholder 1">
            <a:extLst>
              <a:ext uri="{FF2B5EF4-FFF2-40B4-BE49-F238E27FC236}">
                <a16:creationId xmlns:a16="http://schemas.microsoft.com/office/drawing/2014/main" id="{F8B97FE8-9F26-CA42-1CEF-6B4454BF3D49}"/>
              </a:ext>
            </a:extLst>
          </p:cNvPr>
          <p:cNvSpPr>
            <a:spLocks noGrp="1"/>
          </p:cNvSpPr>
          <p:nvPr>
            <p:ph type="dt" sz="half" idx="32"/>
          </p:nvPr>
        </p:nvSpPr>
        <p:spPr/>
        <p:txBody>
          <a:bodyPr/>
          <a:lstStyle/>
          <a:p>
            <a:fld id="{7A77E598-B2D8-444D-9E94-C95A0BCCE7AD}" type="datetime2">
              <a:rPr lang="en-US" smtClean="0"/>
              <a:t>Monday, April 28, 2025</a:t>
            </a:fld>
            <a:endParaRPr lang="en-GB" dirty="0"/>
          </a:p>
        </p:txBody>
      </p:sp>
      <p:sp>
        <p:nvSpPr>
          <p:cNvPr id="4" name="Footer Placeholder 3">
            <a:extLst>
              <a:ext uri="{FF2B5EF4-FFF2-40B4-BE49-F238E27FC236}">
                <a16:creationId xmlns:a16="http://schemas.microsoft.com/office/drawing/2014/main" id="{8EF05726-4F3F-FD64-14CA-B3D337F6AC37}"/>
              </a:ext>
            </a:extLst>
          </p:cNvPr>
          <p:cNvSpPr>
            <a:spLocks noGrp="1"/>
          </p:cNvSpPr>
          <p:nvPr>
            <p:ph type="ftr" sz="quarter" idx="33"/>
          </p:nvPr>
        </p:nvSpPr>
        <p:spPr/>
        <p:txBody>
          <a:bodyPr/>
          <a:lstStyle/>
          <a:p>
            <a:pPr algn="l"/>
            <a:r>
              <a:rPr lang="en-GB"/>
              <a:t>Copyright Irwin Mitchell</a:t>
            </a:r>
            <a:endParaRPr lang="en-GB" dirty="0"/>
          </a:p>
        </p:txBody>
      </p:sp>
      <p:sp>
        <p:nvSpPr>
          <p:cNvPr id="11" name="Slide Number Placeholder 10">
            <a:extLst>
              <a:ext uri="{FF2B5EF4-FFF2-40B4-BE49-F238E27FC236}">
                <a16:creationId xmlns:a16="http://schemas.microsoft.com/office/drawing/2014/main" id="{6D027EC8-543F-607E-810A-994C9B63F6C1}"/>
              </a:ext>
            </a:extLst>
          </p:cNvPr>
          <p:cNvSpPr>
            <a:spLocks noGrp="1"/>
          </p:cNvSpPr>
          <p:nvPr>
            <p:ph type="sldNum" sz="quarter" idx="34"/>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2118964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Diagram">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2" name="Text Placeholder 16">
            <a:extLst>
              <a:ext uri="{FF2B5EF4-FFF2-40B4-BE49-F238E27FC236}">
                <a16:creationId xmlns:a16="http://schemas.microsoft.com/office/drawing/2014/main" id="{70768378-6F91-FB92-4B47-021F5135F388}"/>
              </a:ext>
            </a:extLst>
          </p:cNvPr>
          <p:cNvSpPr>
            <a:spLocks noGrp="1"/>
          </p:cNvSpPr>
          <p:nvPr>
            <p:ph type="body" sz="quarter" idx="21" hasCustomPrompt="1"/>
          </p:nvPr>
        </p:nvSpPr>
        <p:spPr>
          <a:xfrm>
            <a:off x="3141194" y="3577318"/>
            <a:ext cx="720000" cy="720000"/>
          </a:xfrm>
          <a:prstGeom prst="ellipse">
            <a:avLst/>
          </a:prstGeom>
          <a:solidFill>
            <a:schemeClr val="accent2"/>
          </a:solidFill>
        </p:spPr>
        <p:txBody>
          <a:bodyPr lIns="0" tIns="0" rIns="0" bIns="0" numCol="1" spcCol="0" anchor="ctr" anchorCtr="0">
            <a:normAutofit/>
          </a:bodyPr>
          <a:lstStyle>
            <a:lvl1pPr marL="0" indent="0" algn="ctr">
              <a:lnSpc>
                <a:spcPts val="1800"/>
              </a:lnSpc>
              <a:spcBef>
                <a:spcPts val="1600"/>
              </a:spcBef>
              <a:buNone/>
              <a:defRPr sz="1800" b="1"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10%</a:t>
            </a:r>
          </a:p>
        </p:txBody>
      </p:sp>
      <p:sp>
        <p:nvSpPr>
          <p:cNvPr id="4" name="Text Placeholder 16">
            <a:extLst>
              <a:ext uri="{FF2B5EF4-FFF2-40B4-BE49-F238E27FC236}">
                <a16:creationId xmlns:a16="http://schemas.microsoft.com/office/drawing/2014/main" id="{14ADA3F0-09B5-5887-8BC5-9D0423F0F69E}"/>
              </a:ext>
            </a:extLst>
          </p:cNvPr>
          <p:cNvSpPr>
            <a:spLocks noGrp="1"/>
          </p:cNvSpPr>
          <p:nvPr>
            <p:ph type="body" sz="quarter" idx="22" hasCustomPrompt="1"/>
          </p:nvPr>
        </p:nvSpPr>
        <p:spPr>
          <a:xfrm>
            <a:off x="3744262" y="3001318"/>
            <a:ext cx="1296000" cy="1296000"/>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b="1"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18%</a:t>
            </a:r>
          </a:p>
        </p:txBody>
      </p:sp>
      <p:sp>
        <p:nvSpPr>
          <p:cNvPr id="11" name="Text Placeholder 16">
            <a:extLst>
              <a:ext uri="{FF2B5EF4-FFF2-40B4-BE49-F238E27FC236}">
                <a16:creationId xmlns:a16="http://schemas.microsoft.com/office/drawing/2014/main" id="{44A5FEE1-FFD9-6094-CE92-B49F0A84B859}"/>
              </a:ext>
            </a:extLst>
          </p:cNvPr>
          <p:cNvSpPr>
            <a:spLocks noGrp="1"/>
          </p:cNvSpPr>
          <p:nvPr>
            <p:ph type="body" sz="quarter" idx="23" hasCustomPrompt="1"/>
          </p:nvPr>
        </p:nvSpPr>
        <p:spPr>
          <a:xfrm>
            <a:off x="4869929" y="2663860"/>
            <a:ext cx="1440000" cy="1440000"/>
          </a:xfrm>
          <a:prstGeom prst="ellipse">
            <a:avLst/>
          </a:prstGeom>
          <a:solidFill>
            <a:schemeClr val="accent2"/>
          </a:solidFill>
        </p:spPr>
        <p:txBody>
          <a:bodyPr lIns="0" tIns="0" rIns="0" bIns="0" numCol="1" spcCol="0" anchor="ctr" anchorCtr="0">
            <a:normAutofit/>
          </a:bodyPr>
          <a:lstStyle>
            <a:lvl1pPr marL="0" indent="0" algn="ctr">
              <a:lnSpc>
                <a:spcPts val="1800"/>
              </a:lnSpc>
              <a:spcBef>
                <a:spcPts val="1600"/>
              </a:spcBef>
              <a:buNone/>
              <a:defRPr sz="1800" b="1"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20%</a:t>
            </a:r>
          </a:p>
        </p:txBody>
      </p:sp>
      <p:sp>
        <p:nvSpPr>
          <p:cNvPr id="12" name="Text Placeholder 16">
            <a:extLst>
              <a:ext uri="{FF2B5EF4-FFF2-40B4-BE49-F238E27FC236}">
                <a16:creationId xmlns:a16="http://schemas.microsoft.com/office/drawing/2014/main" id="{64DF1CEC-53E8-7C54-C562-565FBD99CB00}"/>
              </a:ext>
            </a:extLst>
          </p:cNvPr>
          <p:cNvSpPr>
            <a:spLocks noGrp="1"/>
          </p:cNvSpPr>
          <p:nvPr>
            <p:ph type="body" sz="quarter" idx="24" hasCustomPrompt="1"/>
          </p:nvPr>
        </p:nvSpPr>
        <p:spPr>
          <a:xfrm>
            <a:off x="6165929" y="1676535"/>
            <a:ext cx="2664000" cy="2664000"/>
          </a:xfrm>
          <a:prstGeom prst="ellipse">
            <a:avLst/>
          </a:prstGeom>
          <a:solidFill>
            <a:schemeClr val="tx2"/>
          </a:solidFill>
        </p:spPr>
        <p:txBody>
          <a:bodyPr lIns="0" tIns="0" rIns="0" bIns="0" numCol="1" spcCol="0" anchor="ctr" anchorCtr="0">
            <a:normAutofit/>
          </a:bodyPr>
          <a:lstStyle>
            <a:lvl1pPr marL="0" indent="0" algn="ctr">
              <a:lnSpc>
                <a:spcPts val="1800"/>
              </a:lnSpc>
              <a:spcBef>
                <a:spcPts val="1600"/>
              </a:spcBef>
              <a:buNone/>
              <a:defRPr sz="1800" b="1" cap="all"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GB" dirty="0"/>
              <a:t>32%</a:t>
            </a:r>
          </a:p>
        </p:txBody>
      </p:sp>
      <p:sp>
        <p:nvSpPr>
          <p:cNvPr id="3" name="Date Placeholder 2">
            <a:extLst>
              <a:ext uri="{FF2B5EF4-FFF2-40B4-BE49-F238E27FC236}">
                <a16:creationId xmlns:a16="http://schemas.microsoft.com/office/drawing/2014/main" id="{886E914F-6805-7EFD-B8AF-1D2CDD12B86F}"/>
              </a:ext>
            </a:extLst>
          </p:cNvPr>
          <p:cNvSpPr>
            <a:spLocks noGrp="1"/>
          </p:cNvSpPr>
          <p:nvPr>
            <p:ph type="dt" sz="half" idx="25"/>
          </p:nvPr>
        </p:nvSpPr>
        <p:spPr/>
        <p:txBody>
          <a:bodyPr/>
          <a:lstStyle/>
          <a:p>
            <a:fld id="{CA1FB08F-61CE-4487-B37A-422F91B6DBE9}" type="datetime2">
              <a:rPr lang="en-US" smtClean="0"/>
              <a:t>Monday, April 28, 2025</a:t>
            </a:fld>
            <a:endParaRPr lang="en-GB" dirty="0"/>
          </a:p>
        </p:txBody>
      </p:sp>
      <p:sp>
        <p:nvSpPr>
          <p:cNvPr id="5" name="Footer Placeholder 4">
            <a:extLst>
              <a:ext uri="{FF2B5EF4-FFF2-40B4-BE49-F238E27FC236}">
                <a16:creationId xmlns:a16="http://schemas.microsoft.com/office/drawing/2014/main" id="{700E0BA6-5996-F84D-8C13-83C86E36E231}"/>
              </a:ext>
            </a:extLst>
          </p:cNvPr>
          <p:cNvSpPr>
            <a:spLocks noGrp="1"/>
          </p:cNvSpPr>
          <p:nvPr>
            <p:ph type="ftr" sz="quarter" idx="26"/>
          </p:nvPr>
        </p:nvSpPr>
        <p:spPr/>
        <p:txBody>
          <a:bodyPr/>
          <a:lstStyle/>
          <a:p>
            <a:pPr algn="l"/>
            <a:r>
              <a:rPr lang="en-GB"/>
              <a:t>Copyright Irwin Mitchell</a:t>
            </a:r>
            <a:endParaRPr lang="en-GB" dirty="0"/>
          </a:p>
        </p:txBody>
      </p:sp>
      <p:sp>
        <p:nvSpPr>
          <p:cNvPr id="8" name="Slide Number Placeholder 7">
            <a:extLst>
              <a:ext uri="{FF2B5EF4-FFF2-40B4-BE49-F238E27FC236}">
                <a16:creationId xmlns:a16="http://schemas.microsoft.com/office/drawing/2014/main" id="{14816E32-26ED-66DC-6C3D-D38D2EC2D89D}"/>
              </a:ext>
            </a:extLst>
          </p:cNvPr>
          <p:cNvSpPr>
            <a:spLocks noGrp="1"/>
          </p:cNvSpPr>
          <p:nvPr>
            <p:ph type="sldNum" sz="quarter" idx="27"/>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608012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Diagram">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6" name="Picture 5">
            <a:extLst>
              <a:ext uri="{FF2B5EF4-FFF2-40B4-BE49-F238E27FC236}">
                <a16:creationId xmlns:a16="http://schemas.microsoft.com/office/drawing/2014/main" id="{A8A639BA-C85D-D4C6-41A7-E94BE4F95F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5" name="Text Placeholder 16">
            <a:extLst>
              <a:ext uri="{FF2B5EF4-FFF2-40B4-BE49-F238E27FC236}">
                <a16:creationId xmlns:a16="http://schemas.microsoft.com/office/drawing/2014/main" id="{A24F4E2E-9326-DD03-BD24-F97924760001}"/>
              </a:ext>
            </a:extLst>
          </p:cNvPr>
          <p:cNvSpPr>
            <a:spLocks noGrp="1"/>
          </p:cNvSpPr>
          <p:nvPr>
            <p:ph type="body" sz="quarter" idx="23"/>
          </p:nvPr>
        </p:nvSpPr>
        <p:spPr>
          <a:xfrm rot="5400000">
            <a:off x="3209613" y="717873"/>
            <a:ext cx="1894194" cy="1836420"/>
          </a:xfrm>
          <a:prstGeom prst="hexagon">
            <a:avLst/>
          </a:prstGeom>
          <a:solidFill>
            <a:schemeClr val="accent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5" name="Text Placeholder 16">
            <a:extLst>
              <a:ext uri="{FF2B5EF4-FFF2-40B4-BE49-F238E27FC236}">
                <a16:creationId xmlns:a16="http://schemas.microsoft.com/office/drawing/2014/main" id="{75748D01-7D93-F9D1-D70F-050113593B2E}"/>
              </a:ext>
            </a:extLst>
          </p:cNvPr>
          <p:cNvSpPr>
            <a:spLocks noGrp="1"/>
          </p:cNvSpPr>
          <p:nvPr>
            <p:ph type="body" sz="quarter" idx="24"/>
          </p:nvPr>
        </p:nvSpPr>
        <p:spPr>
          <a:xfrm rot="5400000">
            <a:off x="5148902" y="717873"/>
            <a:ext cx="1894194" cy="1836420"/>
          </a:xfrm>
          <a:prstGeom prst="hexagon">
            <a:avLst/>
          </a:prstGeom>
          <a:solidFill>
            <a:schemeClr val="accent1"/>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6" name="Text Placeholder 16">
            <a:extLst>
              <a:ext uri="{FF2B5EF4-FFF2-40B4-BE49-F238E27FC236}">
                <a16:creationId xmlns:a16="http://schemas.microsoft.com/office/drawing/2014/main" id="{AB992FFF-6753-A51E-44DB-BDD49D4667BF}"/>
              </a:ext>
            </a:extLst>
          </p:cNvPr>
          <p:cNvSpPr>
            <a:spLocks noGrp="1"/>
          </p:cNvSpPr>
          <p:nvPr>
            <p:ph type="body" sz="quarter" idx="25"/>
          </p:nvPr>
        </p:nvSpPr>
        <p:spPr>
          <a:xfrm rot="5400000">
            <a:off x="7088191" y="717873"/>
            <a:ext cx="1894194" cy="1836420"/>
          </a:xfrm>
          <a:prstGeom prst="hexagon">
            <a:avLst/>
          </a:prstGeom>
          <a:solidFill>
            <a:schemeClr val="tx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7" name="Text Placeholder 16">
            <a:extLst>
              <a:ext uri="{FF2B5EF4-FFF2-40B4-BE49-F238E27FC236}">
                <a16:creationId xmlns:a16="http://schemas.microsoft.com/office/drawing/2014/main" id="{1F7DD856-707C-2F61-2ACF-AD2832557C06}"/>
              </a:ext>
            </a:extLst>
          </p:cNvPr>
          <p:cNvSpPr>
            <a:spLocks noGrp="1"/>
          </p:cNvSpPr>
          <p:nvPr>
            <p:ph type="body" sz="quarter" idx="26"/>
          </p:nvPr>
        </p:nvSpPr>
        <p:spPr>
          <a:xfrm rot="5400000">
            <a:off x="4177353" y="2264733"/>
            <a:ext cx="1894194" cy="1836420"/>
          </a:xfrm>
          <a:prstGeom prst="hexagon">
            <a:avLst/>
          </a:prstGeom>
          <a:solidFill>
            <a:schemeClr val="accent6"/>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8" name="Text Placeholder 16">
            <a:extLst>
              <a:ext uri="{FF2B5EF4-FFF2-40B4-BE49-F238E27FC236}">
                <a16:creationId xmlns:a16="http://schemas.microsoft.com/office/drawing/2014/main" id="{2291912A-3EC6-518E-183B-71720D17179B}"/>
              </a:ext>
            </a:extLst>
          </p:cNvPr>
          <p:cNvSpPr>
            <a:spLocks noGrp="1"/>
          </p:cNvSpPr>
          <p:nvPr>
            <p:ph type="body" sz="quarter" idx="27"/>
          </p:nvPr>
        </p:nvSpPr>
        <p:spPr>
          <a:xfrm rot="5400000">
            <a:off x="6116642" y="2264733"/>
            <a:ext cx="1894194" cy="1836420"/>
          </a:xfrm>
          <a:prstGeom prst="hexagon">
            <a:avLst/>
          </a:prstGeom>
          <a:solidFill>
            <a:schemeClr val="bg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0" name="Text Placeholder 16">
            <a:extLst>
              <a:ext uri="{FF2B5EF4-FFF2-40B4-BE49-F238E27FC236}">
                <a16:creationId xmlns:a16="http://schemas.microsoft.com/office/drawing/2014/main" id="{FF9EDB73-CCD0-DEEB-02DE-23A5E099BA78}"/>
              </a:ext>
            </a:extLst>
          </p:cNvPr>
          <p:cNvSpPr>
            <a:spLocks noGrp="1"/>
          </p:cNvSpPr>
          <p:nvPr>
            <p:ph type="body" sz="quarter" idx="29"/>
          </p:nvPr>
        </p:nvSpPr>
        <p:spPr>
          <a:xfrm rot="5400000">
            <a:off x="3217233" y="3781113"/>
            <a:ext cx="1894194" cy="1836420"/>
          </a:xfrm>
          <a:prstGeom prst="hexagon">
            <a:avLst/>
          </a:prstGeom>
          <a:solidFill>
            <a:schemeClr val="accent3"/>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1" name="Text Placeholder 16">
            <a:extLst>
              <a:ext uri="{FF2B5EF4-FFF2-40B4-BE49-F238E27FC236}">
                <a16:creationId xmlns:a16="http://schemas.microsoft.com/office/drawing/2014/main" id="{06686ED5-ED8E-456B-8702-325CFF3D0386}"/>
              </a:ext>
            </a:extLst>
          </p:cNvPr>
          <p:cNvSpPr>
            <a:spLocks noGrp="1"/>
          </p:cNvSpPr>
          <p:nvPr>
            <p:ph type="body" sz="quarter" idx="30"/>
          </p:nvPr>
        </p:nvSpPr>
        <p:spPr>
          <a:xfrm rot="5400000">
            <a:off x="5156522" y="3781113"/>
            <a:ext cx="1894194" cy="1836420"/>
          </a:xfrm>
          <a:prstGeom prst="hexagon">
            <a:avLst/>
          </a:prstGeom>
          <a:solidFill>
            <a:schemeClr val="accent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2" name="Text Placeholder 16">
            <a:extLst>
              <a:ext uri="{FF2B5EF4-FFF2-40B4-BE49-F238E27FC236}">
                <a16:creationId xmlns:a16="http://schemas.microsoft.com/office/drawing/2014/main" id="{053A5E68-C7E5-7681-7117-B83F136CED33}"/>
              </a:ext>
            </a:extLst>
          </p:cNvPr>
          <p:cNvSpPr>
            <a:spLocks noGrp="1"/>
          </p:cNvSpPr>
          <p:nvPr>
            <p:ph type="body" sz="quarter" idx="31"/>
          </p:nvPr>
        </p:nvSpPr>
        <p:spPr>
          <a:xfrm rot="5400000">
            <a:off x="7095811" y="3781113"/>
            <a:ext cx="1894194" cy="1836420"/>
          </a:xfrm>
          <a:prstGeom prst="hexagon">
            <a:avLst/>
          </a:prstGeom>
          <a:solidFill>
            <a:schemeClr val="tx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 name="Date Placeholder 1">
            <a:extLst>
              <a:ext uri="{FF2B5EF4-FFF2-40B4-BE49-F238E27FC236}">
                <a16:creationId xmlns:a16="http://schemas.microsoft.com/office/drawing/2014/main" id="{241AEA26-87FD-F89F-53C2-9AD16774EB43}"/>
              </a:ext>
            </a:extLst>
          </p:cNvPr>
          <p:cNvSpPr>
            <a:spLocks noGrp="1"/>
          </p:cNvSpPr>
          <p:nvPr>
            <p:ph type="dt" sz="half" idx="32"/>
          </p:nvPr>
        </p:nvSpPr>
        <p:spPr/>
        <p:txBody>
          <a:bodyPr/>
          <a:lstStyle/>
          <a:p>
            <a:fld id="{2E462C07-3832-45E2-93E6-72F284D6AE06}" type="datetime2">
              <a:rPr lang="en-US" smtClean="0"/>
              <a:t>Monday, April 28, 2025</a:t>
            </a:fld>
            <a:endParaRPr lang="en-GB" dirty="0"/>
          </a:p>
        </p:txBody>
      </p:sp>
      <p:sp>
        <p:nvSpPr>
          <p:cNvPr id="3" name="Footer Placeholder 2">
            <a:extLst>
              <a:ext uri="{FF2B5EF4-FFF2-40B4-BE49-F238E27FC236}">
                <a16:creationId xmlns:a16="http://schemas.microsoft.com/office/drawing/2014/main" id="{A0420573-31BC-A2F9-4D49-7F44EFAA3FF5}"/>
              </a:ext>
            </a:extLst>
          </p:cNvPr>
          <p:cNvSpPr>
            <a:spLocks noGrp="1"/>
          </p:cNvSpPr>
          <p:nvPr>
            <p:ph type="ftr" sz="quarter" idx="33"/>
          </p:nvPr>
        </p:nvSpPr>
        <p:spPr/>
        <p:txBody>
          <a:body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46EB7FC2-B72C-2CDC-52BC-046D595554A9}"/>
              </a:ext>
            </a:extLst>
          </p:cNvPr>
          <p:cNvSpPr>
            <a:spLocks noGrp="1"/>
          </p:cNvSpPr>
          <p:nvPr>
            <p:ph type="sldNum" sz="quarter" idx="34"/>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866836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Diagr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5B096AF-4A20-D597-FB5D-FC7629C46A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5" name="Text Placeholder 16">
            <a:extLst>
              <a:ext uri="{FF2B5EF4-FFF2-40B4-BE49-F238E27FC236}">
                <a16:creationId xmlns:a16="http://schemas.microsoft.com/office/drawing/2014/main" id="{A24F4E2E-9326-DD03-BD24-F97924760001}"/>
              </a:ext>
            </a:extLst>
          </p:cNvPr>
          <p:cNvSpPr>
            <a:spLocks noGrp="1"/>
          </p:cNvSpPr>
          <p:nvPr>
            <p:ph type="body" sz="quarter" idx="23"/>
          </p:nvPr>
        </p:nvSpPr>
        <p:spPr>
          <a:xfrm rot="5400000">
            <a:off x="3209613" y="717873"/>
            <a:ext cx="1894194" cy="1836420"/>
          </a:xfrm>
          <a:prstGeom prst="hexagon">
            <a:avLst/>
          </a:prstGeom>
          <a:solidFill>
            <a:schemeClr val="accent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5" name="Text Placeholder 16">
            <a:extLst>
              <a:ext uri="{FF2B5EF4-FFF2-40B4-BE49-F238E27FC236}">
                <a16:creationId xmlns:a16="http://schemas.microsoft.com/office/drawing/2014/main" id="{75748D01-7D93-F9D1-D70F-050113593B2E}"/>
              </a:ext>
            </a:extLst>
          </p:cNvPr>
          <p:cNvSpPr>
            <a:spLocks noGrp="1"/>
          </p:cNvSpPr>
          <p:nvPr>
            <p:ph type="body" sz="quarter" idx="24"/>
          </p:nvPr>
        </p:nvSpPr>
        <p:spPr>
          <a:xfrm rot="5400000">
            <a:off x="5148902" y="717873"/>
            <a:ext cx="1894194" cy="1836420"/>
          </a:xfrm>
          <a:prstGeom prst="hexagon">
            <a:avLst/>
          </a:prstGeom>
          <a:solidFill>
            <a:schemeClr val="accent1"/>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6" name="Text Placeholder 16">
            <a:extLst>
              <a:ext uri="{FF2B5EF4-FFF2-40B4-BE49-F238E27FC236}">
                <a16:creationId xmlns:a16="http://schemas.microsoft.com/office/drawing/2014/main" id="{AB992FFF-6753-A51E-44DB-BDD49D4667BF}"/>
              </a:ext>
            </a:extLst>
          </p:cNvPr>
          <p:cNvSpPr>
            <a:spLocks noGrp="1"/>
          </p:cNvSpPr>
          <p:nvPr>
            <p:ph type="body" sz="quarter" idx="25"/>
          </p:nvPr>
        </p:nvSpPr>
        <p:spPr>
          <a:xfrm rot="5400000">
            <a:off x="7088191" y="717873"/>
            <a:ext cx="1894194" cy="1836420"/>
          </a:xfrm>
          <a:prstGeom prst="hexagon">
            <a:avLst/>
          </a:prstGeom>
          <a:solidFill>
            <a:schemeClr val="tx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7" name="Text Placeholder 16">
            <a:extLst>
              <a:ext uri="{FF2B5EF4-FFF2-40B4-BE49-F238E27FC236}">
                <a16:creationId xmlns:a16="http://schemas.microsoft.com/office/drawing/2014/main" id="{1F7DD856-707C-2F61-2ACF-AD2832557C06}"/>
              </a:ext>
            </a:extLst>
          </p:cNvPr>
          <p:cNvSpPr>
            <a:spLocks noGrp="1"/>
          </p:cNvSpPr>
          <p:nvPr>
            <p:ph type="body" sz="quarter" idx="26"/>
          </p:nvPr>
        </p:nvSpPr>
        <p:spPr>
          <a:xfrm rot="5400000">
            <a:off x="4177353" y="2264733"/>
            <a:ext cx="1894194" cy="1836420"/>
          </a:xfrm>
          <a:prstGeom prst="hexagon">
            <a:avLst/>
          </a:prstGeom>
          <a:solidFill>
            <a:schemeClr val="accent6"/>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18" name="Text Placeholder 16">
            <a:extLst>
              <a:ext uri="{FF2B5EF4-FFF2-40B4-BE49-F238E27FC236}">
                <a16:creationId xmlns:a16="http://schemas.microsoft.com/office/drawing/2014/main" id="{2291912A-3EC6-518E-183B-71720D17179B}"/>
              </a:ext>
            </a:extLst>
          </p:cNvPr>
          <p:cNvSpPr>
            <a:spLocks noGrp="1"/>
          </p:cNvSpPr>
          <p:nvPr>
            <p:ph type="body" sz="quarter" idx="27"/>
          </p:nvPr>
        </p:nvSpPr>
        <p:spPr>
          <a:xfrm rot="5400000">
            <a:off x="6116642" y="2264733"/>
            <a:ext cx="1894194" cy="1836420"/>
          </a:xfrm>
          <a:prstGeom prst="hexagon">
            <a:avLst/>
          </a:prstGeom>
          <a:solidFill>
            <a:schemeClr val="bg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0" name="Text Placeholder 16">
            <a:extLst>
              <a:ext uri="{FF2B5EF4-FFF2-40B4-BE49-F238E27FC236}">
                <a16:creationId xmlns:a16="http://schemas.microsoft.com/office/drawing/2014/main" id="{FF9EDB73-CCD0-DEEB-02DE-23A5E099BA78}"/>
              </a:ext>
            </a:extLst>
          </p:cNvPr>
          <p:cNvSpPr>
            <a:spLocks noGrp="1"/>
          </p:cNvSpPr>
          <p:nvPr>
            <p:ph type="body" sz="quarter" idx="29"/>
          </p:nvPr>
        </p:nvSpPr>
        <p:spPr>
          <a:xfrm rot="5400000">
            <a:off x="3217233" y="3781113"/>
            <a:ext cx="1894194" cy="1836420"/>
          </a:xfrm>
          <a:prstGeom prst="hexagon">
            <a:avLst/>
          </a:prstGeom>
          <a:solidFill>
            <a:schemeClr val="accent3"/>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tx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1" name="Text Placeholder 16">
            <a:extLst>
              <a:ext uri="{FF2B5EF4-FFF2-40B4-BE49-F238E27FC236}">
                <a16:creationId xmlns:a16="http://schemas.microsoft.com/office/drawing/2014/main" id="{06686ED5-ED8E-456B-8702-325CFF3D0386}"/>
              </a:ext>
            </a:extLst>
          </p:cNvPr>
          <p:cNvSpPr>
            <a:spLocks noGrp="1"/>
          </p:cNvSpPr>
          <p:nvPr>
            <p:ph type="body" sz="quarter" idx="30"/>
          </p:nvPr>
        </p:nvSpPr>
        <p:spPr>
          <a:xfrm rot="5400000">
            <a:off x="5156522" y="3781113"/>
            <a:ext cx="1894194" cy="1836420"/>
          </a:xfrm>
          <a:prstGeom prst="hexagon">
            <a:avLst/>
          </a:prstGeom>
          <a:solidFill>
            <a:schemeClr val="accent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2" name="Text Placeholder 16">
            <a:extLst>
              <a:ext uri="{FF2B5EF4-FFF2-40B4-BE49-F238E27FC236}">
                <a16:creationId xmlns:a16="http://schemas.microsoft.com/office/drawing/2014/main" id="{053A5E68-C7E5-7681-7117-B83F136CED33}"/>
              </a:ext>
            </a:extLst>
          </p:cNvPr>
          <p:cNvSpPr>
            <a:spLocks noGrp="1"/>
          </p:cNvSpPr>
          <p:nvPr>
            <p:ph type="body" sz="quarter" idx="31"/>
          </p:nvPr>
        </p:nvSpPr>
        <p:spPr>
          <a:xfrm rot="5400000">
            <a:off x="7095811" y="3781113"/>
            <a:ext cx="1894194" cy="1836420"/>
          </a:xfrm>
          <a:prstGeom prst="hexagon">
            <a:avLst/>
          </a:prstGeom>
          <a:solidFill>
            <a:schemeClr val="tx2"/>
          </a:solidFill>
        </p:spPr>
        <p:txBody>
          <a:bodyPr vert="vert270" lIns="0" tIns="0" rIns="0" bIns="0" numCol="1" spcCol="0" anchor="ctr" anchorCtr="0">
            <a:normAutofit/>
          </a:bodyPr>
          <a:lstStyle>
            <a:lvl1pPr marL="0" indent="0" algn="ctr">
              <a:lnSpc>
                <a:spcPts val="2000"/>
              </a:lnSpc>
              <a:spcBef>
                <a:spcPts val="1600"/>
              </a:spcBef>
              <a:buNone/>
              <a:defRPr sz="2400" b="0" cap="none" baseline="0">
                <a:solidFill>
                  <a:schemeClr val="bg1"/>
                </a:solidFill>
              </a:defRPr>
            </a:lvl1pPr>
            <a:lvl2pPr marL="457200" indent="0">
              <a:lnSpc>
                <a:spcPts val="1800"/>
              </a:lnSpc>
              <a:spcBef>
                <a:spcPts val="1600"/>
              </a:spcBef>
              <a:buNone/>
              <a:defRPr sz="1200"/>
            </a:lvl2pPr>
            <a:lvl3pPr marL="914400" indent="0">
              <a:lnSpc>
                <a:spcPts val="1800"/>
              </a:lnSpc>
              <a:spcBef>
                <a:spcPts val="1600"/>
              </a:spcBef>
              <a:buNone/>
              <a:defRPr sz="1200"/>
            </a:lvl3pPr>
            <a:lvl4pPr marL="1371600" indent="0">
              <a:lnSpc>
                <a:spcPts val="1800"/>
              </a:lnSpc>
              <a:spcBef>
                <a:spcPts val="1600"/>
              </a:spcBef>
              <a:buNone/>
              <a:defRPr sz="1200"/>
            </a:lvl4pPr>
            <a:lvl5pPr marL="1828800" indent="0">
              <a:lnSpc>
                <a:spcPts val="1800"/>
              </a:lnSpc>
              <a:spcBef>
                <a:spcPts val="1600"/>
              </a:spcBef>
              <a:buNone/>
              <a:defRPr sz="1200"/>
            </a:lvl5pPr>
          </a:lstStyle>
          <a:p>
            <a:pPr lvl="0"/>
            <a:r>
              <a:rPr lang="en-US"/>
              <a:t>Click to edit Master text styles</a:t>
            </a:r>
          </a:p>
        </p:txBody>
      </p:sp>
      <p:sp>
        <p:nvSpPr>
          <p:cNvPr id="2" name="Date Placeholder 1">
            <a:extLst>
              <a:ext uri="{FF2B5EF4-FFF2-40B4-BE49-F238E27FC236}">
                <a16:creationId xmlns:a16="http://schemas.microsoft.com/office/drawing/2014/main" id="{1CFA8948-A4A8-9F01-05A1-C10DA098230A}"/>
              </a:ext>
            </a:extLst>
          </p:cNvPr>
          <p:cNvSpPr>
            <a:spLocks noGrp="1"/>
          </p:cNvSpPr>
          <p:nvPr>
            <p:ph type="dt" sz="half" idx="32"/>
          </p:nvPr>
        </p:nvSpPr>
        <p:spPr/>
        <p:txBody>
          <a:bodyPr/>
          <a:lstStyle/>
          <a:p>
            <a:fld id="{A0BA9303-8082-4479-B914-C53B58A00D86}" type="datetime2">
              <a:rPr lang="en-US" smtClean="0"/>
              <a:t>Monday, April 28, 2025</a:t>
            </a:fld>
            <a:endParaRPr lang="en-GB" dirty="0"/>
          </a:p>
        </p:txBody>
      </p:sp>
      <p:sp>
        <p:nvSpPr>
          <p:cNvPr id="3" name="Footer Placeholder 2">
            <a:extLst>
              <a:ext uri="{FF2B5EF4-FFF2-40B4-BE49-F238E27FC236}">
                <a16:creationId xmlns:a16="http://schemas.microsoft.com/office/drawing/2014/main" id="{CF36B081-3E7A-55A2-3BE2-1F8B91C811DF}"/>
              </a:ext>
            </a:extLst>
          </p:cNvPr>
          <p:cNvSpPr>
            <a:spLocks noGrp="1"/>
          </p:cNvSpPr>
          <p:nvPr>
            <p:ph type="ftr" sz="quarter" idx="33"/>
          </p:nvPr>
        </p:nvSpPr>
        <p:spPr/>
        <p:txBody>
          <a:body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23304749-2A58-7805-3460-133849E0A179}"/>
              </a:ext>
            </a:extLst>
          </p:cNvPr>
          <p:cNvSpPr>
            <a:spLocks noGrp="1"/>
          </p:cNvSpPr>
          <p:nvPr>
            <p:ph type="sldNum" sz="quarter" idx="34"/>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641423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1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C64F31-3A36-18EE-2A82-A323E1477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188000"/>
          </a:xfrm>
          <a:prstGeom prst="rect">
            <a:avLst/>
          </a:prstGeom>
        </p:spPr>
      </p:pic>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sp>
        <p:nvSpPr>
          <p:cNvPr id="2" name="Title 1">
            <a:extLst>
              <a:ext uri="{FF2B5EF4-FFF2-40B4-BE49-F238E27FC236}">
                <a16:creationId xmlns:a16="http://schemas.microsoft.com/office/drawing/2014/main" id="{7B63F600-0485-509F-56D3-23336F4B0D35}"/>
              </a:ext>
            </a:extLst>
          </p:cNvPr>
          <p:cNvSpPr>
            <a:spLocks noGrp="1"/>
          </p:cNvSpPr>
          <p:nvPr>
            <p:ph type="title" hasCustomPrompt="1"/>
          </p:nvPr>
        </p:nvSpPr>
        <p:spPr>
          <a:xfrm>
            <a:off x="838200" y="259040"/>
            <a:ext cx="10515600" cy="669917"/>
          </a:xfrm>
        </p:spPr>
        <p:txBody>
          <a:bodyPr>
            <a:normAutofit/>
          </a:bodyPr>
          <a:lstStyle>
            <a:lvl1pPr>
              <a:defRPr sz="3600">
                <a:solidFill>
                  <a:schemeClr val="bg1"/>
                </a:solidFill>
              </a:defRPr>
            </a:lvl1pPr>
          </a:lstStyle>
          <a:p>
            <a:r>
              <a:rPr lang="en-US" dirty="0"/>
              <a:t>Place your title here</a:t>
            </a:r>
            <a:endParaRPr lang="en-GB" dirty="0"/>
          </a:p>
        </p:txBody>
      </p:sp>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8" name="Text Placeholder 7">
            <a:extLst>
              <a:ext uri="{FF2B5EF4-FFF2-40B4-BE49-F238E27FC236}">
                <a16:creationId xmlns:a16="http://schemas.microsoft.com/office/drawing/2014/main" id="{AABDA342-9DDF-76AA-A6A5-7AC73383E382}"/>
              </a:ext>
            </a:extLst>
          </p:cNvPr>
          <p:cNvSpPr>
            <a:spLocks noGrp="1"/>
          </p:cNvSpPr>
          <p:nvPr>
            <p:ph type="body" sz="quarter" idx="13"/>
          </p:nvPr>
        </p:nvSpPr>
        <p:spPr>
          <a:xfrm>
            <a:off x="838200" y="1530221"/>
            <a:ext cx="10515600" cy="4336569"/>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5AA950D0-3212-465D-6A78-4A480193182B}"/>
              </a:ext>
            </a:extLst>
          </p:cNvPr>
          <p:cNvSpPr>
            <a:spLocks noGrp="1"/>
          </p:cNvSpPr>
          <p:nvPr>
            <p:ph type="dt" sz="half" idx="14"/>
          </p:nvPr>
        </p:nvSpPr>
        <p:spPr/>
        <p:txBody>
          <a:bodyPr/>
          <a:lstStyle/>
          <a:p>
            <a:fld id="{3BC7EDF5-F4FF-4EF6-9750-F426F545E642}" type="datetime2">
              <a:rPr lang="en-US" smtClean="0"/>
              <a:t>Monday, April 28, 2025</a:t>
            </a:fld>
            <a:endParaRPr lang="en-GB" dirty="0"/>
          </a:p>
        </p:txBody>
      </p:sp>
      <p:sp>
        <p:nvSpPr>
          <p:cNvPr id="4" name="Footer Placeholder 3">
            <a:extLst>
              <a:ext uri="{FF2B5EF4-FFF2-40B4-BE49-F238E27FC236}">
                <a16:creationId xmlns:a16="http://schemas.microsoft.com/office/drawing/2014/main" id="{6F6D8513-7748-5DFD-8F24-8F578F48C47F}"/>
              </a:ext>
            </a:extLst>
          </p:cNvPr>
          <p:cNvSpPr>
            <a:spLocks noGrp="1"/>
          </p:cNvSpPr>
          <p:nvPr>
            <p:ph type="ftr" sz="quarter" idx="15"/>
          </p:nvPr>
        </p:nvSpPr>
        <p:spPr/>
        <p:txBody>
          <a:bodyPr/>
          <a:lstStyle/>
          <a:p>
            <a:pPr algn="l"/>
            <a:r>
              <a:rPr lang="en-GB"/>
              <a:t>Copyright Irwin Mitchell</a:t>
            </a:r>
            <a:endParaRPr lang="en-GB" dirty="0"/>
          </a:p>
        </p:txBody>
      </p:sp>
      <p:sp>
        <p:nvSpPr>
          <p:cNvPr id="5" name="Slide Number Placeholder 4">
            <a:extLst>
              <a:ext uri="{FF2B5EF4-FFF2-40B4-BE49-F238E27FC236}">
                <a16:creationId xmlns:a16="http://schemas.microsoft.com/office/drawing/2014/main" id="{55B2894D-A745-E004-3F05-D4F2C7B9E918}"/>
              </a:ext>
            </a:extLst>
          </p:cNvPr>
          <p:cNvSpPr>
            <a:spLocks noGrp="1"/>
          </p:cNvSpPr>
          <p:nvPr>
            <p:ph type="sldNum" sz="quarter" idx="16"/>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384931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4" name="Text Placeholder 7">
            <a:extLst>
              <a:ext uri="{FF2B5EF4-FFF2-40B4-BE49-F238E27FC236}">
                <a16:creationId xmlns:a16="http://schemas.microsoft.com/office/drawing/2014/main" id="{744C4C26-44AD-0FC7-0B6A-26F7C5C1CC95}"/>
              </a:ext>
            </a:extLst>
          </p:cNvPr>
          <p:cNvSpPr>
            <a:spLocks noGrp="1"/>
          </p:cNvSpPr>
          <p:nvPr>
            <p:ph type="body" sz="quarter" idx="13"/>
          </p:nvPr>
        </p:nvSpPr>
        <p:spPr>
          <a:xfrm>
            <a:off x="838200" y="1530220"/>
            <a:ext cx="5165785" cy="4327239"/>
          </a:xfrm>
        </p:spPr>
        <p:txBody>
          <a:bodyPr lIns="0" rIns="0"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a:extLst>
              <a:ext uri="{FF2B5EF4-FFF2-40B4-BE49-F238E27FC236}">
                <a16:creationId xmlns:a16="http://schemas.microsoft.com/office/drawing/2014/main" id="{B1FF076F-150E-6469-BA62-9CF67EC06E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2192000" cy="1188000"/>
          </a:xfrm>
          <a:prstGeom prst="rect">
            <a:avLst/>
          </a:prstGeom>
        </p:spPr>
      </p:pic>
      <p:sp>
        <p:nvSpPr>
          <p:cNvPr id="5" name="Title 1">
            <a:extLst>
              <a:ext uri="{FF2B5EF4-FFF2-40B4-BE49-F238E27FC236}">
                <a16:creationId xmlns:a16="http://schemas.microsoft.com/office/drawing/2014/main" id="{2928A07C-EFE5-5BBC-AAE7-9ACBCC3F7BB0}"/>
              </a:ext>
            </a:extLst>
          </p:cNvPr>
          <p:cNvSpPr>
            <a:spLocks noGrp="1"/>
          </p:cNvSpPr>
          <p:nvPr>
            <p:ph type="title" hasCustomPrompt="1"/>
          </p:nvPr>
        </p:nvSpPr>
        <p:spPr>
          <a:xfrm>
            <a:off x="838200" y="259040"/>
            <a:ext cx="10515600" cy="669917"/>
          </a:xfrm>
        </p:spPr>
        <p:txBody>
          <a:bodyPr>
            <a:normAutofit/>
          </a:bodyPr>
          <a:lstStyle>
            <a:lvl1pPr>
              <a:defRPr sz="3600">
                <a:solidFill>
                  <a:schemeClr val="bg1"/>
                </a:solidFill>
              </a:defRPr>
            </a:lvl1pPr>
          </a:lstStyle>
          <a:p>
            <a:r>
              <a:rPr lang="en-US" dirty="0"/>
              <a:t>Place your title here</a:t>
            </a:r>
            <a:endParaRPr lang="en-GB" dirty="0"/>
          </a:p>
        </p:txBody>
      </p:sp>
      <p:sp>
        <p:nvSpPr>
          <p:cNvPr id="2" name="Text Placeholder 7">
            <a:extLst>
              <a:ext uri="{FF2B5EF4-FFF2-40B4-BE49-F238E27FC236}">
                <a16:creationId xmlns:a16="http://schemas.microsoft.com/office/drawing/2014/main" id="{3A5F9F46-E470-1E5C-04D3-9BCC48B383EB}"/>
              </a:ext>
            </a:extLst>
          </p:cNvPr>
          <p:cNvSpPr>
            <a:spLocks noGrp="1"/>
          </p:cNvSpPr>
          <p:nvPr>
            <p:ph type="body" sz="quarter" idx="14"/>
          </p:nvPr>
        </p:nvSpPr>
        <p:spPr>
          <a:xfrm>
            <a:off x="6188017" y="1530689"/>
            <a:ext cx="5165785" cy="4327239"/>
          </a:xfrm>
        </p:spPr>
        <p:txBody>
          <a:bodyPr lIns="0" rIns="0"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a:extLst>
              <a:ext uri="{FF2B5EF4-FFF2-40B4-BE49-F238E27FC236}">
                <a16:creationId xmlns:a16="http://schemas.microsoft.com/office/drawing/2014/main" id="{AFD0CD8F-E191-ABE9-AC4A-203E535B7573}"/>
              </a:ext>
            </a:extLst>
          </p:cNvPr>
          <p:cNvSpPr>
            <a:spLocks noGrp="1"/>
          </p:cNvSpPr>
          <p:nvPr>
            <p:ph type="dt" sz="half" idx="15"/>
          </p:nvPr>
        </p:nvSpPr>
        <p:spPr/>
        <p:txBody>
          <a:bodyPr/>
          <a:lstStyle/>
          <a:p>
            <a:fld id="{4CAB2496-33B8-4BD6-9D89-83B0454212CA}" type="datetime2">
              <a:rPr lang="en-US" smtClean="0"/>
              <a:t>Monday, April 28, 2025</a:t>
            </a:fld>
            <a:endParaRPr lang="en-GB" dirty="0"/>
          </a:p>
        </p:txBody>
      </p:sp>
      <p:sp>
        <p:nvSpPr>
          <p:cNvPr id="7" name="Footer Placeholder 6">
            <a:extLst>
              <a:ext uri="{FF2B5EF4-FFF2-40B4-BE49-F238E27FC236}">
                <a16:creationId xmlns:a16="http://schemas.microsoft.com/office/drawing/2014/main" id="{C4DA001C-2C32-E7E8-6A3B-28FB3CC5AE50}"/>
              </a:ext>
            </a:extLst>
          </p:cNvPr>
          <p:cNvSpPr>
            <a:spLocks noGrp="1"/>
          </p:cNvSpPr>
          <p:nvPr>
            <p:ph type="ftr" sz="quarter" idx="16"/>
          </p:nvPr>
        </p:nvSpPr>
        <p:spPr/>
        <p:txBody>
          <a:bodyPr/>
          <a:lstStyle/>
          <a:p>
            <a:pPr algn="l"/>
            <a:r>
              <a:rPr lang="en-GB"/>
              <a:t>Copyright Irwin Mitchell</a:t>
            </a:r>
            <a:endParaRPr lang="en-GB" dirty="0"/>
          </a:p>
        </p:txBody>
      </p:sp>
      <p:sp>
        <p:nvSpPr>
          <p:cNvPr id="8" name="Slide Number Placeholder 7">
            <a:extLst>
              <a:ext uri="{FF2B5EF4-FFF2-40B4-BE49-F238E27FC236}">
                <a16:creationId xmlns:a16="http://schemas.microsoft.com/office/drawing/2014/main" id="{2C06D8B7-EB15-70BD-0300-DBB22EDD1571}"/>
              </a:ext>
            </a:extLst>
          </p:cNvPr>
          <p:cNvSpPr>
            <a:spLocks noGrp="1"/>
          </p:cNvSpPr>
          <p:nvPr>
            <p:ph type="sldNum" sz="quarter" idx="17"/>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3896880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Picture_Righ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4" name="Picture Placeholder 3">
            <a:extLst>
              <a:ext uri="{FF2B5EF4-FFF2-40B4-BE49-F238E27FC236}">
                <a16:creationId xmlns:a16="http://schemas.microsoft.com/office/drawing/2014/main" id="{8EF44464-BA75-D352-0D72-0AA05AF73815}"/>
              </a:ext>
            </a:extLst>
          </p:cNvPr>
          <p:cNvSpPr>
            <a:spLocks noGrp="1"/>
          </p:cNvSpPr>
          <p:nvPr>
            <p:ph type="pic" sz="quarter" idx="11"/>
          </p:nvPr>
        </p:nvSpPr>
        <p:spPr>
          <a:xfrm>
            <a:off x="6383999" y="1530220"/>
            <a:ext cx="5808001" cy="4394718"/>
          </a:xfrm>
        </p:spPr>
        <p:txBody>
          <a:bodyPr>
            <a:normAutofit/>
          </a:bodyPr>
          <a:lstStyle>
            <a:lvl1pPr marL="0" indent="0" algn="ctr">
              <a:buNone/>
              <a:defRPr sz="1400"/>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CC7ACC75-9DB3-9578-1EFA-2712B543F89A}"/>
              </a:ext>
            </a:extLst>
          </p:cNvPr>
          <p:cNvSpPr>
            <a:spLocks noGrp="1"/>
          </p:cNvSpPr>
          <p:nvPr>
            <p:ph type="body" sz="quarter" idx="12"/>
          </p:nvPr>
        </p:nvSpPr>
        <p:spPr>
          <a:xfrm>
            <a:off x="838201" y="1530220"/>
            <a:ext cx="5257799" cy="4394718"/>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a:extLst>
              <a:ext uri="{FF2B5EF4-FFF2-40B4-BE49-F238E27FC236}">
                <a16:creationId xmlns:a16="http://schemas.microsoft.com/office/drawing/2014/main" id="{39BF4AA9-F790-C610-C553-02DB65B4D7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2192000" cy="1188000"/>
          </a:xfrm>
          <a:prstGeom prst="rect">
            <a:avLst/>
          </a:prstGeom>
        </p:spPr>
      </p:pic>
      <p:sp>
        <p:nvSpPr>
          <p:cNvPr id="5" name="Title 1">
            <a:extLst>
              <a:ext uri="{FF2B5EF4-FFF2-40B4-BE49-F238E27FC236}">
                <a16:creationId xmlns:a16="http://schemas.microsoft.com/office/drawing/2014/main" id="{2B8E6ED2-9FD0-90E7-35E6-A633AD2F9768}"/>
              </a:ext>
            </a:extLst>
          </p:cNvPr>
          <p:cNvSpPr>
            <a:spLocks noGrp="1"/>
          </p:cNvSpPr>
          <p:nvPr>
            <p:ph type="title" hasCustomPrompt="1"/>
          </p:nvPr>
        </p:nvSpPr>
        <p:spPr>
          <a:xfrm>
            <a:off x="838200" y="259040"/>
            <a:ext cx="10515600" cy="669917"/>
          </a:xfrm>
        </p:spPr>
        <p:txBody>
          <a:bodyPr>
            <a:normAutofit/>
          </a:bodyPr>
          <a:lstStyle>
            <a:lvl1pPr>
              <a:defRPr sz="3600">
                <a:solidFill>
                  <a:schemeClr val="bg1"/>
                </a:solidFill>
              </a:defRPr>
            </a:lvl1pPr>
          </a:lstStyle>
          <a:p>
            <a:r>
              <a:rPr lang="en-US" dirty="0"/>
              <a:t>Place your title here</a:t>
            </a:r>
            <a:endParaRPr lang="en-GB" dirty="0"/>
          </a:p>
        </p:txBody>
      </p:sp>
      <p:sp>
        <p:nvSpPr>
          <p:cNvPr id="2" name="Date Placeholder 1">
            <a:extLst>
              <a:ext uri="{FF2B5EF4-FFF2-40B4-BE49-F238E27FC236}">
                <a16:creationId xmlns:a16="http://schemas.microsoft.com/office/drawing/2014/main" id="{A0F7EC6A-DA90-75DC-30E9-C2B669256977}"/>
              </a:ext>
            </a:extLst>
          </p:cNvPr>
          <p:cNvSpPr>
            <a:spLocks noGrp="1"/>
          </p:cNvSpPr>
          <p:nvPr>
            <p:ph type="dt" sz="half" idx="13"/>
          </p:nvPr>
        </p:nvSpPr>
        <p:spPr/>
        <p:txBody>
          <a:bodyPr/>
          <a:lstStyle/>
          <a:p>
            <a:fld id="{94FDE2DF-C992-45E5-A1BC-6F1B39A66CD2}" type="datetime2">
              <a:rPr lang="en-US" smtClean="0"/>
              <a:t>Monday, April 28, 2025</a:t>
            </a:fld>
            <a:endParaRPr lang="en-GB" dirty="0"/>
          </a:p>
        </p:txBody>
      </p:sp>
      <p:sp>
        <p:nvSpPr>
          <p:cNvPr id="7" name="Footer Placeholder 6">
            <a:extLst>
              <a:ext uri="{FF2B5EF4-FFF2-40B4-BE49-F238E27FC236}">
                <a16:creationId xmlns:a16="http://schemas.microsoft.com/office/drawing/2014/main" id="{C843EF57-8E6A-BC05-B5DD-12393D8D1278}"/>
              </a:ext>
            </a:extLst>
          </p:cNvPr>
          <p:cNvSpPr>
            <a:spLocks noGrp="1"/>
          </p:cNvSpPr>
          <p:nvPr>
            <p:ph type="ftr" sz="quarter" idx="14"/>
          </p:nvPr>
        </p:nvSpPr>
        <p:spPr/>
        <p:txBody>
          <a:bodyPr/>
          <a:lstStyle/>
          <a:p>
            <a:pPr algn="l"/>
            <a:r>
              <a:rPr lang="en-GB"/>
              <a:t>Copyright Irwin Mitchell</a:t>
            </a:r>
            <a:endParaRPr lang="en-GB" dirty="0"/>
          </a:p>
        </p:txBody>
      </p:sp>
      <p:sp>
        <p:nvSpPr>
          <p:cNvPr id="8" name="Slide Number Placeholder 7">
            <a:extLst>
              <a:ext uri="{FF2B5EF4-FFF2-40B4-BE49-F238E27FC236}">
                <a16:creationId xmlns:a16="http://schemas.microsoft.com/office/drawing/2014/main" id="{20751AEB-DC66-59EE-D903-B0B85C93DCD9}"/>
              </a:ext>
            </a:extLst>
          </p:cNvPr>
          <p:cNvSpPr>
            <a:spLocks noGrp="1"/>
          </p:cNvSpPr>
          <p:nvPr>
            <p:ph type="sldNum" sz="quarter" idx="15"/>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55815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Picture_Lef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11336-3E37-D71B-4953-B68E1E423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772"/>
            <a:ext cx="12192000" cy="660228"/>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4" name="Picture Placeholder 3">
            <a:extLst>
              <a:ext uri="{FF2B5EF4-FFF2-40B4-BE49-F238E27FC236}">
                <a16:creationId xmlns:a16="http://schemas.microsoft.com/office/drawing/2014/main" id="{8EF44464-BA75-D352-0D72-0AA05AF73815}"/>
              </a:ext>
            </a:extLst>
          </p:cNvPr>
          <p:cNvSpPr>
            <a:spLocks noGrp="1"/>
          </p:cNvSpPr>
          <p:nvPr>
            <p:ph type="pic" sz="quarter" idx="11"/>
          </p:nvPr>
        </p:nvSpPr>
        <p:spPr>
          <a:xfrm>
            <a:off x="0" y="1530220"/>
            <a:ext cx="5808000" cy="4394718"/>
          </a:xfrm>
        </p:spPr>
        <p:txBody>
          <a:bodyPr>
            <a:normAutofit/>
          </a:bodyPr>
          <a:lstStyle>
            <a:lvl1pPr marL="0" indent="0" algn="ctr">
              <a:buNone/>
              <a:defRPr sz="1400"/>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269D70B5-D384-9E32-A7F6-5D98D69E6D1F}"/>
              </a:ext>
            </a:extLst>
          </p:cNvPr>
          <p:cNvSpPr>
            <a:spLocks noGrp="1"/>
          </p:cNvSpPr>
          <p:nvPr>
            <p:ph type="body" sz="quarter" idx="12"/>
          </p:nvPr>
        </p:nvSpPr>
        <p:spPr>
          <a:xfrm>
            <a:off x="6096000" y="1530220"/>
            <a:ext cx="5553074" cy="4394718"/>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7FAAA92-6E90-2F5E-41BB-4159F86210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2192000" cy="1188000"/>
          </a:xfrm>
          <a:prstGeom prst="rect">
            <a:avLst/>
          </a:prstGeom>
        </p:spPr>
      </p:pic>
      <p:sp>
        <p:nvSpPr>
          <p:cNvPr id="5" name="Title 1">
            <a:extLst>
              <a:ext uri="{FF2B5EF4-FFF2-40B4-BE49-F238E27FC236}">
                <a16:creationId xmlns:a16="http://schemas.microsoft.com/office/drawing/2014/main" id="{07F9B7F3-A837-75FD-225C-D4914158879D}"/>
              </a:ext>
            </a:extLst>
          </p:cNvPr>
          <p:cNvSpPr>
            <a:spLocks noGrp="1"/>
          </p:cNvSpPr>
          <p:nvPr>
            <p:ph type="title" hasCustomPrompt="1"/>
          </p:nvPr>
        </p:nvSpPr>
        <p:spPr>
          <a:xfrm>
            <a:off x="838200" y="259040"/>
            <a:ext cx="10515600" cy="669917"/>
          </a:xfrm>
        </p:spPr>
        <p:txBody>
          <a:bodyPr>
            <a:normAutofit/>
          </a:bodyPr>
          <a:lstStyle>
            <a:lvl1pPr>
              <a:defRPr sz="3600">
                <a:solidFill>
                  <a:schemeClr val="bg1"/>
                </a:solidFill>
              </a:defRPr>
            </a:lvl1pPr>
          </a:lstStyle>
          <a:p>
            <a:r>
              <a:rPr lang="en-US" dirty="0"/>
              <a:t>Place your title here</a:t>
            </a:r>
            <a:endParaRPr lang="en-GB" dirty="0"/>
          </a:p>
        </p:txBody>
      </p:sp>
      <p:sp>
        <p:nvSpPr>
          <p:cNvPr id="2" name="Date Placeholder 1">
            <a:extLst>
              <a:ext uri="{FF2B5EF4-FFF2-40B4-BE49-F238E27FC236}">
                <a16:creationId xmlns:a16="http://schemas.microsoft.com/office/drawing/2014/main" id="{EB77418F-0A67-1D73-5C6D-B5052533BD33}"/>
              </a:ext>
            </a:extLst>
          </p:cNvPr>
          <p:cNvSpPr>
            <a:spLocks noGrp="1"/>
          </p:cNvSpPr>
          <p:nvPr>
            <p:ph type="dt" sz="half" idx="13"/>
          </p:nvPr>
        </p:nvSpPr>
        <p:spPr/>
        <p:txBody>
          <a:bodyPr/>
          <a:lstStyle/>
          <a:p>
            <a:fld id="{52322927-5449-4559-AAE7-E7F5DF49D388}" type="datetime2">
              <a:rPr lang="en-US" smtClean="0"/>
              <a:t>Monday, April 28, 2025</a:t>
            </a:fld>
            <a:endParaRPr lang="en-GB" dirty="0"/>
          </a:p>
        </p:txBody>
      </p:sp>
      <p:sp>
        <p:nvSpPr>
          <p:cNvPr id="7" name="Footer Placeholder 6">
            <a:extLst>
              <a:ext uri="{FF2B5EF4-FFF2-40B4-BE49-F238E27FC236}">
                <a16:creationId xmlns:a16="http://schemas.microsoft.com/office/drawing/2014/main" id="{D3AC439F-B7C8-22C7-45B8-945B78782CA8}"/>
              </a:ext>
            </a:extLst>
          </p:cNvPr>
          <p:cNvSpPr>
            <a:spLocks noGrp="1"/>
          </p:cNvSpPr>
          <p:nvPr>
            <p:ph type="ftr" sz="quarter" idx="14"/>
          </p:nvPr>
        </p:nvSpPr>
        <p:spPr/>
        <p:txBody>
          <a:bodyPr/>
          <a:lstStyle/>
          <a:p>
            <a:pPr algn="l"/>
            <a:r>
              <a:rPr lang="en-GB"/>
              <a:t>Copyright Irwin Mitchell</a:t>
            </a:r>
            <a:endParaRPr lang="en-GB" dirty="0"/>
          </a:p>
        </p:txBody>
      </p:sp>
      <p:sp>
        <p:nvSpPr>
          <p:cNvPr id="8" name="Slide Number Placeholder 7">
            <a:extLst>
              <a:ext uri="{FF2B5EF4-FFF2-40B4-BE49-F238E27FC236}">
                <a16:creationId xmlns:a16="http://schemas.microsoft.com/office/drawing/2014/main" id="{F451B1CF-C969-D23D-66C1-C2A325E5B92A}"/>
              </a:ext>
            </a:extLst>
          </p:cNvPr>
          <p:cNvSpPr>
            <a:spLocks noGrp="1"/>
          </p:cNvSpPr>
          <p:nvPr>
            <p:ph type="sldNum" sz="quarter" idx="15"/>
          </p:nvPr>
        </p:nvSpPr>
        <p:spPr/>
        <p:txBody>
          <a:body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805718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name &amp; Picture">
    <p:spTree>
      <p:nvGrpSpPr>
        <p:cNvPr id="1" name=""/>
        <p:cNvGrpSpPr/>
        <p:nvPr/>
      </p:nvGrpSpPr>
      <p:grpSpPr>
        <a:xfrm>
          <a:off x="0" y="0"/>
          <a:ext cx="0" cy="0"/>
          <a:chOff x="0" y="0"/>
          <a:chExt cx="0" cy="0"/>
        </a:xfrm>
      </p:grpSpPr>
      <p:pic>
        <p:nvPicPr>
          <p:cNvPr id="5" name="Picture 4" descr="A blue and black gradient&#10;&#10;Description automatically generated">
            <a:extLst>
              <a:ext uri="{FF2B5EF4-FFF2-40B4-BE49-F238E27FC236}">
                <a16:creationId xmlns:a16="http://schemas.microsoft.com/office/drawing/2014/main" id="{B6D0D386-3DB9-6324-DE3E-EFEB4E86A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647" y="0"/>
            <a:ext cx="6096353" cy="685800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6" name="Text Placeholder 2">
            <a:extLst>
              <a:ext uri="{FF2B5EF4-FFF2-40B4-BE49-F238E27FC236}">
                <a16:creationId xmlns:a16="http://schemas.microsoft.com/office/drawing/2014/main" id="{E7992BC2-5701-FCCE-3E71-9256C359280E}"/>
              </a:ext>
            </a:extLst>
          </p:cNvPr>
          <p:cNvSpPr>
            <a:spLocks noGrp="1"/>
          </p:cNvSpPr>
          <p:nvPr>
            <p:ph type="body" idx="1" hasCustomPrompt="1"/>
          </p:nvPr>
        </p:nvSpPr>
        <p:spPr>
          <a:xfrm>
            <a:off x="8818914" y="2888270"/>
            <a:ext cx="2969613" cy="591389"/>
          </a:xfrm>
        </p:spPr>
        <p:txBody>
          <a:bodyPr lIns="0" rIns="0"/>
          <a:lstStyle>
            <a:lvl1pPr marL="0" indent="0">
              <a:buNone/>
              <a:defRPr sz="44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Client</a:t>
            </a:r>
          </a:p>
        </p:txBody>
      </p:sp>
      <p:sp>
        <p:nvSpPr>
          <p:cNvPr id="8" name="Text Placeholder 2">
            <a:extLst>
              <a:ext uri="{FF2B5EF4-FFF2-40B4-BE49-F238E27FC236}">
                <a16:creationId xmlns:a16="http://schemas.microsoft.com/office/drawing/2014/main" id="{D8395406-D366-4D19-54D8-87D68E9E0F0B}"/>
              </a:ext>
            </a:extLst>
          </p:cNvPr>
          <p:cNvSpPr>
            <a:spLocks noGrp="1"/>
          </p:cNvSpPr>
          <p:nvPr>
            <p:ph type="body" idx="10" hasCustomPrompt="1"/>
          </p:nvPr>
        </p:nvSpPr>
        <p:spPr>
          <a:xfrm>
            <a:off x="8818914" y="3501931"/>
            <a:ext cx="2706336" cy="682534"/>
          </a:xfrm>
        </p:spPr>
        <p:txBody>
          <a:bodyPr lIns="0" rIns="0">
            <a:noAutofit/>
          </a:bodyPr>
          <a:lstStyle>
            <a:lvl1pPr marL="0" indent="0">
              <a:buNone/>
              <a:defRPr sz="4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a:t>
            </a:r>
          </a:p>
        </p:txBody>
      </p:sp>
      <p:sp>
        <p:nvSpPr>
          <p:cNvPr id="11" name="Picture Placeholder 3">
            <a:extLst>
              <a:ext uri="{FF2B5EF4-FFF2-40B4-BE49-F238E27FC236}">
                <a16:creationId xmlns:a16="http://schemas.microsoft.com/office/drawing/2014/main" id="{2E05F08D-D72A-02E6-6080-C7E1981D9513}"/>
              </a:ext>
            </a:extLst>
          </p:cNvPr>
          <p:cNvSpPr>
            <a:spLocks noGrp="1"/>
          </p:cNvSpPr>
          <p:nvPr>
            <p:ph type="pic" sz="quarter" idx="11"/>
          </p:nvPr>
        </p:nvSpPr>
        <p:spPr>
          <a:xfrm>
            <a:off x="838200" y="685800"/>
            <a:ext cx="7143750" cy="5534025"/>
          </a:xfrm>
          <a:solidFill>
            <a:schemeClr val="bg1"/>
          </a:solidFill>
        </p:spPr>
        <p:txBody>
          <a:bodyPr>
            <a:normAutofit/>
          </a:bodyPr>
          <a:lstStyle>
            <a:lvl1pPr marL="0" indent="0" algn="ctr">
              <a:buNone/>
              <a:defRPr sz="1400"/>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44044EF8-8D93-A4EE-A179-35FFF514B6DC}"/>
              </a:ext>
            </a:extLst>
          </p:cNvPr>
          <p:cNvSpPr>
            <a:spLocks noGrp="1"/>
          </p:cNvSpPr>
          <p:nvPr>
            <p:ph type="dt" sz="half" idx="12"/>
          </p:nvPr>
        </p:nvSpPr>
        <p:spPr/>
        <p:txBody>
          <a:bodyPr/>
          <a:lstStyle>
            <a:lvl1pPr>
              <a:defRPr>
                <a:solidFill>
                  <a:schemeClr val="tx1"/>
                </a:solidFill>
              </a:defRPr>
            </a:lvl1pPr>
          </a:lstStyle>
          <a:p>
            <a:fld id="{5256FE1F-265E-4642-9D6F-114BD6DFA4B4}" type="datetime2">
              <a:rPr lang="en-US" smtClean="0"/>
              <a:t>Monday, April 28, 2025</a:t>
            </a:fld>
            <a:endParaRPr lang="en-GB" dirty="0"/>
          </a:p>
        </p:txBody>
      </p:sp>
      <p:sp>
        <p:nvSpPr>
          <p:cNvPr id="3" name="Footer Placeholder 2">
            <a:extLst>
              <a:ext uri="{FF2B5EF4-FFF2-40B4-BE49-F238E27FC236}">
                <a16:creationId xmlns:a16="http://schemas.microsoft.com/office/drawing/2014/main" id="{F8A6DD4E-78FF-BE51-8547-917F4922DBCE}"/>
              </a:ext>
            </a:extLst>
          </p:cNvPr>
          <p:cNvSpPr>
            <a:spLocks noGrp="1"/>
          </p:cNvSpPr>
          <p:nvPr>
            <p:ph type="ftr" sz="quarter" idx="13"/>
          </p:nvPr>
        </p:nvSpPr>
        <p:spPr/>
        <p:txBody>
          <a:bodyPr/>
          <a:lstStyle>
            <a:lvl1pPr>
              <a:defRPr>
                <a:solidFill>
                  <a:schemeClr val="tx1"/>
                </a:solidFill>
              </a:defRPr>
            </a:lvl1pPr>
          </a:lstStyle>
          <a:p>
            <a:pPr algn="l"/>
            <a:r>
              <a:rPr lang="en-GB"/>
              <a:t>Copyright Irwin Mitchell</a:t>
            </a:r>
            <a:endParaRPr lang="en-GB" dirty="0"/>
          </a:p>
        </p:txBody>
      </p:sp>
      <p:sp>
        <p:nvSpPr>
          <p:cNvPr id="4" name="Slide Number Placeholder 3">
            <a:extLst>
              <a:ext uri="{FF2B5EF4-FFF2-40B4-BE49-F238E27FC236}">
                <a16:creationId xmlns:a16="http://schemas.microsoft.com/office/drawing/2014/main" id="{0D5B17A9-5D98-820A-5D0F-C1A70F4C6E29}"/>
              </a:ext>
            </a:extLst>
          </p:cNvPr>
          <p:cNvSpPr>
            <a:spLocks noGrp="1"/>
          </p:cNvSpPr>
          <p:nvPr>
            <p:ph type="sldNum" sz="quarter" idx="14"/>
          </p:nvPr>
        </p:nvSpPr>
        <p:spPr/>
        <p:txBody>
          <a:bodyPr/>
          <a:lstStyle>
            <a:lvl1pPr>
              <a:defRPr>
                <a:solidFill>
                  <a:schemeClr val="tx1"/>
                </a:solidFill>
              </a:defRPr>
            </a:lvl1p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2318589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Media_Left">
    <p:bg>
      <p:bgPr>
        <a:solidFill>
          <a:schemeClr val="bg2"/>
        </a:solidFill>
        <a:effectLst/>
      </p:bgPr>
    </p:bg>
    <p:spTree>
      <p:nvGrpSpPr>
        <p:cNvPr id="1" name=""/>
        <p:cNvGrpSpPr/>
        <p:nvPr/>
      </p:nvGrpSpPr>
      <p:grpSpPr>
        <a:xfrm>
          <a:off x="0" y="0"/>
          <a:ext cx="0" cy="0"/>
          <a:chOff x="0" y="0"/>
          <a:chExt cx="0" cy="0"/>
        </a:xfrm>
      </p:grpSpPr>
      <p:pic>
        <p:nvPicPr>
          <p:cNvPr id="5" name="Picture 4" descr="A blue and black gradient&#10;&#10;Description automatically generated">
            <a:extLst>
              <a:ext uri="{FF2B5EF4-FFF2-40B4-BE49-F238E27FC236}">
                <a16:creationId xmlns:a16="http://schemas.microsoft.com/office/drawing/2014/main" id="{B6D0D386-3DB9-6324-DE3E-EFEB4E86A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647" y="0"/>
            <a:ext cx="6096353" cy="685800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8FE33BCF-409F-475F-C54C-1CD19DC06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456" y="6305550"/>
            <a:ext cx="1767271" cy="428729"/>
          </a:xfrm>
          <a:prstGeom prst="rect">
            <a:avLst/>
          </a:prstGeom>
        </p:spPr>
      </p:pic>
      <p:sp>
        <p:nvSpPr>
          <p:cNvPr id="9" name="Media Placeholder 6">
            <a:extLst>
              <a:ext uri="{FF2B5EF4-FFF2-40B4-BE49-F238E27FC236}">
                <a16:creationId xmlns:a16="http://schemas.microsoft.com/office/drawing/2014/main" id="{B9BE4C13-9FB3-AA0B-8E9E-4266403F57F7}"/>
              </a:ext>
            </a:extLst>
          </p:cNvPr>
          <p:cNvSpPr>
            <a:spLocks noGrp="1"/>
          </p:cNvSpPr>
          <p:nvPr>
            <p:ph type="media" sz="quarter" idx="12"/>
          </p:nvPr>
        </p:nvSpPr>
        <p:spPr>
          <a:xfrm>
            <a:off x="838200" y="1476756"/>
            <a:ext cx="7143750" cy="3819525"/>
          </a:xfrm>
          <a:solidFill>
            <a:schemeClr val="bg1"/>
          </a:solidFill>
        </p:spPr>
        <p:txBody>
          <a:bodyPr>
            <a:normAutofit/>
          </a:bodyPr>
          <a:lstStyle>
            <a:lvl1pPr marL="0" indent="0" algn="ctr">
              <a:buNone/>
              <a:defRPr sz="1400"/>
            </a:lvl1pPr>
          </a:lstStyle>
          <a:p>
            <a:r>
              <a:rPr lang="en-US"/>
              <a:t>Click icon to add media</a:t>
            </a:r>
            <a:endParaRPr lang="en-GB" dirty="0"/>
          </a:p>
        </p:txBody>
      </p:sp>
      <p:sp>
        <p:nvSpPr>
          <p:cNvPr id="12" name="Title 1">
            <a:extLst>
              <a:ext uri="{FF2B5EF4-FFF2-40B4-BE49-F238E27FC236}">
                <a16:creationId xmlns:a16="http://schemas.microsoft.com/office/drawing/2014/main" id="{5D8E1827-5454-C3FA-0ABD-FEAB01D4F946}"/>
              </a:ext>
            </a:extLst>
          </p:cNvPr>
          <p:cNvSpPr>
            <a:spLocks noGrp="1"/>
          </p:cNvSpPr>
          <p:nvPr>
            <p:ph type="title" hasCustomPrompt="1"/>
          </p:nvPr>
        </p:nvSpPr>
        <p:spPr>
          <a:xfrm>
            <a:off x="8877300" y="1476756"/>
            <a:ext cx="2476500" cy="332399"/>
          </a:xfrm>
        </p:spPr>
        <p:txBody>
          <a:bodyPr anchor="t" anchorCtr="0">
            <a:spAutoFit/>
          </a:bodyPr>
          <a:lstStyle>
            <a:lvl1pPr>
              <a:defRPr sz="2400">
                <a:solidFill>
                  <a:schemeClr val="bg1"/>
                </a:solidFill>
              </a:defRPr>
            </a:lvl1pPr>
          </a:lstStyle>
          <a:p>
            <a:r>
              <a:rPr lang="en-GB" dirty="0"/>
              <a:t>Title Here</a:t>
            </a:r>
          </a:p>
        </p:txBody>
      </p:sp>
      <p:sp>
        <p:nvSpPr>
          <p:cNvPr id="4" name="Text Placeholder 3">
            <a:extLst>
              <a:ext uri="{FF2B5EF4-FFF2-40B4-BE49-F238E27FC236}">
                <a16:creationId xmlns:a16="http://schemas.microsoft.com/office/drawing/2014/main" id="{4BF828D0-1AA9-0858-B310-F809DAEFA585}"/>
              </a:ext>
            </a:extLst>
          </p:cNvPr>
          <p:cNvSpPr>
            <a:spLocks noGrp="1"/>
          </p:cNvSpPr>
          <p:nvPr>
            <p:ph type="body" sz="quarter" idx="13"/>
          </p:nvPr>
        </p:nvSpPr>
        <p:spPr>
          <a:xfrm>
            <a:off x="8877300" y="1992313"/>
            <a:ext cx="2476500" cy="3511550"/>
          </a:xfrm>
        </p:spPr>
        <p:txBody>
          <a:bodyPr lIns="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635E491-0B36-320B-E675-BB528F348514}"/>
              </a:ext>
            </a:extLst>
          </p:cNvPr>
          <p:cNvSpPr>
            <a:spLocks noGrp="1"/>
          </p:cNvSpPr>
          <p:nvPr>
            <p:ph type="dt" sz="half" idx="14"/>
          </p:nvPr>
        </p:nvSpPr>
        <p:spPr/>
        <p:txBody>
          <a:bodyPr/>
          <a:lstStyle>
            <a:lvl1pPr>
              <a:defRPr>
                <a:solidFill>
                  <a:schemeClr val="tx1"/>
                </a:solidFill>
              </a:defRPr>
            </a:lvl1pPr>
          </a:lstStyle>
          <a:p>
            <a:fld id="{EEB31181-7ED8-4863-AD62-4FC24FBC1A7A}" type="datetime2">
              <a:rPr lang="en-US" smtClean="0"/>
              <a:t>Monday, April 28, 2025</a:t>
            </a:fld>
            <a:endParaRPr lang="en-GB" dirty="0"/>
          </a:p>
        </p:txBody>
      </p:sp>
      <p:sp>
        <p:nvSpPr>
          <p:cNvPr id="3" name="Footer Placeholder 2">
            <a:extLst>
              <a:ext uri="{FF2B5EF4-FFF2-40B4-BE49-F238E27FC236}">
                <a16:creationId xmlns:a16="http://schemas.microsoft.com/office/drawing/2014/main" id="{DB694FB8-9A0D-83DF-66EE-151544EAB970}"/>
              </a:ext>
            </a:extLst>
          </p:cNvPr>
          <p:cNvSpPr>
            <a:spLocks noGrp="1"/>
          </p:cNvSpPr>
          <p:nvPr>
            <p:ph type="ftr" sz="quarter" idx="15"/>
          </p:nvPr>
        </p:nvSpPr>
        <p:spPr/>
        <p:txBody>
          <a:bodyPr/>
          <a:lstStyle>
            <a:lvl1pPr>
              <a:defRPr>
                <a:solidFill>
                  <a:schemeClr val="tx1"/>
                </a:solidFill>
              </a:defRPr>
            </a:lvl1pPr>
          </a:lstStyle>
          <a:p>
            <a:pPr algn="l"/>
            <a:r>
              <a:rPr lang="en-GB"/>
              <a:t>Copyright Irwin Mitchell</a:t>
            </a:r>
            <a:endParaRPr lang="en-GB" dirty="0"/>
          </a:p>
        </p:txBody>
      </p:sp>
      <p:sp>
        <p:nvSpPr>
          <p:cNvPr id="6" name="Slide Number Placeholder 5">
            <a:extLst>
              <a:ext uri="{FF2B5EF4-FFF2-40B4-BE49-F238E27FC236}">
                <a16:creationId xmlns:a16="http://schemas.microsoft.com/office/drawing/2014/main" id="{065105F5-D101-F10C-7BA8-FFD7B5D2933B}"/>
              </a:ext>
            </a:extLst>
          </p:cNvPr>
          <p:cNvSpPr>
            <a:spLocks noGrp="1"/>
          </p:cNvSpPr>
          <p:nvPr>
            <p:ph type="sldNum" sz="quarter" idx="16"/>
          </p:nvPr>
        </p:nvSpPr>
        <p:spPr/>
        <p:txBody>
          <a:bodyPr/>
          <a:lstStyle>
            <a:lvl1pPr>
              <a:defRPr>
                <a:solidFill>
                  <a:schemeClr val="tx1"/>
                </a:solidFill>
              </a:defRPr>
            </a:lvl1p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523796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653C0-E634-712E-A846-D68B5661FAD8}"/>
              </a:ext>
            </a:extLst>
          </p:cNvPr>
          <p:cNvSpPr>
            <a:spLocks noGrp="1"/>
          </p:cNvSpPr>
          <p:nvPr>
            <p:ph type="title"/>
          </p:nvPr>
        </p:nvSpPr>
        <p:spPr>
          <a:xfrm>
            <a:off x="838200" y="253814"/>
            <a:ext cx="10515600" cy="920750"/>
          </a:xfrm>
          <a:prstGeom prst="rect">
            <a:avLst/>
          </a:prstGeom>
        </p:spPr>
        <p:txBody>
          <a:bodyPr vert="horz" lIns="0" tIns="0" rIns="0" bIns="0" rtlCol="0" anchor="ctr" anchorCtr="0">
            <a:norm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D900E9B0-2655-0806-F7C5-22876A97D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9">
            <a:extLst>
              <a:ext uri="{FF2B5EF4-FFF2-40B4-BE49-F238E27FC236}">
                <a16:creationId xmlns:a16="http://schemas.microsoft.com/office/drawing/2014/main" id="{4934538D-D4D6-89C0-6172-0E931713AF46}"/>
              </a:ext>
            </a:extLst>
          </p:cNvPr>
          <p:cNvSpPr>
            <a:spLocks noGrp="1"/>
          </p:cNvSpPr>
          <p:nvPr>
            <p:ph type="dt" sz="half" idx="2"/>
          </p:nvPr>
        </p:nvSpPr>
        <p:spPr>
          <a:xfrm>
            <a:off x="838200" y="6538913"/>
            <a:ext cx="2705100" cy="116575"/>
          </a:xfrm>
          <a:prstGeom prst="rect">
            <a:avLst/>
          </a:prstGeom>
        </p:spPr>
        <p:txBody>
          <a:bodyPr vert="horz" lIns="0" tIns="45720" rIns="91440" bIns="45720" rtlCol="0" anchor="ctr"/>
          <a:lstStyle>
            <a:lvl1pPr algn="l">
              <a:defRPr sz="600">
                <a:solidFill>
                  <a:schemeClr val="bg1"/>
                </a:solidFill>
              </a:defRPr>
            </a:lvl1pPr>
          </a:lstStyle>
          <a:p>
            <a:fld id="{E36B9C6F-0F6E-45D9-A3A3-731097553C16}" type="datetime2">
              <a:rPr lang="en-US" smtClean="0"/>
              <a:t>Monday, April 28, 2025</a:t>
            </a:fld>
            <a:endParaRPr lang="en-GB" dirty="0"/>
          </a:p>
        </p:txBody>
      </p:sp>
      <p:sp>
        <p:nvSpPr>
          <p:cNvPr id="8" name="Footer Placeholder 10">
            <a:extLst>
              <a:ext uri="{FF2B5EF4-FFF2-40B4-BE49-F238E27FC236}">
                <a16:creationId xmlns:a16="http://schemas.microsoft.com/office/drawing/2014/main" id="{4CBB71DC-17CE-7F95-EDC2-1B6B2DD654FF}"/>
              </a:ext>
            </a:extLst>
          </p:cNvPr>
          <p:cNvSpPr>
            <a:spLocks noGrp="1"/>
          </p:cNvSpPr>
          <p:nvPr>
            <p:ph type="ftr" sz="quarter" idx="3"/>
          </p:nvPr>
        </p:nvSpPr>
        <p:spPr>
          <a:xfrm>
            <a:off x="838200" y="6422338"/>
            <a:ext cx="4057650" cy="116575"/>
          </a:xfrm>
          <a:prstGeom prst="rect">
            <a:avLst/>
          </a:prstGeom>
        </p:spPr>
        <p:txBody>
          <a:bodyPr vert="horz" lIns="0" tIns="45720" rIns="91440" bIns="45720" rtlCol="0" anchor="ctr"/>
          <a:lstStyle>
            <a:lvl1pPr algn="ctr">
              <a:defRPr sz="600">
                <a:solidFill>
                  <a:schemeClr val="bg1"/>
                </a:solidFill>
              </a:defRPr>
            </a:lvl1pPr>
          </a:lstStyle>
          <a:p>
            <a:pPr algn="l"/>
            <a:r>
              <a:rPr lang="en-GB"/>
              <a:t>Copyright Irwin Mitchell</a:t>
            </a:r>
            <a:endParaRPr lang="en-GB" dirty="0"/>
          </a:p>
        </p:txBody>
      </p:sp>
      <p:sp>
        <p:nvSpPr>
          <p:cNvPr id="9" name="Slide Number Placeholder 11">
            <a:extLst>
              <a:ext uri="{FF2B5EF4-FFF2-40B4-BE49-F238E27FC236}">
                <a16:creationId xmlns:a16="http://schemas.microsoft.com/office/drawing/2014/main" id="{0DF10D08-8D22-1D7E-0BDF-1D6FD1CA5387}"/>
              </a:ext>
            </a:extLst>
          </p:cNvPr>
          <p:cNvSpPr>
            <a:spLocks noGrp="1"/>
          </p:cNvSpPr>
          <p:nvPr>
            <p:ph type="sldNum" sz="quarter" idx="4"/>
          </p:nvPr>
        </p:nvSpPr>
        <p:spPr>
          <a:xfrm>
            <a:off x="374171" y="6422338"/>
            <a:ext cx="406879" cy="233150"/>
          </a:xfrm>
          <a:prstGeom prst="rect">
            <a:avLst/>
          </a:prstGeom>
        </p:spPr>
        <p:txBody>
          <a:bodyPr vert="horz" lIns="91440" tIns="45720" rIns="91440" bIns="45720" rtlCol="0" anchor="ctr"/>
          <a:lstStyle>
            <a:lvl1pPr algn="ctr">
              <a:defRPr sz="1200" b="1">
                <a:solidFill>
                  <a:schemeClr val="bg1"/>
                </a:solidFill>
              </a:defRPr>
            </a:lvl1pPr>
          </a:lstStyle>
          <a:p>
            <a:fld id="{755C2EFD-C5B2-46F1-9528-4A15DF8E4549}" type="slidenum">
              <a:rPr lang="en-GB" smtClean="0"/>
              <a:pPr/>
              <a:t>‹#›</a:t>
            </a:fld>
            <a:endParaRPr lang="en-GB" dirty="0"/>
          </a:p>
        </p:txBody>
      </p:sp>
    </p:spTree>
    <p:extLst>
      <p:ext uri="{BB962C8B-B14F-4D97-AF65-F5344CB8AC3E}">
        <p14:creationId xmlns:p14="http://schemas.microsoft.com/office/powerpoint/2010/main" val="19147900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Lst>
  <p:hf sldNum="0" hdr="0" ftr="0" dt="0"/>
  <p:txStyles>
    <p:titleStyle>
      <a:lvl1pPr algn="l" defTabSz="914400" rtl="0" eaLnBrk="1" latinLnBrk="0" hangingPunct="1">
        <a:lnSpc>
          <a:spcPct val="90000"/>
        </a:lnSpc>
        <a:spcBef>
          <a:spcPct val="0"/>
        </a:spcBef>
        <a:buNone/>
        <a:defRPr lang="en-GB" sz="4400" kern="1200" dirty="0" smtClean="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361950" indent="-3619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6938" indent="-5349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600" kern="1200">
          <a:solidFill>
            <a:srgbClr val="FF0000"/>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tabLst>
          <a:tab pos="3406775" algn="l"/>
        </a:tabLst>
        <a:defRPr sz="1600" kern="1200">
          <a:solidFill>
            <a:srgbClr val="FF0000"/>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600" kern="1200">
          <a:solidFill>
            <a:srgbClr val="FF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kconstitutionallaw.org/2017/02/09/tom-hickman-public-laws-disgrace/"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judiciary.uk/courts-and-tribunals/high-court/administrative-court/administrative-court-judicial-review-guide-2024/"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D46F-5A43-D6CD-4445-6A05633C9D5D}"/>
              </a:ext>
            </a:extLst>
          </p:cNvPr>
          <p:cNvSpPr>
            <a:spLocks noGrp="1"/>
          </p:cNvSpPr>
          <p:nvPr>
            <p:ph type="ctrTitle"/>
          </p:nvPr>
        </p:nvSpPr>
        <p:spPr/>
        <p:txBody>
          <a:bodyPr/>
          <a:lstStyle/>
          <a:p>
            <a:r>
              <a:rPr lang="en-GB" dirty="0"/>
              <a:t>Working with </a:t>
            </a:r>
            <a:r>
              <a:rPr lang="en-GB" b="1" dirty="0">
                <a:solidFill>
                  <a:schemeClr val="accent6"/>
                </a:solidFill>
              </a:rPr>
              <a:t>communities</a:t>
            </a:r>
            <a:r>
              <a:rPr lang="en-GB" dirty="0"/>
              <a:t> through judicial review and public law</a:t>
            </a:r>
          </a:p>
        </p:txBody>
      </p:sp>
      <p:sp>
        <p:nvSpPr>
          <p:cNvPr id="3" name="Subtitle 2">
            <a:extLst>
              <a:ext uri="{FF2B5EF4-FFF2-40B4-BE49-F238E27FC236}">
                <a16:creationId xmlns:a16="http://schemas.microsoft.com/office/drawing/2014/main" id="{4DB9C29C-169F-FCEC-6D62-55F4516B3F29}"/>
              </a:ext>
            </a:extLst>
          </p:cNvPr>
          <p:cNvSpPr>
            <a:spLocks noGrp="1"/>
          </p:cNvSpPr>
          <p:nvPr>
            <p:ph type="subTitle" idx="1"/>
          </p:nvPr>
        </p:nvSpPr>
        <p:spPr/>
        <p:txBody>
          <a:bodyPr/>
          <a:lstStyle/>
          <a:p>
            <a:endParaRPr lang="en-GB" dirty="0"/>
          </a:p>
          <a:p>
            <a:r>
              <a:rPr lang="en-GB" dirty="0"/>
              <a:t>Advanced Judicial Review 2025</a:t>
            </a:r>
          </a:p>
          <a:p>
            <a:r>
              <a:rPr lang="en-GB" dirty="0"/>
              <a:t>Oliver Carter</a:t>
            </a:r>
          </a:p>
        </p:txBody>
      </p:sp>
    </p:spTree>
    <p:extLst>
      <p:ext uri="{BB962C8B-B14F-4D97-AF65-F5344CB8AC3E}">
        <p14:creationId xmlns:p14="http://schemas.microsoft.com/office/powerpoint/2010/main" val="214993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98221E6-71B6-B4A3-7BD2-F67171A56D7A}"/>
              </a:ext>
            </a:extLst>
          </p:cNvPr>
          <p:cNvPicPr>
            <a:picLocks noGrp="1" noChangeAspect="1"/>
          </p:cNvPicPr>
          <p:nvPr>
            <p:ph type="pic" sz="quarter" idx="11"/>
          </p:nvPr>
        </p:nvPicPr>
        <p:blipFill>
          <a:blip r:embed="rId2"/>
          <a:srcRect l="43721" t="16685" r="-14" b="640"/>
          <a:stretch/>
        </p:blipFill>
        <p:spPr>
          <a:xfrm>
            <a:off x="7703389" y="1181820"/>
            <a:ext cx="4488612" cy="5013232"/>
          </a:xfrm>
          <a:prstGeom prst="rect">
            <a:avLst/>
          </a:prstGeom>
        </p:spPr>
      </p:pic>
      <p:sp>
        <p:nvSpPr>
          <p:cNvPr id="3" name="Text Placeholder 2">
            <a:extLst>
              <a:ext uri="{FF2B5EF4-FFF2-40B4-BE49-F238E27FC236}">
                <a16:creationId xmlns:a16="http://schemas.microsoft.com/office/drawing/2014/main" id="{F9898086-7F06-44F7-4F22-79D2697CCDFF}"/>
              </a:ext>
            </a:extLst>
          </p:cNvPr>
          <p:cNvSpPr>
            <a:spLocks noGrp="1"/>
          </p:cNvSpPr>
          <p:nvPr>
            <p:ph type="body" sz="quarter" idx="12"/>
          </p:nvPr>
        </p:nvSpPr>
        <p:spPr>
          <a:xfrm>
            <a:off x="595223" y="1268083"/>
            <a:ext cx="6961517" cy="4822166"/>
          </a:xfrm>
        </p:spPr>
        <p:txBody>
          <a:bodyPr>
            <a:normAutofit fontScale="92500" lnSpcReduction="20000"/>
          </a:bodyPr>
          <a:lstStyle/>
          <a:p>
            <a:pPr marL="285750" indent="-285750">
              <a:buFont typeface="Wingdings" panose="05000000000000000000" pitchFamily="2" charset="2"/>
              <a:buChar char="Ø"/>
            </a:pPr>
            <a:r>
              <a:rPr lang="en-GB" dirty="0"/>
              <a:t>What if the judicial review is unsuccessful?</a:t>
            </a:r>
          </a:p>
          <a:p>
            <a:pPr marL="285750" indent="-285750">
              <a:buFont typeface="Wingdings" panose="05000000000000000000" pitchFamily="2" charset="2"/>
              <a:buChar char="Ø"/>
            </a:pPr>
            <a:r>
              <a:rPr lang="en-GB" dirty="0"/>
              <a:t>When does a judicial review case have good prospects of success? (“</a:t>
            </a:r>
            <a:r>
              <a:rPr lang="en-GB" i="1" dirty="0">
                <a:solidFill>
                  <a:schemeClr val="accent6"/>
                </a:solidFill>
              </a:rPr>
              <a:t>if it smells bad</a:t>
            </a:r>
            <a:r>
              <a:rPr lang="en-GB" dirty="0"/>
              <a:t>”)</a:t>
            </a:r>
          </a:p>
          <a:p>
            <a:pPr marL="285750" indent="-285750">
              <a:buFont typeface="Wingdings" panose="05000000000000000000" pitchFamily="2" charset="2"/>
              <a:buChar char="Ø"/>
            </a:pPr>
            <a:r>
              <a:rPr lang="en-GB" dirty="0"/>
              <a:t>What if the court declines to grant the remedy we seek?</a:t>
            </a:r>
          </a:p>
          <a:p>
            <a:pPr marL="285750" indent="-285750">
              <a:buFont typeface="Wingdings" panose="05000000000000000000" pitchFamily="2" charset="2"/>
              <a:buChar char="Ø"/>
            </a:pPr>
            <a:r>
              <a:rPr lang="en-GB" dirty="0"/>
              <a:t>What if the public authority re-makes the same decision?</a:t>
            </a:r>
          </a:p>
          <a:p>
            <a:pPr marL="285750" indent="-285750">
              <a:buFont typeface="Wingdings" panose="05000000000000000000" pitchFamily="2" charset="2"/>
              <a:buChar char="Ø"/>
            </a:pPr>
            <a:r>
              <a:rPr lang="en-GB" dirty="0"/>
              <a:t>‘</a:t>
            </a:r>
            <a:r>
              <a:rPr lang="en-GB" dirty="0">
                <a:solidFill>
                  <a:schemeClr val="accent6"/>
                </a:solidFill>
              </a:rPr>
              <a:t>Making</a:t>
            </a:r>
            <a:r>
              <a:rPr lang="en-GB" dirty="0"/>
              <a:t> </a:t>
            </a:r>
            <a:r>
              <a:rPr lang="en-GB" dirty="0">
                <a:solidFill>
                  <a:schemeClr val="accent6"/>
                </a:solidFill>
              </a:rPr>
              <a:t>bad</a:t>
            </a:r>
            <a:r>
              <a:rPr lang="en-GB" dirty="0"/>
              <a:t> </a:t>
            </a:r>
            <a:r>
              <a:rPr lang="en-GB" dirty="0">
                <a:solidFill>
                  <a:schemeClr val="accent6"/>
                </a:solidFill>
              </a:rPr>
              <a:t>law</a:t>
            </a:r>
            <a:r>
              <a:rPr lang="en-GB" dirty="0"/>
              <a:t>’: negative consequences for future cases?</a:t>
            </a:r>
          </a:p>
          <a:p>
            <a:pPr>
              <a:lnSpc>
                <a:spcPct val="110000"/>
              </a:lnSpc>
            </a:pPr>
            <a:endParaRPr lang="en-GB" dirty="0"/>
          </a:p>
          <a:p>
            <a:pPr>
              <a:lnSpc>
                <a:spcPct val="110000"/>
              </a:lnSpc>
            </a:pPr>
            <a:r>
              <a:rPr lang="en-GB" dirty="0"/>
              <a:t>…</a:t>
            </a:r>
            <a:r>
              <a:rPr lang="en-GB" i="1" dirty="0"/>
              <a:t>but</a:t>
            </a:r>
          </a:p>
          <a:p>
            <a:endParaRPr lang="en-GB" dirty="0"/>
          </a:p>
          <a:p>
            <a:pPr marL="285750" indent="-285750">
              <a:buFont typeface="Wingdings" panose="05000000000000000000" pitchFamily="2" charset="2"/>
              <a:buChar char="Ø"/>
            </a:pPr>
            <a:r>
              <a:rPr lang="en-GB" dirty="0"/>
              <a:t>Nothing</a:t>
            </a:r>
            <a:r>
              <a:rPr lang="en-GB" dirty="0">
                <a:solidFill>
                  <a:schemeClr val="accent6"/>
                </a:solidFill>
              </a:rPr>
              <a:t> </a:t>
            </a:r>
            <a:r>
              <a:rPr lang="en-GB" dirty="0"/>
              <a:t>ventured, nothing gained (what if the JR is </a:t>
            </a:r>
            <a:r>
              <a:rPr lang="en-GB" i="1" dirty="0">
                <a:solidFill>
                  <a:schemeClr val="accent6"/>
                </a:solidFill>
              </a:rPr>
              <a:t>successful?)</a:t>
            </a:r>
            <a:r>
              <a:rPr lang="en-GB" dirty="0"/>
              <a:t> – recognise the limits of law, but also that it can be a powerful tool</a:t>
            </a:r>
          </a:p>
          <a:p>
            <a:pPr marL="285750" indent="-285750">
              <a:buFont typeface="Wingdings" panose="05000000000000000000" pitchFamily="2" charset="2"/>
              <a:buChar char="Ø"/>
            </a:pPr>
            <a:r>
              <a:rPr lang="en-GB" dirty="0"/>
              <a:t>Many JRs succeed at the pre-action or permission stages </a:t>
            </a:r>
          </a:p>
          <a:p>
            <a:pPr marL="285750" indent="-285750">
              <a:buFont typeface="Wingdings" panose="05000000000000000000" pitchFamily="2" charset="2"/>
              <a:buChar char="Ø"/>
            </a:pPr>
            <a:r>
              <a:rPr lang="en-GB" dirty="0"/>
              <a:t>The </a:t>
            </a:r>
            <a:r>
              <a:rPr lang="en-GB" dirty="0">
                <a:solidFill>
                  <a:schemeClr val="accent6"/>
                </a:solidFill>
              </a:rPr>
              <a:t>constitutional importance </a:t>
            </a:r>
            <a:r>
              <a:rPr lang="en-GB" dirty="0"/>
              <a:t>of judicial review and holding public authorities to account </a:t>
            </a:r>
          </a:p>
          <a:p>
            <a:pPr marL="285750" indent="-285750">
              <a:buFont typeface="Wingdings" panose="05000000000000000000" pitchFamily="2" charset="2"/>
              <a:buChar char="Ø"/>
            </a:pPr>
            <a:r>
              <a:rPr lang="en-GB" dirty="0"/>
              <a:t>Wider </a:t>
            </a:r>
            <a:r>
              <a:rPr lang="en-GB" dirty="0">
                <a:solidFill>
                  <a:schemeClr val="accent6"/>
                </a:solidFill>
              </a:rPr>
              <a:t>benefits</a:t>
            </a:r>
            <a:r>
              <a:rPr lang="en-GB" dirty="0"/>
              <a:t> of public interest litigation and/or winning the argument outside court (e.g. abortion rights in Northern Ireland)</a:t>
            </a:r>
          </a:p>
        </p:txBody>
      </p:sp>
      <p:sp>
        <p:nvSpPr>
          <p:cNvPr id="4" name="Title 3">
            <a:extLst>
              <a:ext uri="{FF2B5EF4-FFF2-40B4-BE49-F238E27FC236}">
                <a16:creationId xmlns:a16="http://schemas.microsoft.com/office/drawing/2014/main" id="{5C6D1776-ABCF-6BB4-D96B-1B7022B134F6}"/>
              </a:ext>
            </a:extLst>
          </p:cNvPr>
          <p:cNvSpPr>
            <a:spLocks noGrp="1"/>
          </p:cNvSpPr>
          <p:nvPr>
            <p:ph type="title"/>
          </p:nvPr>
        </p:nvSpPr>
        <p:spPr/>
        <p:txBody>
          <a:bodyPr/>
          <a:lstStyle/>
          <a:p>
            <a:r>
              <a:rPr lang="en-GB" dirty="0"/>
              <a:t>Fear of </a:t>
            </a:r>
            <a:r>
              <a:rPr lang="en-GB" dirty="0">
                <a:solidFill>
                  <a:schemeClr val="accent6"/>
                </a:solidFill>
              </a:rPr>
              <a:t>failure</a:t>
            </a:r>
            <a:r>
              <a:rPr lang="en-GB" dirty="0"/>
              <a:t> or negative consequences</a:t>
            </a:r>
          </a:p>
        </p:txBody>
      </p:sp>
    </p:spTree>
    <p:extLst>
      <p:ext uri="{BB962C8B-B14F-4D97-AF65-F5344CB8AC3E}">
        <p14:creationId xmlns:p14="http://schemas.microsoft.com/office/powerpoint/2010/main" val="325031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19A67CF-4B81-AD30-9317-22A3826F002B}"/>
              </a:ext>
            </a:extLst>
          </p:cNvPr>
          <p:cNvPicPr>
            <a:picLocks noGrp="1" noChangeAspect="1"/>
          </p:cNvPicPr>
          <p:nvPr>
            <p:ph type="pic" sz="quarter" idx="11"/>
          </p:nvPr>
        </p:nvPicPr>
        <p:blipFill>
          <a:blip r:embed="rId2"/>
          <a:srcRect l="5556" r="5556"/>
          <a:stretch>
            <a:fillRect/>
          </a:stretch>
        </p:blipFill>
        <p:spPr>
          <a:prstGeom prst="rect">
            <a:avLst/>
          </a:prstGeom>
        </p:spPr>
      </p:pic>
      <p:sp>
        <p:nvSpPr>
          <p:cNvPr id="4" name="Subtitle 3">
            <a:extLst>
              <a:ext uri="{FF2B5EF4-FFF2-40B4-BE49-F238E27FC236}">
                <a16:creationId xmlns:a16="http://schemas.microsoft.com/office/drawing/2014/main" id="{B51A1FC1-1397-A870-52AF-213DB2262ECF}"/>
              </a:ext>
            </a:extLst>
          </p:cNvPr>
          <p:cNvSpPr>
            <a:spLocks noGrp="1"/>
          </p:cNvSpPr>
          <p:nvPr>
            <p:ph type="subTitle" idx="1"/>
          </p:nvPr>
        </p:nvSpPr>
        <p:spPr>
          <a:xfrm>
            <a:off x="6935638" y="750498"/>
            <a:ext cx="4328021" cy="3743864"/>
          </a:xfrm>
        </p:spPr>
        <p:txBody>
          <a:bodyPr>
            <a:normAutofit fontScale="92500"/>
          </a:bodyPr>
          <a:lstStyle/>
          <a:p>
            <a:r>
              <a:rPr lang="en-GB" dirty="0"/>
              <a:t>“The journey through the maze of our legal system is a bumpy and unpredictable ride, sometimes gruelling, sometimes mired in slow and convoluted processes. </a:t>
            </a:r>
          </a:p>
          <a:p>
            <a:r>
              <a:rPr lang="en-GB" dirty="0"/>
              <a:t>Not every battle ends in victory – </a:t>
            </a:r>
            <a:r>
              <a:rPr lang="en-GB" i="1" dirty="0"/>
              <a:t>but we always </a:t>
            </a:r>
            <a:r>
              <a:rPr lang="en-GB" i="1" dirty="0">
                <a:solidFill>
                  <a:schemeClr val="accent6"/>
                </a:solidFill>
              </a:rPr>
              <a:t>make a mark</a:t>
            </a:r>
            <a:r>
              <a:rPr lang="en-GB" dirty="0"/>
              <a:t>.”</a:t>
            </a:r>
          </a:p>
        </p:txBody>
      </p:sp>
    </p:spTree>
    <p:extLst>
      <p:ext uri="{BB962C8B-B14F-4D97-AF65-F5344CB8AC3E}">
        <p14:creationId xmlns:p14="http://schemas.microsoft.com/office/powerpoint/2010/main" val="213117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10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2FDFDDB-C072-2B21-0BEE-FD92894488D6}"/>
              </a:ext>
            </a:extLst>
          </p:cNvPr>
          <p:cNvPicPr>
            <a:picLocks noGrp="1" noChangeAspect="1"/>
          </p:cNvPicPr>
          <p:nvPr>
            <p:ph type="pic" sz="quarter" idx="11"/>
          </p:nvPr>
        </p:nvPicPr>
        <p:blipFill>
          <a:blip r:embed="rId2"/>
          <a:srcRect l="5556" r="5556"/>
          <a:stretch>
            <a:fillRect/>
          </a:stretch>
        </p:blipFill>
        <p:spPr>
          <a:prstGeom prst="rect">
            <a:avLst/>
          </a:prstGeom>
        </p:spPr>
      </p:pic>
      <p:sp>
        <p:nvSpPr>
          <p:cNvPr id="3" name="Title 2">
            <a:extLst>
              <a:ext uri="{FF2B5EF4-FFF2-40B4-BE49-F238E27FC236}">
                <a16:creationId xmlns:a16="http://schemas.microsoft.com/office/drawing/2014/main" id="{D17A49BB-F453-2315-B87E-2BA279E0CF48}"/>
              </a:ext>
            </a:extLst>
          </p:cNvPr>
          <p:cNvSpPr>
            <a:spLocks noGrp="1"/>
          </p:cNvSpPr>
          <p:nvPr>
            <p:ph type="title"/>
          </p:nvPr>
        </p:nvSpPr>
        <p:spPr>
          <a:xfrm>
            <a:off x="6894943" y="2165230"/>
            <a:ext cx="4345275" cy="1447920"/>
          </a:xfrm>
        </p:spPr>
        <p:txBody>
          <a:bodyPr/>
          <a:lstStyle/>
          <a:p>
            <a:r>
              <a:rPr lang="en-GB" dirty="0"/>
              <a:t>What </a:t>
            </a:r>
            <a:r>
              <a:rPr lang="en-GB" b="1" dirty="0">
                <a:solidFill>
                  <a:schemeClr val="accent6"/>
                </a:solidFill>
              </a:rPr>
              <a:t>prevents</a:t>
            </a:r>
            <a:r>
              <a:rPr lang="en-GB" dirty="0"/>
              <a:t> individuals and communities from bringing public law challenges?</a:t>
            </a:r>
          </a:p>
        </p:txBody>
      </p:sp>
    </p:spTree>
    <p:extLst>
      <p:ext uri="{BB962C8B-B14F-4D97-AF65-F5344CB8AC3E}">
        <p14:creationId xmlns:p14="http://schemas.microsoft.com/office/powerpoint/2010/main" val="337241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8D8F31C-1C4F-F27A-BA67-07CD3EE87525}"/>
              </a:ext>
            </a:extLst>
          </p:cNvPr>
          <p:cNvPicPr>
            <a:picLocks noGrp="1" noChangeAspect="1"/>
          </p:cNvPicPr>
          <p:nvPr>
            <p:ph type="pic" sz="quarter" idx="11"/>
          </p:nvPr>
        </p:nvPicPr>
        <p:blipFill>
          <a:blip r:embed="rId2"/>
          <a:srcRect t="24784" b="24784"/>
          <a:stretch>
            <a:fillRect/>
          </a:stretch>
        </p:blipFill>
        <p:spPr>
          <a:xfrm>
            <a:off x="6096000" y="1190444"/>
            <a:ext cx="6096000" cy="5029201"/>
          </a:xfrm>
          <a:prstGeom prst="rect">
            <a:avLst/>
          </a:prstGeom>
        </p:spPr>
      </p:pic>
      <p:sp>
        <p:nvSpPr>
          <p:cNvPr id="3" name="Text Placeholder 2">
            <a:extLst>
              <a:ext uri="{FF2B5EF4-FFF2-40B4-BE49-F238E27FC236}">
                <a16:creationId xmlns:a16="http://schemas.microsoft.com/office/drawing/2014/main" id="{85893636-44FF-6D1C-5E1D-B1EF80C7BDDD}"/>
              </a:ext>
            </a:extLst>
          </p:cNvPr>
          <p:cNvSpPr>
            <a:spLocks noGrp="1"/>
          </p:cNvSpPr>
          <p:nvPr>
            <p:ph type="body" sz="quarter" idx="12"/>
          </p:nvPr>
        </p:nvSpPr>
        <p:spPr>
          <a:xfrm>
            <a:off x="247289" y="1573352"/>
            <a:ext cx="5687685" cy="4394718"/>
          </a:xfrm>
        </p:spPr>
        <p:txBody>
          <a:bodyPr>
            <a:normAutofit/>
          </a:bodyPr>
          <a:lstStyle/>
          <a:p>
            <a:pPr marL="285750" indent="-285750">
              <a:buFont typeface="Wingdings" panose="05000000000000000000" pitchFamily="2" charset="2"/>
              <a:buChar char="Ø"/>
            </a:pPr>
            <a:r>
              <a:rPr lang="en-GB" dirty="0"/>
              <a:t>Funding legal advice, representation and court fees</a:t>
            </a:r>
          </a:p>
          <a:p>
            <a:pPr marL="285750" indent="-285750">
              <a:buFont typeface="Wingdings" panose="05000000000000000000" pitchFamily="2" charset="2"/>
              <a:buChar char="Ø"/>
            </a:pPr>
            <a:r>
              <a:rPr lang="en-GB" dirty="0"/>
              <a:t>Finding a lawyer to take on the case</a:t>
            </a:r>
          </a:p>
          <a:p>
            <a:pPr marL="285750" indent="-285750">
              <a:buFont typeface="Wingdings" panose="05000000000000000000" pitchFamily="2" charset="2"/>
              <a:buChar char="Ø"/>
            </a:pPr>
            <a:r>
              <a:rPr lang="en-GB" dirty="0"/>
              <a:t>Adverse costs if the case is unsuccessful</a:t>
            </a:r>
          </a:p>
          <a:p>
            <a:pPr marL="285750" indent="-285750">
              <a:buFont typeface="Wingdings" panose="05000000000000000000" pitchFamily="2" charset="2"/>
              <a:buChar char="Ø"/>
            </a:pPr>
            <a:r>
              <a:rPr lang="en-GB" dirty="0"/>
              <a:t>Who has standing to bring the case?</a:t>
            </a:r>
          </a:p>
          <a:p>
            <a:pPr marL="285750" indent="-285750">
              <a:buFont typeface="Wingdings" panose="05000000000000000000" pitchFamily="2" charset="2"/>
              <a:buChar char="Ø"/>
            </a:pPr>
            <a:r>
              <a:rPr lang="en-GB" dirty="0"/>
              <a:t>Timing: too soon or too late to litigate?</a:t>
            </a:r>
          </a:p>
          <a:p>
            <a:pPr marL="285750" indent="-285750">
              <a:buFont typeface="Wingdings" panose="05000000000000000000" pitchFamily="2" charset="2"/>
              <a:buChar char="Ø"/>
            </a:pPr>
            <a:r>
              <a:rPr lang="en-GB" dirty="0"/>
              <a:t>When to intervene with evidence or representations</a:t>
            </a:r>
          </a:p>
          <a:p>
            <a:pPr marL="285750" indent="-285750">
              <a:buFont typeface="Wingdings" panose="05000000000000000000" pitchFamily="2" charset="2"/>
              <a:buChar char="Ø"/>
            </a:pPr>
            <a:r>
              <a:rPr lang="en-GB" dirty="0"/>
              <a:t>Procedural complexity of judicial review</a:t>
            </a:r>
          </a:p>
          <a:p>
            <a:pPr marL="285750" indent="-285750">
              <a:buFont typeface="Wingdings" panose="05000000000000000000" pitchFamily="2" charset="2"/>
              <a:buChar char="Ø"/>
            </a:pPr>
            <a:r>
              <a:rPr lang="en-GB" dirty="0"/>
              <a:t>‘Mysticism’ of judicial review and public law?</a:t>
            </a:r>
          </a:p>
          <a:p>
            <a:pPr marL="285750" indent="-285750">
              <a:buFont typeface="Wingdings" panose="05000000000000000000" pitchFamily="2" charset="2"/>
              <a:buChar char="Ø"/>
            </a:pPr>
            <a:r>
              <a:rPr lang="en-GB" dirty="0"/>
              <a:t>Fear of failure or negative consequences </a:t>
            </a:r>
          </a:p>
          <a:p>
            <a:pPr marL="285750" indent="-285750">
              <a:buFont typeface="Wingdings" panose="05000000000000000000" pitchFamily="2" charset="2"/>
              <a:buChar char="Ø"/>
            </a:pPr>
            <a:r>
              <a:rPr lang="en-GB" dirty="0"/>
              <a:t>Judicial deference to public authority decisions</a:t>
            </a:r>
          </a:p>
          <a:p>
            <a:pPr marL="285750" indent="-285750">
              <a:buFont typeface="Wingdings" panose="05000000000000000000" pitchFamily="2" charset="2"/>
              <a:buChar char="Ø"/>
            </a:pPr>
            <a:r>
              <a:rPr lang="en-GB" dirty="0"/>
              <a:t>Discretionary remedies and hollow victories</a:t>
            </a:r>
          </a:p>
          <a:p>
            <a:pPr marL="285750" indent="-285750">
              <a:buFont typeface="Wingdings" panose="05000000000000000000" pitchFamily="2" charset="2"/>
              <a:buChar char="Ø"/>
            </a:pPr>
            <a:endParaRPr lang="en-GB" dirty="0"/>
          </a:p>
        </p:txBody>
      </p:sp>
      <p:sp>
        <p:nvSpPr>
          <p:cNvPr id="4" name="Title 3">
            <a:extLst>
              <a:ext uri="{FF2B5EF4-FFF2-40B4-BE49-F238E27FC236}">
                <a16:creationId xmlns:a16="http://schemas.microsoft.com/office/drawing/2014/main" id="{630C5305-B0BB-E416-28D9-315E7EB1B5D9}"/>
              </a:ext>
            </a:extLst>
          </p:cNvPr>
          <p:cNvSpPr>
            <a:spLocks noGrp="1"/>
          </p:cNvSpPr>
          <p:nvPr>
            <p:ph type="title"/>
          </p:nvPr>
        </p:nvSpPr>
        <p:spPr/>
        <p:txBody>
          <a:bodyPr>
            <a:normAutofit/>
          </a:bodyPr>
          <a:lstStyle/>
          <a:p>
            <a:r>
              <a:rPr lang="en-GB" b="1" dirty="0">
                <a:solidFill>
                  <a:schemeClr val="accent6"/>
                </a:solidFill>
              </a:rPr>
              <a:t>Barriers</a:t>
            </a:r>
            <a:r>
              <a:rPr lang="en-GB" dirty="0"/>
              <a:t> to bringing public law challenges</a:t>
            </a:r>
          </a:p>
        </p:txBody>
      </p:sp>
    </p:spTree>
    <p:extLst>
      <p:ext uri="{BB962C8B-B14F-4D97-AF65-F5344CB8AC3E}">
        <p14:creationId xmlns:p14="http://schemas.microsoft.com/office/powerpoint/2010/main" val="285871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DFF80A0-4652-EBFA-B45D-675790C9F732}"/>
              </a:ext>
            </a:extLst>
          </p:cNvPr>
          <p:cNvPicPr>
            <a:picLocks noGrp="1" noChangeAspect="1"/>
          </p:cNvPicPr>
          <p:nvPr>
            <p:ph type="pic" sz="quarter" idx="11"/>
          </p:nvPr>
        </p:nvPicPr>
        <p:blipFill>
          <a:blip r:embed="rId2"/>
          <a:srcRect b="39480"/>
          <a:stretch/>
        </p:blipFill>
        <p:spPr>
          <a:xfrm>
            <a:off x="6383999" y="1190445"/>
            <a:ext cx="5808001" cy="5020574"/>
          </a:xfrm>
          <a:prstGeom prst="rect">
            <a:avLst/>
          </a:prstGeom>
        </p:spPr>
      </p:pic>
      <p:sp>
        <p:nvSpPr>
          <p:cNvPr id="3" name="Text Placeholder 2">
            <a:extLst>
              <a:ext uri="{FF2B5EF4-FFF2-40B4-BE49-F238E27FC236}">
                <a16:creationId xmlns:a16="http://schemas.microsoft.com/office/drawing/2014/main" id="{CE081FAB-214B-EE5D-25A1-F4AB3846CD90}"/>
              </a:ext>
            </a:extLst>
          </p:cNvPr>
          <p:cNvSpPr>
            <a:spLocks noGrp="1"/>
          </p:cNvSpPr>
          <p:nvPr>
            <p:ph type="body" sz="quarter" idx="12"/>
          </p:nvPr>
        </p:nvSpPr>
        <p:spPr>
          <a:xfrm>
            <a:off x="838201" y="1530220"/>
            <a:ext cx="5329686" cy="4394718"/>
          </a:xfrm>
        </p:spPr>
        <p:txBody>
          <a:bodyPr/>
          <a:lstStyle/>
          <a:p>
            <a:r>
              <a:rPr lang="en-GB" dirty="0">
                <a:solidFill>
                  <a:schemeClr val="accent6"/>
                </a:solidFill>
                <a:hlinkClick r:id="rId3">
                  <a:extLst>
                    <a:ext uri="{A12FA001-AC4F-418D-AE19-62706E023703}">
                      <ahyp:hlinkClr xmlns:ahyp="http://schemas.microsoft.com/office/drawing/2018/hyperlinkcolor" val="tx"/>
                    </a:ext>
                  </a:extLst>
                </a:hlinkClick>
              </a:rPr>
              <a:t>Public Law’s Disgrace</a:t>
            </a:r>
            <a:r>
              <a:rPr lang="en-GB" dirty="0"/>
              <a:t>, Tom Hickman KC: </a:t>
            </a:r>
            <a:br>
              <a:rPr lang="en-GB" dirty="0"/>
            </a:br>
            <a:endParaRPr lang="en-GB" dirty="0"/>
          </a:p>
          <a:p>
            <a:r>
              <a:rPr lang="en-GB" dirty="0"/>
              <a:t>“</a:t>
            </a:r>
            <a:r>
              <a:rPr lang="en-GB" i="1" dirty="0"/>
              <a:t>Most</a:t>
            </a:r>
            <a:r>
              <a:rPr lang="en-GB" dirty="0"/>
              <a:t> </a:t>
            </a:r>
            <a:r>
              <a:rPr lang="en-GB" i="1" dirty="0"/>
              <a:t>people could not bring a judicial review. That is not because there is any legal prohibition on them bringing a claim. They could </a:t>
            </a:r>
            <a:r>
              <a:rPr lang="en-GB" b="1" i="1" dirty="0"/>
              <a:t>theoretically</a:t>
            </a:r>
            <a:r>
              <a:rPr lang="en-GB" i="1" dirty="0"/>
              <a:t> do so. </a:t>
            </a:r>
          </a:p>
          <a:p>
            <a:r>
              <a:rPr lang="en-GB" i="1" dirty="0"/>
              <a:t>But as all public lawyers know, a mere theoretical entitlement does not count as a right. To register as a right an entitlement must be capable of actually being exercised and enjoyed.</a:t>
            </a:r>
          </a:p>
          <a:p>
            <a:r>
              <a:rPr lang="en-GB" i="1" dirty="0"/>
              <a:t>The vast majority of the population have no access to judicial review in any meaningful sense</a:t>
            </a:r>
            <a:r>
              <a:rPr lang="en-GB" dirty="0"/>
              <a:t>.”</a:t>
            </a:r>
          </a:p>
          <a:p>
            <a:endParaRPr lang="en-GB" dirty="0"/>
          </a:p>
          <a:p>
            <a:pPr algn="r"/>
            <a:r>
              <a:rPr lang="en-GB" sz="1600" dirty="0"/>
              <a:t>(UK Constitutional Law Association, 2017)</a:t>
            </a:r>
          </a:p>
        </p:txBody>
      </p:sp>
      <p:sp>
        <p:nvSpPr>
          <p:cNvPr id="4" name="Title 3">
            <a:extLst>
              <a:ext uri="{FF2B5EF4-FFF2-40B4-BE49-F238E27FC236}">
                <a16:creationId xmlns:a16="http://schemas.microsoft.com/office/drawing/2014/main" id="{7EBD9A74-9F6E-2472-EDC7-48729F3F8F30}"/>
              </a:ext>
            </a:extLst>
          </p:cNvPr>
          <p:cNvSpPr>
            <a:spLocks noGrp="1"/>
          </p:cNvSpPr>
          <p:nvPr>
            <p:ph type="title"/>
          </p:nvPr>
        </p:nvSpPr>
        <p:spPr/>
        <p:txBody>
          <a:bodyPr>
            <a:normAutofit fontScale="90000"/>
          </a:bodyPr>
          <a:lstStyle/>
          <a:p>
            <a:br>
              <a:rPr lang="en-GB" dirty="0"/>
            </a:br>
            <a:r>
              <a:rPr lang="en-GB" dirty="0"/>
              <a:t>“In England, </a:t>
            </a:r>
            <a:r>
              <a:rPr lang="en-GB" dirty="0">
                <a:solidFill>
                  <a:schemeClr val="accent6"/>
                </a:solidFill>
              </a:rPr>
              <a:t>justice</a:t>
            </a:r>
            <a:r>
              <a:rPr lang="en-GB" dirty="0"/>
              <a:t> is open to all…”</a:t>
            </a:r>
            <a:br>
              <a:rPr lang="en-GB" dirty="0"/>
            </a:br>
            <a:endParaRPr lang="en-GB" dirty="0"/>
          </a:p>
        </p:txBody>
      </p:sp>
    </p:spTree>
    <p:extLst>
      <p:ext uri="{BB962C8B-B14F-4D97-AF65-F5344CB8AC3E}">
        <p14:creationId xmlns:p14="http://schemas.microsoft.com/office/powerpoint/2010/main" val="154627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BEE3022-2C9F-075B-BF92-17F0AFC4DD27}"/>
              </a:ext>
            </a:extLst>
          </p:cNvPr>
          <p:cNvPicPr>
            <a:picLocks noGrp="1" noChangeAspect="1"/>
          </p:cNvPicPr>
          <p:nvPr>
            <p:ph type="pic" sz="quarter" idx="11"/>
          </p:nvPr>
        </p:nvPicPr>
        <p:blipFill>
          <a:blip r:embed="rId2"/>
          <a:srcRect t="5908" b="30199"/>
          <a:stretch/>
        </p:blipFill>
        <p:spPr>
          <a:xfrm>
            <a:off x="0" y="1181819"/>
            <a:ext cx="5808000" cy="5020573"/>
          </a:xfrm>
          <a:prstGeom prst="rect">
            <a:avLst/>
          </a:prstGeom>
        </p:spPr>
      </p:pic>
      <p:sp>
        <p:nvSpPr>
          <p:cNvPr id="3" name="Text Placeholder 2">
            <a:extLst>
              <a:ext uri="{FF2B5EF4-FFF2-40B4-BE49-F238E27FC236}">
                <a16:creationId xmlns:a16="http://schemas.microsoft.com/office/drawing/2014/main" id="{A45482DD-C963-9A93-E250-2353C16EC312}"/>
              </a:ext>
            </a:extLst>
          </p:cNvPr>
          <p:cNvSpPr>
            <a:spLocks noGrp="1"/>
          </p:cNvSpPr>
          <p:nvPr>
            <p:ph type="body" sz="quarter" idx="12"/>
          </p:nvPr>
        </p:nvSpPr>
        <p:spPr>
          <a:xfrm>
            <a:off x="6095999" y="1530220"/>
            <a:ext cx="5610045" cy="4394718"/>
          </a:xfrm>
        </p:spPr>
        <p:txBody>
          <a:bodyPr/>
          <a:lstStyle/>
          <a:p>
            <a:pPr marL="285750" indent="-285750">
              <a:buFont typeface="Wingdings" panose="05000000000000000000" pitchFamily="2" charset="2"/>
              <a:buChar char="Ø"/>
            </a:pPr>
            <a:endParaRPr lang="en-GB" dirty="0"/>
          </a:p>
          <a:p>
            <a:pPr marL="285750" indent="-285750">
              <a:lnSpc>
                <a:spcPct val="100000"/>
              </a:lnSpc>
              <a:buFont typeface="Wingdings" panose="05000000000000000000" pitchFamily="2" charset="2"/>
              <a:buChar char="Ø"/>
            </a:pPr>
            <a:r>
              <a:rPr lang="en-GB" dirty="0"/>
              <a:t>Legal aid (subject to means and merits tests)</a:t>
            </a:r>
          </a:p>
          <a:p>
            <a:pPr marL="285750" indent="-285750">
              <a:lnSpc>
                <a:spcPct val="100000"/>
              </a:lnSpc>
              <a:buFont typeface="Wingdings" panose="05000000000000000000" pitchFamily="2" charset="2"/>
              <a:buChar char="Ø"/>
            </a:pPr>
            <a:r>
              <a:rPr lang="en-GB" dirty="0"/>
              <a:t>Conditional Fee Agreements (inc. Discounted CFAs)</a:t>
            </a:r>
          </a:p>
          <a:p>
            <a:pPr marL="285750" indent="-285750">
              <a:lnSpc>
                <a:spcPct val="100000"/>
              </a:lnSpc>
              <a:buFont typeface="Wingdings" panose="05000000000000000000" pitchFamily="2" charset="2"/>
              <a:buChar char="Ø"/>
            </a:pPr>
            <a:r>
              <a:rPr lang="en-GB" dirty="0"/>
              <a:t>Private funding</a:t>
            </a:r>
          </a:p>
          <a:p>
            <a:pPr marL="285750" indent="-285750">
              <a:lnSpc>
                <a:spcPct val="100000"/>
              </a:lnSpc>
              <a:buFont typeface="Wingdings" panose="05000000000000000000" pitchFamily="2" charset="2"/>
              <a:buChar char="Ø"/>
            </a:pPr>
            <a:r>
              <a:rPr lang="en-GB" dirty="0"/>
              <a:t>Pro bono (note pro bono costs orders)</a:t>
            </a:r>
          </a:p>
          <a:p>
            <a:pPr marL="285750" indent="-285750">
              <a:lnSpc>
                <a:spcPct val="100000"/>
              </a:lnSpc>
              <a:buFont typeface="Wingdings" panose="05000000000000000000" pitchFamily="2" charset="2"/>
              <a:buChar char="Ø"/>
            </a:pPr>
            <a:r>
              <a:rPr lang="en-GB" dirty="0"/>
              <a:t>Crowdfunding (e.g. via CrowdJustice)</a:t>
            </a:r>
          </a:p>
          <a:p>
            <a:pPr marL="285750" indent="-285750">
              <a:lnSpc>
                <a:spcPct val="100000"/>
              </a:lnSpc>
              <a:buFont typeface="Wingdings" panose="05000000000000000000" pitchFamily="2" charset="2"/>
              <a:buChar char="Ø"/>
            </a:pPr>
            <a:r>
              <a:rPr lang="en-GB" dirty="0"/>
              <a:t>Grant funding (e.g. EHRC Legal Support Scheme)</a:t>
            </a:r>
          </a:p>
          <a:p>
            <a:pPr marL="285750" indent="-285750">
              <a:lnSpc>
                <a:spcPct val="100000"/>
              </a:lnSpc>
              <a:buFont typeface="Wingdings" panose="05000000000000000000" pitchFamily="2" charset="2"/>
              <a:buChar char="Ø"/>
            </a:pPr>
            <a:r>
              <a:rPr lang="en-GB" dirty="0"/>
              <a:t>Third party litigation funding (e.g. Law For Change)</a:t>
            </a:r>
          </a:p>
          <a:p>
            <a:endParaRPr lang="en-GB" dirty="0"/>
          </a:p>
        </p:txBody>
      </p:sp>
      <p:sp>
        <p:nvSpPr>
          <p:cNvPr id="4" name="Title 3">
            <a:extLst>
              <a:ext uri="{FF2B5EF4-FFF2-40B4-BE49-F238E27FC236}">
                <a16:creationId xmlns:a16="http://schemas.microsoft.com/office/drawing/2014/main" id="{3997D32A-7E67-AECC-E0C2-313841A915A7}"/>
              </a:ext>
            </a:extLst>
          </p:cNvPr>
          <p:cNvSpPr>
            <a:spLocks noGrp="1"/>
          </p:cNvSpPr>
          <p:nvPr>
            <p:ph type="title"/>
          </p:nvPr>
        </p:nvSpPr>
        <p:spPr/>
        <p:txBody>
          <a:bodyPr/>
          <a:lstStyle/>
          <a:p>
            <a:r>
              <a:rPr lang="en-GB" dirty="0">
                <a:solidFill>
                  <a:schemeClr val="accent6"/>
                </a:solidFill>
              </a:rPr>
              <a:t>Funding</a:t>
            </a:r>
            <a:r>
              <a:rPr lang="en-GB" dirty="0"/>
              <a:t> judicial review cases: the claimant’s costs</a:t>
            </a:r>
          </a:p>
        </p:txBody>
      </p:sp>
    </p:spTree>
    <p:extLst>
      <p:ext uri="{BB962C8B-B14F-4D97-AF65-F5344CB8AC3E}">
        <p14:creationId xmlns:p14="http://schemas.microsoft.com/office/powerpoint/2010/main" val="309927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6291295-E7C4-CFC2-D030-F17B96036DF7}"/>
              </a:ext>
            </a:extLst>
          </p:cNvPr>
          <p:cNvPicPr>
            <a:picLocks noGrp="1" noChangeAspect="1"/>
          </p:cNvPicPr>
          <p:nvPr>
            <p:ph type="pic" sz="quarter" idx="11"/>
          </p:nvPr>
        </p:nvPicPr>
        <p:blipFill>
          <a:blip r:embed="rId2"/>
          <a:srcRect l="5717" r="5717"/>
          <a:stretch>
            <a:fillRect/>
          </a:stretch>
        </p:blipFill>
        <p:spPr>
          <a:xfrm>
            <a:off x="6383999" y="1190625"/>
            <a:ext cx="5808001" cy="5019675"/>
          </a:xfrm>
          <a:prstGeom prst="rect">
            <a:avLst/>
          </a:prstGeom>
        </p:spPr>
      </p:pic>
      <p:sp>
        <p:nvSpPr>
          <p:cNvPr id="3" name="Text Placeholder 2">
            <a:extLst>
              <a:ext uri="{FF2B5EF4-FFF2-40B4-BE49-F238E27FC236}">
                <a16:creationId xmlns:a16="http://schemas.microsoft.com/office/drawing/2014/main" id="{5EA313B1-1FD1-68FE-0049-33B3AB6025E2}"/>
              </a:ext>
            </a:extLst>
          </p:cNvPr>
          <p:cNvSpPr>
            <a:spLocks noGrp="1"/>
          </p:cNvSpPr>
          <p:nvPr>
            <p:ph type="body" sz="quarter" idx="12"/>
          </p:nvPr>
        </p:nvSpPr>
        <p:spPr>
          <a:xfrm>
            <a:off x="724619" y="1388852"/>
            <a:ext cx="5469147" cy="4536085"/>
          </a:xfrm>
        </p:spPr>
        <p:txBody>
          <a:bodyPr>
            <a:normAutofit/>
          </a:bodyPr>
          <a:lstStyle/>
          <a:p>
            <a:pPr marL="285750" indent="-285750">
              <a:buFont typeface="Wingdings" panose="05000000000000000000" pitchFamily="2" charset="2"/>
              <a:buChar char="Ø"/>
            </a:pPr>
            <a:r>
              <a:rPr lang="en-GB" dirty="0"/>
              <a:t>The court has discretion, but the general rule is that the </a:t>
            </a:r>
            <a:r>
              <a:rPr lang="en-GB" dirty="0">
                <a:solidFill>
                  <a:schemeClr val="accent6"/>
                </a:solidFill>
              </a:rPr>
              <a:t>losing party pays </a:t>
            </a:r>
            <a:r>
              <a:rPr lang="en-GB" dirty="0"/>
              <a:t>(CPR 44.2(2)(a))</a:t>
            </a:r>
          </a:p>
          <a:p>
            <a:pPr marL="285750" indent="-285750">
              <a:buFont typeface="Wingdings" panose="05000000000000000000" pitchFamily="2" charset="2"/>
              <a:buChar char="Ø"/>
            </a:pPr>
            <a:r>
              <a:rPr lang="en-GB" dirty="0"/>
              <a:t>Legal aid costs protection (s26 LASPO 2012)</a:t>
            </a:r>
          </a:p>
          <a:p>
            <a:pPr marL="285750" indent="-285750">
              <a:buFont typeface="Wingdings" panose="05000000000000000000" pitchFamily="2" charset="2"/>
              <a:buChar char="Ø"/>
            </a:pPr>
            <a:r>
              <a:rPr lang="en-GB" dirty="0"/>
              <a:t>Costs-capping orders (ss88-90 CJCA 2015):</a:t>
            </a:r>
          </a:p>
          <a:p>
            <a:pPr marL="647700" lvl="2" indent="-285750"/>
            <a:r>
              <a:rPr lang="en-GB" sz="1400" dirty="0"/>
              <a:t>Claimant may apply for a CCO in cases which are </a:t>
            </a:r>
            <a:r>
              <a:rPr lang="en-GB" sz="1400" dirty="0">
                <a:solidFill>
                  <a:schemeClr val="accent6"/>
                </a:solidFill>
              </a:rPr>
              <a:t>“public interest proceedings”</a:t>
            </a:r>
            <a:r>
              <a:rPr lang="en-GB" sz="1400" dirty="0"/>
              <a:t>, where C would discontinue the case if a CCO is not granted, and it would be reasonable to do so</a:t>
            </a:r>
          </a:p>
          <a:p>
            <a:pPr marL="285750" indent="-285750">
              <a:buFont typeface="Wingdings" panose="05000000000000000000" pitchFamily="2" charset="2"/>
              <a:buChar char="Ø"/>
            </a:pPr>
            <a:r>
              <a:rPr lang="en-GB" dirty="0"/>
              <a:t>Aarhus Convention environmental claims:</a:t>
            </a:r>
          </a:p>
          <a:p>
            <a:pPr marL="647700" lvl="2" indent="-285750"/>
            <a:r>
              <a:rPr lang="en-GB" sz="1400" dirty="0"/>
              <a:t>Claimant may apply for </a:t>
            </a:r>
            <a:r>
              <a:rPr lang="en-GB" sz="1400" dirty="0">
                <a:solidFill>
                  <a:schemeClr val="accent6"/>
                </a:solidFill>
              </a:rPr>
              <a:t>costs cap </a:t>
            </a:r>
            <a:r>
              <a:rPr lang="en-GB" sz="1400" dirty="0"/>
              <a:t>to limit costs liability to £5,000 (individuals) or £10,000 (legal persons)</a:t>
            </a:r>
          </a:p>
          <a:p>
            <a:pPr marL="285750" indent="-285750">
              <a:buFont typeface="Wingdings" panose="05000000000000000000" pitchFamily="2" charset="2"/>
              <a:buChar char="Ø"/>
            </a:pPr>
            <a:r>
              <a:rPr lang="en-GB" dirty="0"/>
              <a:t>Costs orders involving interveners: </a:t>
            </a:r>
          </a:p>
          <a:p>
            <a:pPr marL="647700" lvl="2" indent="-285750"/>
            <a:r>
              <a:rPr lang="en-GB" sz="1400" dirty="0"/>
              <a:t>Claimant or defendant cannot be ordered to pay intervener’s costs unless there are exceptional circumstances</a:t>
            </a:r>
          </a:p>
          <a:p>
            <a:pPr marL="647700" lvl="2" indent="-285750"/>
            <a:r>
              <a:rPr lang="en-GB" sz="1400" dirty="0"/>
              <a:t>Interveners </a:t>
            </a:r>
            <a:r>
              <a:rPr lang="en-GB" sz="1400" dirty="0">
                <a:solidFill>
                  <a:schemeClr val="accent6"/>
                </a:solidFill>
              </a:rPr>
              <a:t>must</a:t>
            </a:r>
            <a:r>
              <a:rPr lang="en-GB" sz="1400" dirty="0"/>
              <a:t> be ordered to pay costs in certain circumstances (s87(6) CJCA 2015) </a:t>
            </a:r>
          </a:p>
          <a:p>
            <a:pPr marL="285750" lvl="1" indent="-285750">
              <a:buFont typeface="Wingdings" panose="05000000000000000000" pitchFamily="2" charset="2"/>
              <a:buChar char="Ø"/>
            </a:pPr>
            <a:r>
              <a:rPr lang="en-GB" sz="1800" dirty="0"/>
              <a:t>Costs orders against courts, tribunals and coroners</a:t>
            </a:r>
          </a:p>
          <a:p>
            <a:pPr marL="285750" lvl="1" indent="-285750"/>
            <a:endParaRPr lang="en-GB" dirty="0"/>
          </a:p>
        </p:txBody>
      </p:sp>
      <p:sp>
        <p:nvSpPr>
          <p:cNvPr id="4" name="Title 3">
            <a:extLst>
              <a:ext uri="{FF2B5EF4-FFF2-40B4-BE49-F238E27FC236}">
                <a16:creationId xmlns:a16="http://schemas.microsoft.com/office/drawing/2014/main" id="{01358AF3-E763-8A0B-0504-316B1A64DE21}"/>
              </a:ext>
            </a:extLst>
          </p:cNvPr>
          <p:cNvSpPr>
            <a:spLocks noGrp="1"/>
          </p:cNvSpPr>
          <p:nvPr>
            <p:ph type="title"/>
          </p:nvPr>
        </p:nvSpPr>
        <p:spPr/>
        <p:txBody>
          <a:bodyPr/>
          <a:lstStyle/>
          <a:p>
            <a:r>
              <a:rPr lang="en-GB" dirty="0">
                <a:solidFill>
                  <a:schemeClr val="accent6"/>
                </a:solidFill>
              </a:rPr>
              <a:t>Funding</a:t>
            </a:r>
            <a:r>
              <a:rPr lang="en-GB" dirty="0"/>
              <a:t> judicial review cases: adverse costs</a:t>
            </a:r>
          </a:p>
        </p:txBody>
      </p:sp>
    </p:spTree>
    <p:extLst>
      <p:ext uri="{BB962C8B-B14F-4D97-AF65-F5344CB8AC3E}">
        <p14:creationId xmlns:p14="http://schemas.microsoft.com/office/powerpoint/2010/main" val="405931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2CA3F4F-EF50-82F9-C5CC-14AF5D4631AF}"/>
              </a:ext>
            </a:extLst>
          </p:cNvPr>
          <p:cNvPicPr>
            <a:picLocks noGrp="1" noChangeAspect="1"/>
          </p:cNvPicPr>
          <p:nvPr>
            <p:ph type="pic" sz="quarter" idx="11"/>
          </p:nvPr>
        </p:nvPicPr>
        <p:blipFill>
          <a:blip r:embed="rId2"/>
          <a:srcRect l="7595" t="136" r="8525" b="474"/>
          <a:stretch/>
        </p:blipFill>
        <p:spPr>
          <a:xfrm>
            <a:off x="0" y="1190626"/>
            <a:ext cx="4914900" cy="5010150"/>
          </a:xfrm>
          <a:prstGeom prst="rect">
            <a:avLst/>
          </a:prstGeom>
        </p:spPr>
      </p:pic>
      <p:sp>
        <p:nvSpPr>
          <p:cNvPr id="3" name="Text Placeholder 2">
            <a:extLst>
              <a:ext uri="{FF2B5EF4-FFF2-40B4-BE49-F238E27FC236}">
                <a16:creationId xmlns:a16="http://schemas.microsoft.com/office/drawing/2014/main" id="{2A7DFBF0-F5EC-5C4C-4C44-AF96062CB964}"/>
              </a:ext>
            </a:extLst>
          </p:cNvPr>
          <p:cNvSpPr>
            <a:spLocks noGrp="1"/>
          </p:cNvSpPr>
          <p:nvPr>
            <p:ph type="body" sz="quarter" idx="12"/>
          </p:nvPr>
        </p:nvSpPr>
        <p:spPr>
          <a:xfrm>
            <a:off x="5098211" y="1530220"/>
            <a:ext cx="6550863" cy="4394718"/>
          </a:xfrm>
        </p:spPr>
        <p:txBody>
          <a:bodyPr/>
          <a:lstStyle/>
          <a:p>
            <a:pPr marL="285750" indent="-285750">
              <a:buFont typeface="Wingdings" panose="05000000000000000000" pitchFamily="2" charset="2"/>
              <a:buChar char="Ø"/>
            </a:pPr>
            <a:r>
              <a:rPr lang="en-GB" dirty="0"/>
              <a:t>‘</a:t>
            </a:r>
            <a:r>
              <a:rPr lang="en-GB" i="1" dirty="0">
                <a:solidFill>
                  <a:schemeClr val="accent6"/>
                </a:solidFill>
              </a:rPr>
              <a:t>The resurgence of standing</a:t>
            </a:r>
            <a:r>
              <a:rPr lang="en-GB" dirty="0"/>
              <a:t>’ – second seminar in Advanced Judicial Review 2025 covered standing</a:t>
            </a:r>
          </a:p>
          <a:p>
            <a:pPr marL="285750" indent="-285750">
              <a:buFont typeface="Wingdings" panose="05000000000000000000" pitchFamily="2" charset="2"/>
              <a:buChar char="Ø"/>
            </a:pPr>
            <a:r>
              <a:rPr lang="en-GB" dirty="0"/>
              <a:t>A person may not bring an application for JR unless he or she has a </a:t>
            </a:r>
            <a:r>
              <a:rPr lang="en-GB" i="1" dirty="0">
                <a:solidFill>
                  <a:schemeClr val="accent6"/>
                </a:solidFill>
              </a:rPr>
              <a:t>“sufficient interest” </a:t>
            </a:r>
            <a:r>
              <a:rPr lang="en-GB" dirty="0"/>
              <a:t>in the matter to which the claim relates (s31(3) SCA 1981)</a:t>
            </a:r>
          </a:p>
          <a:p>
            <a:pPr marL="285750" indent="-285750">
              <a:buFont typeface="Wingdings" panose="05000000000000000000" pitchFamily="2" charset="2"/>
              <a:buChar char="Ø"/>
            </a:pPr>
            <a:r>
              <a:rPr lang="en-GB" dirty="0"/>
              <a:t>Standing for individuals: in general, a person whose legal rights and obligations are </a:t>
            </a:r>
            <a:r>
              <a:rPr lang="en-GB" dirty="0">
                <a:solidFill>
                  <a:schemeClr val="accent6"/>
                </a:solidFill>
              </a:rPr>
              <a:t>directly and adversely affected </a:t>
            </a:r>
            <a:r>
              <a:rPr lang="en-GB" dirty="0"/>
              <a:t>by a public body’s conduct will have standing </a:t>
            </a:r>
          </a:p>
          <a:p>
            <a:pPr marL="285750" indent="-285750">
              <a:buFont typeface="Wingdings" panose="05000000000000000000" pitchFamily="2" charset="2"/>
              <a:buChar char="Ø"/>
            </a:pPr>
            <a:r>
              <a:rPr lang="en-GB" dirty="0"/>
              <a:t>Standing for organisations: associational, surrogate or public interest (for the latter, will normally have to demonstrate </a:t>
            </a:r>
            <a:r>
              <a:rPr lang="en-GB" dirty="0">
                <a:solidFill>
                  <a:schemeClr val="accent6"/>
                </a:solidFill>
              </a:rPr>
              <a:t>genuine involvement </a:t>
            </a:r>
            <a:r>
              <a:rPr lang="en-GB" dirty="0"/>
              <a:t>in specific subject area)</a:t>
            </a:r>
          </a:p>
          <a:p>
            <a:pPr marL="285750" indent="-285750">
              <a:buFont typeface="Wingdings" panose="05000000000000000000" pitchFamily="2" charset="2"/>
              <a:buChar char="Ø"/>
            </a:pPr>
            <a:r>
              <a:rPr lang="en-GB" dirty="0"/>
              <a:t>Narrower </a:t>
            </a:r>
            <a:r>
              <a:rPr lang="en-GB" i="1" dirty="0">
                <a:solidFill>
                  <a:schemeClr val="accent6"/>
                </a:solidFill>
              </a:rPr>
              <a:t>‘victim status’ </a:t>
            </a:r>
            <a:r>
              <a:rPr lang="en-GB" dirty="0"/>
              <a:t>test in cases alleging a breach of human rights under the ECHR, via s6(1) HRA 1998 (this test usually excludes organisations, but see </a:t>
            </a:r>
            <a:r>
              <a:rPr lang="en-GB" i="1" dirty="0"/>
              <a:t>KlimaSeniorinnen</a:t>
            </a:r>
            <a:r>
              <a:rPr lang="en-GB" dirty="0"/>
              <a:t>)</a:t>
            </a:r>
          </a:p>
        </p:txBody>
      </p:sp>
      <p:sp>
        <p:nvSpPr>
          <p:cNvPr id="4" name="Title 3">
            <a:extLst>
              <a:ext uri="{FF2B5EF4-FFF2-40B4-BE49-F238E27FC236}">
                <a16:creationId xmlns:a16="http://schemas.microsoft.com/office/drawing/2014/main" id="{3D5AE8CC-146B-7EB3-955E-BE1D98CA4491}"/>
              </a:ext>
            </a:extLst>
          </p:cNvPr>
          <p:cNvSpPr>
            <a:spLocks noGrp="1"/>
          </p:cNvSpPr>
          <p:nvPr>
            <p:ph type="title"/>
          </p:nvPr>
        </p:nvSpPr>
        <p:spPr/>
        <p:txBody>
          <a:bodyPr/>
          <a:lstStyle/>
          <a:p>
            <a:r>
              <a:rPr lang="en-GB" dirty="0">
                <a:solidFill>
                  <a:schemeClr val="accent6"/>
                </a:solidFill>
              </a:rPr>
              <a:t>Standing: </a:t>
            </a:r>
            <a:r>
              <a:rPr lang="en-GB" dirty="0"/>
              <a:t>sufficient interest</a:t>
            </a:r>
          </a:p>
        </p:txBody>
      </p:sp>
    </p:spTree>
    <p:extLst>
      <p:ext uri="{BB962C8B-B14F-4D97-AF65-F5344CB8AC3E}">
        <p14:creationId xmlns:p14="http://schemas.microsoft.com/office/powerpoint/2010/main" val="370206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128B827-FD02-BCAA-88FE-055149CBE64D}"/>
              </a:ext>
            </a:extLst>
          </p:cNvPr>
          <p:cNvPicPr>
            <a:picLocks noGrp="1" noChangeAspect="1"/>
          </p:cNvPicPr>
          <p:nvPr>
            <p:ph type="pic" sz="quarter" idx="11"/>
          </p:nvPr>
        </p:nvPicPr>
        <p:blipFill>
          <a:blip r:embed="rId2"/>
          <a:srcRect l="5981" r="5981"/>
          <a:stretch>
            <a:fillRect/>
          </a:stretch>
        </p:blipFill>
        <p:spPr>
          <a:xfrm>
            <a:off x="6096001" y="1164566"/>
            <a:ext cx="6096000" cy="5029200"/>
          </a:xfrm>
          <a:prstGeom prst="rect">
            <a:avLst/>
          </a:prstGeom>
        </p:spPr>
      </p:pic>
      <p:sp>
        <p:nvSpPr>
          <p:cNvPr id="3" name="Text Placeholder 2">
            <a:extLst>
              <a:ext uri="{FF2B5EF4-FFF2-40B4-BE49-F238E27FC236}">
                <a16:creationId xmlns:a16="http://schemas.microsoft.com/office/drawing/2014/main" id="{0BB5A4BE-C9F2-39EE-FBBC-6621C6DF73A8}"/>
              </a:ext>
            </a:extLst>
          </p:cNvPr>
          <p:cNvSpPr>
            <a:spLocks noGrp="1"/>
          </p:cNvSpPr>
          <p:nvPr>
            <p:ph type="body" sz="quarter" idx="12"/>
          </p:nvPr>
        </p:nvSpPr>
        <p:spPr>
          <a:xfrm>
            <a:off x="310552" y="1530220"/>
            <a:ext cx="5641674" cy="4394718"/>
          </a:xfrm>
        </p:spPr>
        <p:txBody>
          <a:bodyPr/>
          <a:lstStyle/>
          <a:p>
            <a:pPr marL="285750" indent="-285750">
              <a:buFont typeface="Wingdings" panose="05000000000000000000" pitchFamily="2" charset="2"/>
              <a:buChar char="Ø"/>
            </a:pPr>
            <a:r>
              <a:rPr lang="en-GB" dirty="0"/>
              <a:t>CPR 54.5(1): the claim form must be filed </a:t>
            </a:r>
            <a:r>
              <a:rPr lang="en-GB" dirty="0">
                <a:solidFill>
                  <a:schemeClr val="accent6"/>
                </a:solidFill>
              </a:rPr>
              <a:t>promptly</a:t>
            </a:r>
            <a:r>
              <a:rPr lang="en-GB" dirty="0"/>
              <a:t> and in any event not later than three months after the grounds to make the claim first arose</a:t>
            </a:r>
          </a:p>
          <a:p>
            <a:pPr marL="285750" indent="-285750">
              <a:buFont typeface="Wingdings" panose="05000000000000000000" pitchFamily="2" charset="2"/>
              <a:buChar char="Ø"/>
            </a:pPr>
            <a:r>
              <a:rPr lang="en-GB" dirty="0"/>
              <a:t>This time limit </a:t>
            </a:r>
            <a:r>
              <a:rPr lang="en-GB" dirty="0">
                <a:solidFill>
                  <a:schemeClr val="accent6"/>
                </a:solidFill>
              </a:rPr>
              <a:t>may not </a:t>
            </a:r>
            <a:r>
              <a:rPr lang="en-GB" dirty="0"/>
              <a:t>be extended by the parties</a:t>
            </a:r>
          </a:p>
          <a:p>
            <a:pPr marL="285750" indent="-285750">
              <a:buFont typeface="Wingdings" panose="05000000000000000000" pitchFamily="2" charset="2"/>
              <a:buChar char="Ø"/>
            </a:pPr>
            <a:r>
              <a:rPr lang="en-GB" dirty="0"/>
              <a:t>When did the grounds of claim </a:t>
            </a:r>
            <a:r>
              <a:rPr lang="en-GB" dirty="0">
                <a:solidFill>
                  <a:schemeClr val="accent6"/>
                </a:solidFill>
              </a:rPr>
              <a:t>first arise</a:t>
            </a:r>
            <a:r>
              <a:rPr lang="en-GB" dirty="0"/>
              <a:t>? Prematurity vs lack of promptness</a:t>
            </a:r>
          </a:p>
          <a:p>
            <a:pPr marL="285750" indent="-285750">
              <a:buFont typeface="Wingdings" panose="05000000000000000000" pitchFamily="2" charset="2"/>
              <a:buChar char="Ø"/>
            </a:pPr>
            <a:r>
              <a:rPr lang="en-GB" dirty="0"/>
              <a:t>Consultation cases: challenge when consultation opens, when it ends, or when final decision is made? </a:t>
            </a:r>
            <a:r>
              <a:rPr lang="en-GB" i="1" dirty="0"/>
              <a:t>R (CU) v Secretary of State for Education </a:t>
            </a:r>
            <a:r>
              <a:rPr lang="en-GB" dirty="0"/>
              <a:t>[2024] EWHC 638 (Admin): depends on which of </a:t>
            </a:r>
            <a:r>
              <a:rPr lang="en-GB" i="1" dirty="0"/>
              <a:t>Gunning</a:t>
            </a:r>
            <a:r>
              <a:rPr lang="en-GB" dirty="0"/>
              <a:t> criteria is argued to have been breached</a:t>
            </a:r>
            <a:endParaRPr lang="en-GB" dirty="0">
              <a:highlight>
                <a:srgbClr val="FFFF00"/>
              </a:highlight>
            </a:endParaRPr>
          </a:p>
          <a:p>
            <a:pPr marL="285750" indent="-285750">
              <a:buFont typeface="Wingdings" panose="05000000000000000000" pitchFamily="2" charset="2"/>
              <a:buChar char="Ø"/>
            </a:pPr>
            <a:r>
              <a:rPr lang="en-GB" dirty="0"/>
              <a:t>When considering any judicial review challenge, take precautionary approach and </a:t>
            </a:r>
            <a:r>
              <a:rPr lang="en-GB" i="1" dirty="0">
                <a:solidFill>
                  <a:schemeClr val="accent6"/>
                </a:solidFill>
              </a:rPr>
              <a:t>seek advice ASAP</a:t>
            </a:r>
          </a:p>
        </p:txBody>
      </p:sp>
      <p:sp>
        <p:nvSpPr>
          <p:cNvPr id="4" name="Title 3">
            <a:extLst>
              <a:ext uri="{FF2B5EF4-FFF2-40B4-BE49-F238E27FC236}">
                <a16:creationId xmlns:a16="http://schemas.microsoft.com/office/drawing/2014/main" id="{4D46C8B3-D939-23DE-E3B0-4BBF41B56B70}"/>
              </a:ext>
            </a:extLst>
          </p:cNvPr>
          <p:cNvSpPr>
            <a:spLocks noGrp="1"/>
          </p:cNvSpPr>
          <p:nvPr>
            <p:ph type="title"/>
          </p:nvPr>
        </p:nvSpPr>
        <p:spPr/>
        <p:txBody>
          <a:bodyPr>
            <a:normAutofit fontScale="90000"/>
          </a:bodyPr>
          <a:lstStyle/>
          <a:p>
            <a:br>
              <a:rPr lang="en-GB" dirty="0"/>
            </a:br>
            <a:r>
              <a:rPr lang="en-GB" dirty="0"/>
              <a:t>Timing: what time is </a:t>
            </a:r>
            <a:r>
              <a:rPr lang="en-GB" dirty="0">
                <a:solidFill>
                  <a:schemeClr val="accent6"/>
                </a:solidFill>
              </a:rPr>
              <a:t>just</a:t>
            </a:r>
            <a:r>
              <a:rPr lang="en-GB" dirty="0"/>
              <a:t> </a:t>
            </a:r>
            <a:r>
              <a:rPr lang="en-GB" dirty="0">
                <a:solidFill>
                  <a:schemeClr val="accent6"/>
                </a:solidFill>
              </a:rPr>
              <a:t>right</a:t>
            </a:r>
            <a:r>
              <a:rPr lang="en-GB" dirty="0"/>
              <a:t> to bring a challenge?</a:t>
            </a:r>
            <a:br>
              <a:rPr lang="en-GB" dirty="0"/>
            </a:br>
            <a:endParaRPr lang="en-GB" dirty="0"/>
          </a:p>
        </p:txBody>
      </p:sp>
    </p:spTree>
    <p:extLst>
      <p:ext uri="{BB962C8B-B14F-4D97-AF65-F5344CB8AC3E}">
        <p14:creationId xmlns:p14="http://schemas.microsoft.com/office/powerpoint/2010/main" val="397064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EEC42D6-E17E-48AD-1E3A-C6EA4A4A82A7}"/>
              </a:ext>
            </a:extLst>
          </p:cNvPr>
          <p:cNvPicPr>
            <a:picLocks noGrp="1" noChangeAspect="1"/>
          </p:cNvPicPr>
          <p:nvPr>
            <p:ph type="pic" sz="quarter" idx="11"/>
          </p:nvPr>
        </p:nvPicPr>
        <p:blipFill>
          <a:blip r:embed="rId2"/>
          <a:srcRect l="17110" t="10136" r="67482" b="36271"/>
          <a:stretch/>
        </p:blipFill>
        <p:spPr>
          <a:xfrm>
            <a:off x="0" y="1207698"/>
            <a:ext cx="3533573" cy="4948615"/>
          </a:xfrm>
        </p:spPr>
      </p:pic>
      <p:sp>
        <p:nvSpPr>
          <p:cNvPr id="3" name="Text Placeholder 2">
            <a:extLst>
              <a:ext uri="{FF2B5EF4-FFF2-40B4-BE49-F238E27FC236}">
                <a16:creationId xmlns:a16="http://schemas.microsoft.com/office/drawing/2014/main" id="{EC30B5B5-9A1E-DA22-0900-F9307EFD075D}"/>
              </a:ext>
            </a:extLst>
          </p:cNvPr>
          <p:cNvSpPr>
            <a:spLocks noGrp="1"/>
          </p:cNvSpPr>
          <p:nvPr>
            <p:ph type="body" sz="quarter" idx="12"/>
          </p:nvPr>
        </p:nvSpPr>
        <p:spPr>
          <a:xfrm>
            <a:off x="3778370" y="1345721"/>
            <a:ext cx="8117456" cy="4735901"/>
          </a:xfrm>
        </p:spPr>
        <p:txBody>
          <a:bodyPr>
            <a:normAutofit/>
          </a:bodyPr>
          <a:lstStyle/>
          <a:p>
            <a:pPr marL="285750" indent="-285750">
              <a:buFont typeface="Wingdings" panose="05000000000000000000" pitchFamily="2" charset="2"/>
              <a:buChar char="Ø"/>
            </a:pPr>
            <a:r>
              <a:rPr lang="en-GB" dirty="0">
                <a:hlinkClick r:id="rId3"/>
              </a:rPr>
              <a:t>The Administrative Court Judicial Review Guide</a:t>
            </a:r>
            <a:r>
              <a:rPr lang="en-GB" dirty="0"/>
              <a:t>:</a:t>
            </a:r>
          </a:p>
          <a:p>
            <a:pPr lvl="2" indent="0">
              <a:buNone/>
            </a:pPr>
            <a:r>
              <a:rPr lang="en-GB" sz="1400" dirty="0"/>
              <a:t>“</a:t>
            </a:r>
            <a:r>
              <a:rPr lang="en-GB" sz="1400" i="1" dirty="0">
                <a:solidFill>
                  <a:schemeClr val="accent6"/>
                </a:solidFill>
              </a:rPr>
              <a:t>required reading </a:t>
            </a:r>
            <a:r>
              <a:rPr lang="en-GB" sz="1400" i="1" dirty="0"/>
              <a:t>for all those who conduct judicial review cases (whether or not they are lawyers)</a:t>
            </a:r>
            <a:r>
              <a:rPr lang="en-GB" sz="1400" dirty="0"/>
              <a:t>” – foreword by Dame Victoria Sharp, President of the King’s Bench Division</a:t>
            </a:r>
          </a:p>
          <a:p>
            <a:pPr marL="285750" indent="-285750">
              <a:buFont typeface="Wingdings" panose="05000000000000000000" pitchFamily="2" charset="2"/>
              <a:buChar char="Ø"/>
            </a:pPr>
            <a:r>
              <a:rPr lang="en-GB" dirty="0"/>
              <a:t>Procedural rigour: </a:t>
            </a:r>
          </a:p>
          <a:p>
            <a:pPr lvl="2" indent="0">
              <a:buNone/>
            </a:pPr>
            <a:r>
              <a:rPr lang="en-GB" sz="1400" i="1" dirty="0"/>
              <a:t>“The appellate courts have emphasised the need for </a:t>
            </a:r>
            <a:r>
              <a:rPr lang="en-GB" sz="1400" i="1" dirty="0">
                <a:solidFill>
                  <a:schemeClr val="accent6"/>
                </a:solidFill>
              </a:rPr>
              <a:t>procedural rigour </a:t>
            </a:r>
            <a:r>
              <a:rPr lang="en-GB" sz="1400" i="1" dirty="0"/>
              <a:t>in judicial review… </a:t>
            </a:r>
            <a:br>
              <a:rPr lang="en-GB" sz="1400" i="1" dirty="0"/>
            </a:br>
            <a:r>
              <a:rPr lang="en-GB" sz="1400" i="1" dirty="0"/>
              <a:t>It applies to claims with a public interest element with as much force as to other claims and as much to defendant public authorities as to claimants” </a:t>
            </a:r>
            <a:r>
              <a:rPr lang="en-GB" sz="1400" dirty="0"/>
              <a:t>(2.12-13)</a:t>
            </a:r>
          </a:p>
          <a:p>
            <a:pPr marL="285750" lvl="1" indent="-285750">
              <a:buFont typeface="Wingdings" panose="05000000000000000000" pitchFamily="2" charset="2"/>
              <a:buChar char="Ø"/>
            </a:pPr>
            <a:r>
              <a:rPr lang="en-GB" sz="1800" dirty="0"/>
              <a:t>Urgent cases: when does a case require </a:t>
            </a:r>
            <a:r>
              <a:rPr lang="en-GB" sz="1800" dirty="0">
                <a:solidFill>
                  <a:schemeClr val="accent6"/>
                </a:solidFill>
              </a:rPr>
              <a:t>urgent consideration </a:t>
            </a:r>
            <a:r>
              <a:rPr lang="en-GB" sz="1800" dirty="0"/>
              <a:t>by the court?</a:t>
            </a:r>
          </a:p>
          <a:p>
            <a:pPr marL="704850" lvl="2" indent="-342900"/>
            <a:r>
              <a:rPr lang="en-GB" sz="1400" dirty="0"/>
              <a:t>When there is a </a:t>
            </a:r>
            <a:r>
              <a:rPr lang="en-GB" sz="1400" dirty="0">
                <a:solidFill>
                  <a:schemeClr val="accent6"/>
                </a:solidFill>
              </a:rPr>
              <a:t>genuine need </a:t>
            </a:r>
            <a:r>
              <a:rPr lang="en-GB" sz="1400" dirty="0"/>
              <a:t>for the application to be considered within seven days, use form N463. If quick but not urgent consideration is needed, use form N244</a:t>
            </a:r>
          </a:p>
          <a:p>
            <a:pPr marL="704850" lvl="2" indent="-342900"/>
            <a:r>
              <a:rPr lang="en-GB" sz="1400" dirty="0"/>
              <a:t>A genuine need may arise when seeking an order to prevent the defendant doing something with </a:t>
            </a:r>
            <a:r>
              <a:rPr lang="en-GB" sz="1400" dirty="0">
                <a:solidFill>
                  <a:schemeClr val="accent6"/>
                </a:solidFill>
              </a:rPr>
              <a:t>irreparable consequences </a:t>
            </a:r>
            <a:r>
              <a:rPr lang="en-GB" sz="1400" dirty="0"/>
              <a:t>which may be done imminently, or requiring the defendant to do something immediately (i.e. a prohibitory or mandatory injunction)</a:t>
            </a:r>
          </a:p>
          <a:p>
            <a:pPr marL="704850" lvl="2" indent="-342900"/>
            <a:r>
              <a:rPr lang="en-GB" sz="1400" dirty="0"/>
              <a:t>Note that the fifth seminar in Advanced Judicial Review 2025 covered urgent cases in detail</a:t>
            </a:r>
          </a:p>
          <a:p>
            <a:pPr marL="285750" lvl="1" indent="-285750">
              <a:buFont typeface="Wingdings" panose="05000000000000000000" pitchFamily="2" charset="2"/>
              <a:buChar char="Ø"/>
            </a:pPr>
            <a:r>
              <a:rPr lang="en-GB" sz="1800" i="1" dirty="0"/>
              <a:t>Hamid</a:t>
            </a:r>
            <a:r>
              <a:rPr lang="en-GB" sz="1800" dirty="0"/>
              <a:t> jurisdiction: abuse of the court’s procedures</a:t>
            </a:r>
          </a:p>
          <a:p>
            <a:pPr marL="704850" lvl="2" indent="-342900"/>
            <a:r>
              <a:rPr lang="en-GB" sz="1400" dirty="0"/>
              <a:t>The court may summon lawyers to explain their actions if it considers there has been an abuse of procedure; if the court concludes its procedures have been abused, it may refer the lawyer to their regulator and/or consider making a wasted costs order</a:t>
            </a:r>
          </a:p>
        </p:txBody>
      </p:sp>
      <p:sp>
        <p:nvSpPr>
          <p:cNvPr id="4" name="Title 3">
            <a:extLst>
              <a:ext uri="{FF2B5EF4-FFF2-40B4-BE49-F238E27FC236}">
                <a16:creationId xmlns:a16="http://schemas.microsoft.com/office/drawing/2014/main" id="{FA216251-E059-A805-8BE9-7DB65B519261}"/>
              </a:ext>
            </a:extLst>
          </p:cNvPr>
          <p:cNvSpPr>
            <a:spLocks noGrp="1"/>
          </p:cNvSpPr>
          <p:nvPr>
            <p:ph type="title"/>
          </p:nvPr>
        </p:nvSpPr>
        <p:spPr/>
        <p:txBody>
          <a:bodyPr>
            <a:normAutofit fontScale="90000"/>
          </a:bodyPr>
          <a:lstStyle/>
          <a:p>
            <a:r>
              <a:rPr lang="en-GB" dirty="0"/>
              <a:t>Procedural complexity and </a:t>
            </a:r>
            <a:r>
              <a:rPr lang="en-GB" dirty="0">
                <a:solidFill>
                  <a:schemeClr val="accent6"/>
                </a:solidFill>
              </a:rPr>
              <a:t>demystifying</a:t>
            </a:r>
            <a:r>
              <a:rPr lang="en-GB" dirty="0"/>
              <a:t> judicial review</a:t>
            </a:r>
          </a:p>
        </p:txBody>
      </p:sp>
    </p:spTree>
    <p:extLst>
      <p:ext uri="{BB962C8B-B14F-4D97-AF65-F5344CB8AC3E}">
        <p14:creationId xmlns:p14="http://schemas.microsoft.com/office/powerpoint/2010/main" val="1838050406"/>
      </p:ext>
    </p:extLst>
  </p:cSld>
  <p:clrMapOvr>
    <a:masterClrMapping/>
  </p:clrMapOvr>
</p:sld>
</file>

<file path=ppt/theme/theme1.xml><?xml version="1.0" encoding="utf-8"?>
<a:theme xmlns:a="http://schemas.openxmlformats.org/drawingml/2006/main" name="Office Theme">
  <a:themeElements>
    <a:clrScheme name="Irwin Mitchel_SI&amp;V">
      <a:dk1>
        <a:srgbClr val="0C1B39"/>
      </a:dk1>
      <a:lt1>
        <a:sysClr val="window" lastClr="FFFFFF"/>
      </a:lt1>
      <a:dk2>
        <a:srgbClr val="0C1B39"/>
      </a:dk2>
      <a:lt2>
        <a:srgbClr val="EFEFEF"/>
      </a:lt2>
      <a:accent1>
        <a:srgbClr val="022A53"/>
      </a:accent1>
      <a:accent2>
        <a:srgbClr val="96A5C3"/>
      </a:accent2>
      <a:accent3>
        <a:srgbClr val="E49431"/>
      </a:accent3>
      <a:accent4>
        <a:srgbClr val="DBDDE1"/>
      </a:accent4>
      <a:accent5>
        <a:srgbClr val="EFEFEF"/>
      </a:accent5>
      <a:accent6>
        <a:srgbClr val="E45D9D"/>
      </a:accent6>
      <a:hlink>
        <a:srgbClr val="E49431"/>
      </a:hlink>
      <a:folHlink>
        <a:srgbClr val="96A5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win Mitchell_SI&amp;V size-16.9" id="{5CAF1855-E590-4F9E-A62A-C8ACAF5A5572}" vid="{588F7888-295B-495D-A033-79B7D17FBA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type xmlns="86092375-a396-4946-bb29-5f83841467bc">Irwin Mitchell</Template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E6C725068911459807E01C80F3FFBD" ma:contentTypeVersion="5" ma:contentTypeDescription="Create a new document." ma:contentTypeScope="" ma:versionID="2bc5e5e4e552fa0aad63291578792b38">
  <xsd:schema xmlns:xsd="http://www.w3.org/2001/XMLSchema" xmlns:xs="http://www.w3.org/2001/XMLSchema" xmlns:p="http://schemas.microsoft.com/office/2006/metadata/properties" xmlns:ns2="86092375-a396-4946-bb29-5f83841467bc" targetNamespace="http://schemas.microsoft.com/office/2006/metadata/properties" ma:root="true" ma:fieldsID="5fbe5cef7437b53a239001f59fe4c22d" ns2:_="">
    <xsd:import namespace="86092375-a396-4946-bb29-5f83841467bc"/>
    <xsd:element name="properties">
      <xsd:complexType>
        <xsd:sequence>
          <xsd:element name="documentManagement">
            <xsd:complexType>
              <xsd:all>
                <xsd:element ref="ns2:MediaServiceMetadata" minOccurs="0"/>
                <xsd:element ref="ns2:MediaServiceFastMetadata" minOccurs="0"/>
                <xsd:element ref="ns2:Template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92375-a396-4946-bb29-5f8384146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emplatetype" ma:index="10" nillable="true" ma:displayName="Template type" ma:format="Dropdown" ma:internalName="Templatetype">
      <xsd:simpleType>
        <xsd:restriction base="dms:Choice">
          <xsd:enumeration value="Asset Management"/>
          <xsd:enumeration value="Irwin Mitchell"/>
          <xsd:enumeration value="IM Scotland"/>
        </xsd:restrictio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5496F-A6BF-46EE-AC94-D6F41293F93F}">
  <ds:schemaRefs>
    <ds:schemaRef ds:uri="http://purl.org/dc/elements/1.1/"/>
    <ds:schemaRef ds:uri="http://www.w3.org/XML/1998/namespace"/>
    <ds:schemaRef ds:uri="http://schemas.microsoft.com/office/2006/documentManagement/types"/>
    <ds:schemaRef ds:uri="86092375-a396-4946-bb29-5f83841467bc"/>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D9EC2C0-0F4D-4CF7-A2B4-B70D744FD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092375-a396-4946-bb29-5f8384146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2B37B6-6274-4756-91FC-6F9DBC6B2E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Irwin Mitchell P&amp;MN&amp;COP&amp;PL size-16.9</Template>
  <TotalTime>1168</TotalTime>
  <Words>1156</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Source Sans Pro Light</vt:lpstr>
      <vt:lpstr>Wingdings</vt:lpstr>
      <vt:lpstr>Office Theme</vt:lpstr>
      <vt:lpstr>Working with communities through judicial review and public law</vt:lpstr>
      <vt:lpstr>What prevents individuals and communities from bringing public law challenges?</vt:lpstr>
      <vt:lpstr>Barriers to bringing public law challenges</vt:lpstr>
      <vt:lpstr> “In England, justice is open to all…” </vt:lpstr>
      <vt:lpstr>Funding judicial review cases: the claimant’s costs</vt:lpstr>
      <vt:lpstr>Funding judicial review cases: adverse costs</vt:lpstr>
      <vt:lpstr>Standing: sufficient interest</vt:lpstr>
      <vt:lpstr> Timing: what time is just right to bring a challenge? </vt:lpstr>
      <vt:lpstr>Procedural complexity and demystifying judicial review</vt:lpstr>
      <vt:lpstr>Fear of failure or negative consequences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Wilkins</dc:creator>
  <cp:keywords>IM SIV V1</cp:keywords>
  <cp:lastModifiedBy>Oliver Carter</cp:lastModifiedBy>
  <cp:revision>25</cp:revision>
  <dcterms:created xsi:type="dcterms:W3CDTF">2025-02-11T09:43:53Z</dcterms:created>
  <dcterms:modified xsi:type="dcterms:W3CDTF">2025-04-29T15:32:40Z</dcterms:modified>
  <cp:category>Updated 20.11.23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0x010100C8E6C725068911459807E01C80F3FFBD</vt:lpwstr>
  </property>
</Properties>
</file>