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30"/>
  </p:notesMasterIdLst>
  <p:handoutMasterIdLst>
    <p:handoutMasterId r:id="rId31"/>
  </p:handoutMasterIdLst>
  <p:sldIdLst>
    <p:sldId id="258" r:id="rId2"/>
    <p:sldId id="315" r:id="rId3"/>
    <p:sldId id="337" r:id="rId4"/>
    <p:sldId id="338" r:id="rId5"/>
    <p:sldId id="339" r:id="rId6"/>
    <p:sldId id="324" r:id="rId7"/>
    <p:sldId id="317" r:id="rId8"/>
    <p:sldId id="340" r:id="rId9"/>
    <p:sldId id="318" r:id="rId10"/>
    <p:sldId id="319" r:id="rId11"/>
    <p:sldId id="320" r:id="rId12"/>
    <p:sldId id="321" r:id="rId13"/>
    <p:sldId id="322" r:id="rId14"/>
    <p:sldId id="323" r:id="rId15"/>
    <p:sldId id="325" r:id="rId16"/>
    <p:sldId id="326" r:id="rId17"/>
    <p:sldId id="327" r:id="rId18"/>
    <p:sldId id="328" r:id="rId19"/>
    <p:sldId id="329" r:id="rId20"/>
    <p:sldId id="342" r:id="rId21"/>
    <p:sldId id="331" r:id="rId22"/>
    <p:sldId id="343" r:id="rId23"/>
    <p:sldId id="335" r:id="rId24"/>
    <p:sldId id="336" r:id="rId25"/>
    <p:sldId id="341" r:id="rId26"/>
    <p:sldId id="332" r:id="rId27"/>
    <p:sldId id="285" r:id="rId28"/>
    <p:sldId id="31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3782">
          <p15:clr>
            <a:srgbClr val="A4A3A4"/>
          </p15:clr>
        </p15:guide>
        <p15:guide id="4" pos="3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19A19E"/>
    <a:srgbClr val="EBC939"/>
    <a:srgbClr val="E6C213"/>
    <a:srgbClr val="F2F2F2"/>
    <a:srgbClr val="BBB8B9"/>
    <a:srgbClr val="FF00FF"/>
    <a:srgbClr val="414142"/>
    <a:srgbClr val="0D4A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31" autoAdjust="0"/>
    <p:restoredTop sz="79155" autoAdjust="0"/>
  </p:normalViewPr>
  <p:slideViewPr>
    <p:cSldViewPr snapToGrid="0" snapToObjects="1">
      <p:cViewPr>
        <p:scale>
          <a:sx n="69" d="100"/>
          <a:sy n="69" d="100"/>
        </p:scale>
        <p:origin x="44" y="-244"/>
      </p:cViewPr>
      <p:guideLst>
        <p:guide orient="horz" pos="2160"/>
        <p:guide pos="3840"/>
        <p:guide orient="horz" pos="3782"/>
        <p:guide pos="36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75" d="100"/>
          <a:sy n="75" d="100"/>
        </p:scale>
        <p:origin x="-2168"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7B6AEE-ECF0-4F04-800E-927EEC828F7F}" type="datetimeFigureOut">
              <a:rPr lang="en-GB" smtClean="0"/>
              <a:t>17/06/2024</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1D2BA20-E054-4D53-8820-E411CB6C6894}" type="slidenum">
              <a:rPr lang="en-GB" smtClean="0"/>
              <a:t>‹#›</a:t>
            </a:fld>
            <a:endParaRPr lang="en-GB" dirty="0"/>
          </a:p>
        </p:txBody>
      </p:sp>
    </p:spTree>
    <p:extLst>
      <p:ext uri="{BB962C8B-B14F-4D97-AF65-F5344CB8AC3E}">
        <p14:creationId xmlns:p14="http://schemas.microsoft.com/office/powerpoint/2010/main" val="4197869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98995-E7DD-D544-B480-AA1A4A29FD54}" type="datetimeFigureOut">
              <a:rPr lang="en-US" smtClean="0"/>
              <a:t>6/16/2024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428D6-6956-8749-8B4B-B996CEA93C37}" type="slidenum">
              <a:rPr lang="en-US" smtClean="0"/>
              <a:t>‹#›</a:t>
            </a:fld>
            <a:endParaRPr lang="en-US" dirty="0"/>
          </a:p>
        </p:txBody>
      </p:sp>
    </p:spTree>
    <p:extLst>
      <p:ext uri="{BB962C8B-B14F-4D97-AF65-F5344CB8AC3E}">
        <p14:creationId xmlns:p14="http://schemas.microsoft.com/office/powerpoint/2010/main" val="3244046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E428D6-6956-8749-8B4B-B996CEA93C37}" type="slidenum">
              <a:rPr lang="en-US" smtClean="0"/>
              <a:t>1</a:t>
            </a:fld>
            <a:endParaRPr lang="en-US" dirty="0"/>
          </a:p>
        </p:txBody>
      </p:sp>
    </p:spTree>
    <p:extLst>
      <p:ext uri="{BB962C8B-B14F-4D97-AF65-F5344CB8AC3E}">
        <p14:creationId xmlns:p14="http://schemas.microsoft.com/office/powerpoint/2010/main" val="3483320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1E428D6-6956-8749-8B4B-B996CEA93C37}" type="slidenum">
              <a:rPr lang="en-US" smtClean="0"/>
              <a:t>10</a:t>
            </a:fld>
            <a:endParaRPr lang="en-US" dirty="0"/>
          </a:p>
        </p:txBody>
      </p:sp>
    </p:spTree>
    <p:extLst>
      <p:ext uri="{BB962C8B-B14F-4D97-AF65-F5344CB8AC3E}">
        <p14:creationId xmlns:p14="http://schemas.microsoft.com/office/powerpoint/2010/main" val="3604942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Courier New" panose="02070309020205020404" pitchFamily="49" charset="0"/>
              <a:buChar char="o"/>
            </a:pPr>
            <a:endParaRPr lang="en-GB" dirty="0"/>
          </a:p>
        </p:txBody>
      </p:sp>
      <p:sp>
        <p:nvSpPr>
          <p:cNvPr id="4" name="Slide Number Placeholder 3"/>
          <p:cNvSpPr>
            <a:spLocks noGrp="1"/>
          </p:cNvSpPr>
          <p:nvPr>
            <p:ph type="sldNum" sz="quarter" idx="10"/>
          </p:nvPr>
        </p:nvSpPr>
        <p:spPr/>
        <p:txBody>
          <a:bodyPr/>
          <a:lstStyle/>
          <a:p>
            <a:fld id="{41E428D6-6956-8749-8B4B-B996CEA93C37}" type="slidenum">
              <a:rPr lang="en-US" smtClean="0"/>
              <a:t>11</a:t>
            </a:fld>
            <a:endParaRPr lang="en-US" dirty="0"/>
          </a:p>
        </p:txBody>
      </p:sp>
    </p:spTree>
    <p:extLst>
      <p:ext uri="{BB962C8B-B14F-4D97-AF65-F5344CB8AC3E}">
        <p14:creationId xmlns:p14="http://schemas.microsoft.com/office/powerpoint/2010/main" val="2426758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E428D6-6956-8749-8B4B-B996CEA93C37}" type="slidenum">
              <a:rPr lang="en-US" smtClean="0"/>
              <a:t>12</a:t>
            </a:fld>
            <a:endParaRPr lang="en-US" dirty="0"/>
          </a:p>
        </p:txBody>
      </p:sp>
    </p:spTree>
    <p:extLst>
      <p:ext uri="{BB962C8B-B14F-4D97-AF65-F5344CB8AC3E}">
        <p14:creationId xmlns:p14="http://schemas.microsoft.com/office/powerpoint/2010/main" val="3066576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E428D6-6956-8749-8B4B-B996CEA93C37}" type="slidenum">
              <a:rPr lang="en-US" smtClean="0"/>
              <a:t>13</a:t>
            </a:fld>
            <a:endParaRPr lang="en-US" dirty="0"/>
          </a:p>
        </p:txBody>
      </p:sp>
    </p:spTree>
    <p:extLst>
      <p:ext uri="{BB962C8B-B14F-4D97-AF65-F5344CB8AC3E}">
        <p14:creationId xmlns:p14="http://schemas.microsoft.com/office/powerpoint/2010/main" val="3209248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1E428D6-6956-8749-8B4B-B996CEA93C37}" type="slidenum">
              <a:rPr lang="en-US" smtClean="0"/>
              <a:t>14</a:t>
            </a:fld>
            <a:endParaRPr lang="en-US" dirty="0"/>
          </a:p>
        </p:txBody>
      </p:sp>
    </p:spTree>
    <p:extLst>
      <p:ext uri="{BB962C8B-B14F-4D97-AF65-F5344CB8AC3E}">
        <p14:creationId xmlns:p14="http://schemas.microsoft.com/office/powerpoint/2010/main" val="469645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1E428D6-6956-8749-8B4B-B996CEA93C37}" type="slidenum">
              <a:rPr lang="en-US" smtClean="0"/>
              <a:t>15</a:t>
            </a:fld>
            <a:endParaRPr lang="en-US" dirty="0"/>
          </a:p>
        </p:txBody>
      </p:sp>
    </p:spTree>
    <p:extLst>
      <p:ext uri="{BB962C8B-B14F-4D97-AF65-F5344CB8AC3E}">
        <p14:creationId xmlns:p14="http://schemas.microsoft.com/office/powerpoint/2010/main" val="1722051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1E428D6-6956-8749-8B4B-B996CEA93C37}" type="slidenum">
              <a:rPr lang="en-US" smtClean="0"/>
              <a:t>16</a:t>
            </a:fld>
            <a:endParaRPr lang="en-US" dirty="0"/>
          </a:p>
        </p:txBody>
      </p:sp>
    </p:spTree>
    <p:extLst>
      <p:ext uri="{BB962C8B-B14F-4D97-AF65-F5344CB8AC3E}">
        <p14:creationId xmlns:p14="http://schemas.microsoft.com/office/powerpoint/2010/main" val="2142685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E428D6-6956-8749-8B4B-B996CEA93C37}" type="slidenum">
              <a:rPr lang="en-US" smtClean="0"/>
              <a:t>17</a:t>
            </a:fld>
            <a:endParaRPr lang="en-US" dirty="0"/>
          </a:p>
        </p:txBody>
      </p:sp>
    </p:spTree>
    <p:extLst>
      <p:ext uri="{BB962C8B-B14F-4D97-AF65-F5344CB8AC3E}">
        <p14:creationId xmlns:p14="http://schemas.microsoft.com/office/powerpoint/2010/main" val="122076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1E428D6-6956-8749-8B4B-B996CEA93C37}" type="slidenum">
              <a:rPr lang="en-US" smtClean="0"/>
              <a:t>18</a:t>
            </a:fld>
            <a:endParaRPr lang="en-US" dirty="0"/>
          </a:p>
        </p:txBody>
      </p:sp>
    </p:spTree>
    <p:extLst>
      <p:ext uri="{BB962C8B-B14F-4D97-AF65-F5344CB8AC3E}">
        <p14:creationId xmlns:p14="http://schemas.microsoft.com/office/powerpoint/2010/main" val="3201221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1E428D6-6956-8749-8B4B-B996CEA93C37}" type="slidenum">
              <a:rPr lang="en-US" smtClean="0"/>
              <a:t>19</a:t>
            </a:fld>
            <a:endParaRPr lang="en-US" dirty="0"/>
          </a:p>
        </p:txBody>
      </p:sp>
    </p:spTree>
    <p:extLst>
      <p:ext uri="{BB962C8B-B14F-4D97-AF65-F5344CB8AC3E}">
        <p14:creationId xmlns:p14="http://schemas.microsoft.com/office/powerpoint/2010/main" val="22537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1E428D6-6956-8749-8B4B-B996CEA93C37}" type="slidenum">
              <a:rPr lang="en-US" smtClean="0"/>
              <a:t>2</a:t>
            </a:fld>
            <a:endParaRPr lang="en-US" dirty="0"/>
          </a:p>
        </p:txBody>
      </p:sp>
    </p:spTree>
    <p:extLst>
      <p:ext uri="{BB962C8B-B14F-4D97-AF65-F5344CB8AC3E}">
        <p14:creationId xmlns:p14="http://schemas.microsoft.com/office/powerpoint/2010/main" val="1205162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1E428D6-6956-8749-8B4B-B996CEA93C37}" type="slidenum">
              <a:rPr lang="en-US" smtClean="0"/>
              <a:t>20</a:t>
            </a:fld>
            <a:endParaRPr lang="en-US" dirty="0"/>
          </a:p>
        </p:txBody>
      </p:sp>
    </p:spTree>
    <p:extLst>
      <p:ext uri="{BB962C8B-B14F-4D97-AF65-F5344CB8AC3E}">
        <p14:creationId xmlns:p14="http://schemas.microsoft.com/office/powerpoint/2010/main" val="1019425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1E428D6-6956-8749-8B4B-B996CEA93C37}" type="slidenum">
              <a:rPr lang="en-US" smtClean="0"/>
              <a:t>21</a:t>
            </a:fld>
            <a:endParaRPr lang="en-US" dirty="0"/>
          </a:p>
        </p:txBody>
      </p:sp>
    </p:spTree>
    <p:extLst>
      <p:ext uri="{BB962C8B-B14F-4D97-AF65-F5344CB8AC3E}">
        <p14:creationId xmlns:p14="http://schemas.microsoft.com/office/powerpoint/2010/main" val="2342558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1E428D6-6956-8749-8B4B-B996CEA93C37}" type="slidenum">
              <a:rPr lang="en-US" smtClean="0"/>
              <a:t>22</a:t>
            </a:fld>
            <a:endParaRPr lang="en-US" dirty="0"/>
          </a:p>
        </p:txBody>
      </p:sp>
    </p:spTree>
    <p:extLst>
      <p:ext uri="{BB962C8B-B14F-4D97-AF65-F5344CB8AC3E}">
        <p14:creationId xmlns:p14="http://schemas.microsoft.com/office/powerpoint/2010/main" val="408669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1E428D6-6956-8749-8B4B-B996CEA93C37}" type="slidenum">
              <a:rPr lang="en-US" smtClean="0"/>
              <a:t>25</a:t>
            </a:fld>
            <a:endParaRPr lang="en-US" dirty="0"/>
          </a:p>
        </p:txBody>
      </p:sp>
    </p:spTree>
    <p:extLst>
      <p:ext uri="{BB962C8B-B14F-4D97-AF65-F5344CB8AC3E}">
        <p14:creationId xmlns:p14="http://schemas.microsoft.com/office/powerpoint/2010/main" val="2502388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1E428D6-6956-8749-8B4B-B996CEA93C37}" type="slidenum">
              <a:rPr lang="en-US" smtClean="0"/>
              <a:t>26</a:t>
            </a:fld>
            <a:endParaRPr lang="en-US" dirty="0"/>
          </a:p>
        </p:txBody>
      </p:sp>
    </p:spTree>
    <p:extLst>
      <p:ext uri="{BB962C8B-B14F-4D97-AF65-F5344CB8AC3E}">
        <p14:creationId xmlns:p14="http://schemas.microsoft.com/office/powerpoint/2010/main" val="196949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E428D6-6956-8749-8B4B-B996CEA93C37}" type="slidenum">
              <a:rPr lang="en-US" smtClean="0"/>
              <a:t>27</a:t>
            </a:fld>
            <a:endParaRPr lang="en-US" dirty="0"/>
          </a:p>
        </p:txBody>
      </p:sp>
    </p:spTree>
    <p:extLst>
      <p:ext uri="{BB962C8B-B14F-4D97-AF65-F5344CB8AC3E}">
        <p14:creationId xmlns:p14="http://schemas.microsoft.com/office/powerpoint/2010/main" val="994292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E428D6-6956-8749-8B4B-B996CEA93C37}" type="slidenum">
              <a:rPr lang="en-US" smtClean="0"/>
              <a:t>28</a:t>
            </a:fld>
            <a:endParaRPr lang="en-US" dirty="0"/>
          </a:p>
        </p:txBody>
      </p:sp>
    </p:spTree>
    <p:extLst>
      <p:ext uri="{BB962C8B-B14F-4D97-AF65-F5344CB8AC3E}">
        <p14:creationId xmlns:p14="http://schemas.microsoft.com/office/powerpoint/2010/main" val="149837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1E428D6-6956-8749-8B4B-B996CEA93C37}" type="slidenum">
              <a:rPr lang="en-US" smtClean="0"/>
              <a:t>3</a:t>
            </a:fld>
            <a:endParaRPr lang="en-US" dirty="0"/>
          </a:p>
        </p:txBody>
      </p:sp>
    </p:spTree>
    <p:extLst>
      <p:ext uri="{BB962C8B-B14F-4D97-AF65-F5344CB8AC3E}">
        <p14:creationId xmlns:p14="http://schemas.microsoft.com/office/powerpoint/2010/main" val="1205162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1E428D6-6956-8749-8B4B-B996CEA93C37}" type="slidenum">
              <a:rPr lang="en-US" smtClean="0"/>
              <a:t>4</a:t>
            </a:fld>
            <a:endParaRPr lang="en-US" dirty="0"/>
          </a:p>
        </p:txBody>
      </p:sp>
    </p:spTree>
    <p:extLst>
      <p:ext uri="{BB962C8B-B14F-4D97-AF65-F5344CB8AC3E}">
        <p14:creationId xmlns:p14="http://schemas.microsoft.com/office/powerpoint/2010/main" val="1836877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1E428D6-6956-8749-8B4B-B996CEA93C37}" type="slidenum">
              <a:rPr lang="en-US" smtClean="0"/>
              <a:t>5</a:t>
            </a:fld>
            <a:endParaRPr lang="en-US" dirty="0"/>
          </a:p>
        </p:txBody>
      </p:sp>
    </p:spTree>
    <p:extLst>
      <p:ext uri="{BB962C8B-B14F-4D97-AF65-F5344CB8AC3E}">
        <p14:creationId xmlns:p14="http://schemas.microsoft.com/office/powerpoint/2010/main" val="3686692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1E428D6-6956-8749-8B4B-B996CEA93C37}" type="slidenum">
              <a:rPr lang="en-US" smtClean="0"/>
              <a:t>6</a:t>
            </a:fld>
            <a:endParaRPr lang="en-US" dirty="0"/>
          </a:p>
        </p:txBody>
      </p:sp>
    </p:spTree>
    <p:extLst>
      <p:ext uri="{BB962C8B-B14F-4D97-AF65-F5344CB8AC3E}">
        <p14:creationId xmlns:p14="http://schemas.microsoft.com/office/powerpoint/2010/main" val="1266619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3"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1E428D6-6956-8749-8B4B-B996CEA93C37}" type="slidenum">
              <a:rPr lang="en-US" smtClean="0"/>
              <a:t>7</a:t>
            </a:fld>
            <a:endParaRPr lang="en-US" dirty="0"/>
          </a:p>
        </p:txBody>
      </p:sp>
    </p:spTree>
    <p:extLst>
      <p:ext uri="{BB962C8B-B14F-4D97-AF65-F5344CB8AC3E}">
        <p14:creationId xmlns:p14="http://schemas.microsoft.com/office/powerpoint/2010/main" val="3543179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3"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1E428D6-6956-8749-8B4B-B996CEA93C37}" type="slidenum">
              <a:rPr lang="en-US" smtClean="0"/>
              <a:t>8</a:t>
            </a:fld>
            <a:endParaRPr lang="en-US" dirty="0"/>
          </a:p>
        </p:txBody>
      </p:sp>
    </p:spTree>
    <p:extLst>
      <p:ext uri="{BB962C8B-B14F-4D97-AF65-F5344CB8AC3E}">
        <p14:creationId xmlns:p14="http://schemas.microsoft.com/office/powerpoint/2010/main" val="2638035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E428D6-6956-8749-8B4B-B996CEA93C37}" type="slidenum">
              <a:rPr lang="en-US" smtClean="0"/>
              <a:t>9</a:t>
            </a:fld>
            <a:endParaRPr lang="en-US" dirty="0"/>
          </a:p>
        </p:txBody>
      </p:sp>
    </p:spTree>
    <p:extLst>
      <p:ext uri="{BB962C8B-B14F-4D97-AF65-F5344CB8AC3E}">
        <p14:creationId xmlns:p14="http://schemas.microsoft.com/office/powerpoint/2010/main" val="3230424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Charcoal">
    <p:bg>
      <p:bgPr>
        <a:solidFill>
          <a:srgbClr val="4141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9472C-FF69-B447-884E-B5F5FF4A221A}"/>
              </a:ext>
            </a:extLst>
          </p:cNvPr>
          <p:cNvSpPr>
            <a:spLocks noGrp="1"/>
          </p:cNvSpPr>
          <p:nvPr>
            <p:ph type="ctrTitle" hasCustomPrompt="1"/>
          </p:nvPr>
        </p:nvSpPr>
        <p:spPr>
          <a:xfrm>
            <a:off x="567599" y="4787833"/>
            <a:ext cx="11056802" cy="1349442"/>
          </a:xfrm>
        </p:spPr>
        <p:txBody>
          <a:bodyPr anchor="b"/>
          <a:lstStyle>
            <a:lvl1pPr algn="l">
              <a:defRPr sz="4800">
                <a:solidFill>
                  <a:schemeClr val="bg1"/>
                </a:solidFill>
              </a:defRPr>
            </a:lvl1pPr>
          </a:lstStyle>
          <a:p>
            <a:r>
              <a:rPr lang="en-GB" noProof="0" dirty="0"/>
              <a:t>Click to edit </a:t>
            </a:r>
            <a:br>
              <a:rPr lang="en-GB" noProof="0" dirty="0"/>
            </a:br>
            <a:r>
              <a:rPr lang="en-GB" noProof="0" dirty="0"/>
              <a:t>Master title style</a:t>
            </a:r>
          </a:p>
        </p:txBody>
      </p:sp>
      <p:sp>
        <p:nvSpPr>
          <p:cNvPr id="3" name="Subtitle 2">
            <a:extLst>
              <a:ext uri="{FF2B5EF4-FFF2-40B4-BE49-F238E27FC236}">
                <a16:creationId xmlns:a16="http://schemas.microsoft.com/office/drawing/2014/main" id="{ADFAD7CE-7E0D-3A48-94AD-578CE79FF786}"/>
              </a:ext>
            </a:extLst>
          </p:cNvPr>
          <p:cNvSpPr>
            <a:spLocks noGrp="1"/>
          </p:cNvSpPr>
          <p:nvPr>
            <p:ph type="subTitle" idx="1"/>
          </p:nvPr>
        </p:nvSpPr>
        <p:spPr>
          <a:xfrm>
            <a:off x="567598" y="4100977"/>
            <a:ext cx="11056803" cy="499500"/>
          </a:xfrm>
        </p:spPr>
        <p:txBody>
          <a:bodyPr lIns="0" tIns="0" rIns="0" bIns="0" anchor="b">
            <a:normAutofit/>
          </a:bodyPr>
          <a:lstStyle>
            <a:lvl1pPr marL="0" indent="0" algn="l">
              <a:buNone/>
              <a:defRPr sz="2000">
                <a:solidFill>
                  <a:srgbClr val="EBC93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pic>
        <p:nvPicPr>
          <p:cNvPr id="292" name="Picture 291">
            <a:extLst>
              <a:ext uri="{FF2B5EF4-FFF2-40B4-BE49-F238E27FC236}">
                <a16:creationId xmlns:a16="http://schemas.microsoft.com/office/drawing/2014/main" id="{8CCE0BF0-4986-274B-8C9D-20F8AE8C3B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7599" y="720725"/>
            <a:ext cx="2160000" cy="360000"/>
          </a:xfrm>
          <a:prstGeom prst="rect">
            <a:avLst/>
          </a:prstGeom>
        </p:spPr>
      </p:pic>
    </p:spTree>
    <p:extLst>
      <p:ext uri="{BB962C8B-B14F-4D97-AF65-F5344CB8AC3E}">
        <p14:creationId xmlns:p14="http://schemas.microsoft.com/office/powerpoint/2010/main" val="394045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ography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848B8-54FF-4743-B078-C9167868C390}"/>
              </a:ext>
            </a:extLst>
          </p:cNvPr>
          <p:cNvSpPr>
            <a:spLocks noGrp="1"/>
          </p:cNvSpPr>
          <p:nvPr>
            <p:ph type="title" hasCustomPrompt="1"/>
          </p:nvPr>
        </p:nvSpPr>
        <p:spPr>
          <a:xfrm>
            <a:off x="2746376" y="720725"/>
            <a:ext cx="6036542" cy="526184"/>
          </a:xfrm>
        </p:spPr>
        <p:txBody>
          <a:bodyPr anchor="t"/>
          <a:lstStyle>
            <a:lvl1pPr>
              <a:lnSpc>
                <a:spcPct val="100000"/>
              </a:lnSpc>
              <a:defRPr sz="3000">
                <a:solidFill>
                  <a:srgbClr val="19A19E"/>
                </a:solidFill>
              </a:defRPr>
            </a:lvl1pPr>
          </a:lstStyle>
          <a:p>
            <a:r>
              <a:rPr lang="en-GB" noProof="0" dirty="0"/>
              <a:t>Click to edit name</a:t>
            </a:r>
          </a:p>
        </p:txBody>
      </p:sp>
      <p:sp>
        <p:nvSpPr>
          <p:cNvPr id="7" name="Slide Number Placeholder 6">
            <a:extLst>
              <a:ext uri="{FF2B5EF4-FFF2-40B4-BE49-F238E27FC236}">
                <a16:creationId xmlns:a16="http://schemas.microsoft.com/office/drawing/2014/main" id="{71CC5A0C-2CF9-364D-8F2A-59C62B94B098}"/>
              </a:ext>
            </a:extLst>
          </p:cNvPr>
          <p:cNvSpPr>
            <a:spLocks noGrp="1"/>
          </p:cNvSpPr>
          <p:nvPr>
            <p:ph type="sldNum" sz="quarter" idx="12"/>
          </p:nvPr>
        </p:nvSpPr>
        <p:spPr>
          <a:xfrm>
            <a:off x="11210270" y="6281534"/>
            <a:ext cx="414131" cy="171514"/>
          </a:xfrm>
        </p:spPr>
        <p:txBody>
          <a:bodyPr/>
          <a:lstStyle>
            <a:lvl1pPr>
              <a:defRPr b="0">
                <a:solidFill>
                  <a:srgbClr val="BBB8B9"/>
                </a:solidFill>
              </a:defRPr>
            </a:lvl1pPr>
          </a:lstStyle>
          <a:p>
            <a:fld id="{AFF6ADD1-6234-A848-97F5-EB4CF5CFF533}" type="slidenum">
              <a:rPr lang="en-US" smtClean="0"/>
              <a:pPr/>
              <a:t>‹#›</a:t>
            </a:fld>
            <a:endParaRPr lang="en-US" dirty="0"/>
          </a:p>
        </p:txBody>
      </p:sp>
      <p:cxnSp>
        <p:nvCxnSpPr>
          <p:cNvPr id="37" name="Straight Connector 36">
            <a:extLst>
              <a:ext uri="{FF2B5EF4-FFF2-40B4-BE49-F238E27FC236}">
                <a16:creationId xmlns:a16="http://schemas.microsoft.com/office/drawing/2014/main" id="{AF4D44D5-E6C6-FF41-A460-1B5E59188BE2}"/>
              </a:ext>
            </a:extLst>
          </p:cNvPr>
          <p:cNvCxnSpPr>
            <a:cxnSpLocks/>
          </p:cNvCxnSpPr>
          <p:nvPr userDrawn="1"/>
        </p:nvCxnSpPr>
        <p:spPr>
          <a:xfrm>
            <a:off x="567600" y="6149914"/>
            <a:ext cx="1105680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02D653C5-2647-1D45-84F1-AECF846CA7DA}"/>
              </a:ext>
            </a:extLst>
          </p:cNvPr>
          <p:cNvPicPr>
            <a:picLocks noChangeAspect="1"/>
          </p:cNvPicPr>
          <p:nvPr userDrawn="1"/>
        </p:nvPicPr>
        <p:blipFill>
          <a:blip r:embed="rId2"/>
          <a:stretch>
            <a:fillRect/>
          </a:stretch>
        </p:blipFill>
        <p:spPr>
          <a:xfrm>
            <a:off x="567599" y="6331412"/>
            <a:ext cx="1079500" cy="88900"/>
          </a:xfrm>
          <a:prstGeom prst="rect">
            <a:avLst/>
          </a:prstGeom>
        </p:spPr>
      </p:pic>
      <p:cxnSp>
        <p:nvCxnSpPr>
          <p:cNvPr id="36" name="Straight Connector 35">
            <a:extLst>
              <a:ext uri="{FF2B5EF4-FFF2-40B4-BE49-F238E27FC236}">
                <a16:creationId xmlns:a16="http://schemas.microsoft.com/office/drawing/2014/main" id="{59E149A2-1AA9-5A4F-8D3C-E7AE643E3FC5}"/>
              </a:ext>
            </a:extLst>
          </p:cNvPr>
          <p:cNvCxnSpPr>
            <a:cxnSpLocks/>
          </p:cNvCxnSpPr>
          <p:nvPr userDrawn="1"/>
        </p:nvCxnSpPr>
        <p:spPr>
          <a:xfrm>
            <a:off x="567600" y="2232000"/>
            <a:ext cx="11056801" cy="0"/>
          </a:xfrm>
          <a:prstGeom prst="line">
            <a:avLst/>
          </a:prstGeom>
          <a:ln w="12700">
            <a:solidFill>
              <a:srgbClr val="BBB8B9"/>
            </a:solidFill>
          </a:ln>
        </p:spPr>
        <p:style>
          <a:lnRef idx="1">
            <a:schemeClr val="accent1"/>
          </a:lnRef>
          <a:fillRef idx="0">
            <a:schemeClr val="accent1"/>
          </a:fillRef>
          <a:effectRef idx="0">
            <a:schemeClr val="accent1"/>
          </a:effectRef>
          <a:fontRef idx="minor">
            <a:schemeClr val="tx1"/>
          </a:fontRef>
        </p:style>
      </p:cxnSp>
      <p:sp>
        <p:nvSpPr>
          <p:cNvPr id="44" name="Picture Placeholder 43">
            <a:extLst>
              <a:ext uri="{FF2B5EF4-FFF2-40B4-BE49-F238E27FC236}">
                <a16:creationId xmlns:a16="http://schemas.microsoft.com/office/drawing/2014/main" id="{F3B3EF16-0FA4-DD4D-9AE0-E40E419546DA}"/>
              </a:ext>
            </a:extLst>
          </p:cNvPr>
          <p:cNvSpPr>
            <a:spLocks noGrp="1"/>
          </p:cNvSpPr>
          <p:nvPr>
            <p:ph type="pic" sz="quarter" idx="16" hasCustomPrompt="1"/>
          </p:nvPr>
        </p:nvSpPr>
        <p:spPr>
          <a:xfrm>
            <a:off x="568326" y="720725"/>
            <a:ext cx="1896200" cy="1498976"/>
          </a:xfrm>
        </p:spPr>
        <p:txBody>
          <a:bodyPr/>
          <a:lstStyle>
            <a:lvl1pPr marL="0" indent="0">
              <a:buNone/>
              <a:defRPr/>
            </a:lvl1pPr>
          </a:lstStyle>
          <a:p>
            <a:r>
              <a:rPr lang="en-US" dirty="0"/>
              <a:t>Photo</a:t>
            </a:r>
          </a:p>
        </p:txBody>
      </p:sp>
      <p:sp>
        <p:nvSpPr>
          <p:cNvPr id="76" name="Text Placeholder 75">
            <a:extLst>
              <a:ext uri="{FF2B5EF4-FFF2-40B4-BE49-F238E27FC236}">
                <a16:creationId xmlns:a16="http://schemas.microsoft.com/office/drawing/2014/main" id="{86C6BEA1-C716-0A41-8C1A-D3F02CB08927}"/>
              </a:ext>
            </a:extLst>
          </p:cNvPr>
          <p:cNvSpPr>
            <a:spLocks noGrp="1"/>
          </p:cNvSpPr>
          <p:nvPr>
            <p:ph type="body" sz="quarter" idx="19" hasCustomPrompt="1"/>
          </p:nvPr>
        </p:nvSpPr>
        <p:spPr>
          <a:xfrm>
            <a:off x="2746376" y="1413230"/>
            <a:ext cx="6036541" cy="632947"/>
          </a:xfrm>
        </p:spPr>
        <p:txBody>
          <a:bodyPr>
            <a:normAutofit/>
          </a:bodyPr>
          <a:lstStyle>
            <a:lvl1pPr marL="0" indent="0">
              <a:lnSpc>
                <a:spcPct val="13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GB" noProof="0" dirty="0"/>
              <a:t>Add job description and contact details</a:t>
            </a:r>
          </a:p>
        </p:txBody>
      </p:sp>
      <p:sp>
        <p:nvSpPr>
          <p:cNvPr id="10" name="Text Placeholder 7">
            <a:extLst>
              <a:ext uri="{FF2B5EF4-FFF2-40B4-BE49-F238E27FC236}">
                <a16:creationId xmlns:a16="http://schemas.microsoft.com/office/drawing/2014/main" id="{9D37B654-CA29-FF4D-A6B3-1D7CE56F1CE2}"/>
              </a:ext>
            </a:extLst>
          </p:cNvPr>
          <p:cNvSpPr>
            <a:spLocks noGrp="1"/>
          </p:cNvSpPr>
          <p:nvPr>
            <p:ph type="body" sz="quarter" idx="17"/>
          </p:nvPr>
        </p:nvSpPr>
        <p:spPr>
          <a:xfrm>
            <a:off x="567599" y="2568632"/>
            <a:ext cx="11052906" cy="3250277"/>
          </a:xfrm>
        </p:spPr>
        <p:txBody>
          <a:bodyPr numCol="2" spcCol="36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82843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ography Tri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848B8-54FF-4743-B078-C9167868C390}"/>
              </a:ext>
            </a:extLst>
          </p:cNvPr>
          <p:cNvSpPr>
            <a:spLocks noGrp="1"/>
          </p:cNvSpPr>
          <p:nvPr>
            <p:ph type="title" hasCustomPrompt="1"/>
          </p:nvPr>
        </p:nvSpPr>
        <p:spPr>
          <a:xfrm>
            <a:off x="2036618" y="720724"/>
            <a:ext cx="2027384" cy="1066637"/>
          </a:xfrm>
        </p:spPr>
        <p:txBody>
          <a:bodyPr anchor="ctr"/>
          <a:lstStyle>
            <a:lvl1pPr>
              <a:lnSpc>
                <a:spcPct val="100000"/>
              </a:lnSpc>
              <a:defRPr sz="2200">
                <a:solidFill>
                  <a:srgbClr val="19A19E"/>
                </a:solidFill>
              </a:defRPr>
            </a:lvl1pPr>
          </a:lstStyle>
          <a:p>
            <a:r>
              <a:rPr lang="en-GB" noProof="0" dirty="0"/>
              <a:t>Click to edit name</a:t>
            </a:r>
          </a:p>
        </p:txBody>
      </p:sp>
      <p:sp>
        <p:nvSpPr>
          <p:cNvPr id="3" name="Content Placeholder 2">
            <a:extLst>
              <a:ext uri="{FF2B5EF4-FFF2-40B4-BE49-F238E27FC236}">
                <a16:creationId xmlns:a16="http://schemas.microsoft.com/office/drawing/2014/main" id="{DDD7D834-C2F2-C448-AC00-D22066FFF9D8}"/>
              </a:ext>
            </a:extLst>
          </p:cNvPr>
          <p:cNvSpPr>
            <a:spLocks noGrp="1"/>
          </p:cNvSpPr>
          <p:nvPr>
            <p:ph sz="half" idx="1"/>
          </p:nvPr>
        </p:nvSpPr>
        <p:spPr>
          <a:xfrm>
            <a:off x="567599" y="3050771"/>
            <a:ext cx="3496403" cy="2635134"/>
          </a:xfrm>
        </p:spPr>
        <p:txBody>
          <a:bodyPr>
            <a:normAutofit/>
          </a:bodyPr>
          <a:lstStyle>
            <a:lvl1pPr marL="0" indent="0">
              <a:spcBef>
                <a:spcPts val="1600"/>
              </a:spcBef>
              <a:buNone/>
              <a:defRPr sz="1600"/>
            </a:lvl1pPr>
            <a:lvl2pPr marL="457200" indent="0">
              <a:spcBef>
                <a:spcPts val="1600"/>
              </a:spcBef>
              <a:buNone/>
              <a:defRPr sz="1600"/>
            </a:lvl2pPr>
            <a:lvl3pPr marL="914400" indent="0">
              <a:spcBef>
                <a:spcPts val="1600"/>
              </a:spcBef>
              <a:buNone/>
              <a:defRPr sz="1600"/>
            </a:lvl3pPr>
            <a:lvl4pPr marL="1371600" indent="0">
              <a:spcBef>
                <a:spcPts val="1600"/>
              </a:spcBef>
              <a:buNone/>
              <a:defRPr sz="1600"/>
            </a:lvl4pPr>
            <a:lvl5pPr marL="1828800" indent="0">
              <a:spcBef>
                <a:spcPts val="1600"/>
              </a:spcBef>
              <a:buNone/>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a:extLst>
              <a:ext uri="{FF2B5EF4-FFF2-40B4-BE49-F238E27FC236}">
                <a16:creationId xmlns:a16="http://schemas.microsoft.com/office/drawing/2014/main" id="{1B8E9610-2304-F54A-8D43-9AE02C0F8AE3}"/>
              </a:ext>
            </a:extLst>
          </p:cNvPr>
          <p:cNvSpPr>
            <a:spLocks noGrp="1"/>
          </p:cNvSpPr>
          <p:nvPr>
            <p:ph sz="half" idx="2"/>
          </p:nvPr>
        </p:nvSpPr>
        <p:spPr>
          <a:xfrm>
            <a:off x="4349752" y="3050770"/>
            <a:ext cx="3492502" cy="2635135"/>
          </a:xfrm>
        </p:spPr>
        <p:txBody>
          <a:bodyPr>
            <a:normAutofit/>
          </a:bodyPr>
          <a:lstStyle>
            <a:lvl1pPr marL="0" indent="0">
              <a:spcBef>
                <a:spcPts val="1600"/>
              </a:spcBef>
              <a:buNone/>
              <a:defRPr sz="1600"/>
            </a:lvl1pPr>
            <a:lvl2pPr marL="457200" indent="0">
              <a:spcBef>
                <a:spcPts val="1600"/>
              </a:spcBef>
              <a:buNone/>
              <a:defRPr sz="1600"/>
            </a:lvl2pPr>
            <a:lvl3pPr marL="914400" indent="0">
              <a:spcBef>
                <a:spcPts val="1600"/>
              </a:spcBef>
              <a:buNone/>
              <a:defRPr sz="1600"/>
            </a:lvl3pPr>
            <a:lvl4pPr marL="1371600" indent="0">
              <a:spcBef>
                <a:spcPts val="1600"/>
              </a:spcBef>
              <a:buNone/>
              <a:defRPr sz="1600"/>
            </a:lvl4pPr>
            <a:lvl5pPr marL="1828800" indent="0">
              <a:spcBef>
                <a:spcPts val="1600"/>
              </a:spcBef>
              <a:buNone/>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Slide Number Placeholder 6">
            <a:extLst>
              <a:ext uri="{FF2B5EF4-FFF2-40B4-BE49-F238E27FC236}">
                <a16:creationId xmlns:a16="http://schemas.microsoft.com/office/drawing/2014/main" id="{71CC5A0C-2CF9-364D-8F2A-59C62B94B098}"/>
              </a:ext>
            </a:extLst>
          </p:cNvPr>
          <p:cNvSpPr>
            <a:spLocks noGrp="1"/>
          </p:cNvSpPr>
          <p:nvPr>
            <p:ph type="sldNum" sz="quarter" idx="12"/>
          </p:nvPr>
        </p:nvSpPr>
        <p:spPr>
          <a:xfrm>
            <a:off x="11210270" y="6281534"/>
            <a:ext cx="414131" cy="171514"/>
          </a:xfrm>
        </p:spPr>
        <p:txBody>
          <a:bodyPr/>
          <a:lstStyle>
            <a:lvl1pPr>
              <a:defRPr b="0">
                <a:solidFill>
                  <a:srgbClr val="BBB8B9"/>
                </a:solidFill>
              </a:defRPr>
            </a:lvl1pPr>
          </a:lstStyle>
          <a:p>
            <a:fld id="{AFF6ADD1-6234-A848-97F5-EB4CF5CFF533}" type="slidenum">
              <a:rPr lang="en-US" smtClean="0"/>
              <a:pPr/>
              <a:t>‹#›</a:t>
            </a:fld>
            <a:endParaRPr lang="en-US" dirty="0"/>
          </a:p>
        </p:txBody>
      </p:sp>
      <p:cxnSp>
        <p:nvCxnSpPr>
          <p:cNvPr id="37" name="Straight Connector 36">
            <a:extLst>
              <a:ext uri="{FF2B5EF4-FFF2-40B4-BE49-F238E27FC236}">
                <a16:creationId xmlns:a16="http://schemas.microsoft.com/office/drawing/2014/main" id="{AF4D44D5-E6C6-FF41-A460-1B5E59188BE2}"/>
              </a:ext>
            </a:extLst>
          </p:cNvPr>
          <p:cNvCxnSpPr>
            <a:cxnSpLocks/>
          </p:cNvCxnSpPr>
          <p:nvPr userDrawn="1"/>
        </p:nvCxnSpPr>
        <p:spPr>
          <a:xfrm>
            <a:off x="567600" y="6149914"/>
            <a:ext cx="1105680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02D653C5-2647-1D45-84F1-AECF846CA7DA}"/>
              </a:ext>
            </a:extLst>
          </p:cNvPr>
          <p:cNvPicPr>
            <a:picLocks noChangeAspect="1"/>
          </p:cNvPicPr>
          <p:nvPr userDrawn="1"/>
        </p:nvPicPr>
        <p:blipFill>
          <a:blip r:embed="rId2"/>
          <a:stretch>
            <a:fillRect/>
          </a:stretch>
        </p:blipFill>
        <p:spPr>
          <a:xfrm>
            <a:off x="567599" y="6331412"/>
            <a:ext cx="1079500" cy="88900"/>
          </a:xfrm>
          <a:prstGeom prst="rect">
            <a:avLst/>
          </a:prstGeom>
        </p:spPr>
      </p:pic>
      <p:sp>
        <p:nvSpPr>
          <p:cNvPr id="35" name="Content Placeholder 3">
            <a:extLst>
              <a:ext uri="{FF2B5EF4-FFF2-40B4-BE49-F238E27FC236}">
                <a16:creationId xmlns:a16="http://schemas.microsoft.com/office/drawing/2014/main" id="{65933403-3AA9-DC43-878B-DC2ECA3A03CC}"/>
              </a:ext>
            </a:extLst>
          </p:cNvPr>
          <p:cNvSpPr>
            <a:spLocks noGrp="1"/>
          </p:cNvSpPr>
          <p:nvPr>
            <p:ph sz="half" idx="13"/>
          </p:nvPr>
        </p:nvSpPr>
        <p:spPr>
          <a:xfrm>
            <a:off x="8131899" y="3050770"/>
            <a:ext cx="3492502" cy="2635135"/>
          </a:xfrm>
        </p:spPr>
        <p:txBody>
          <a:bodyPr>
            <a:normAutofit/>
          </a:bodyPr>
          <a:lstStyle>
            <a:lvl1pPr marL="0" indent="0">
              <a:spcBef>
                <a:spcPts val="1600"/>
              </a:spcBef>
              <a:buNone/>
              <a:defRPr sz="1600"/>
            </a:lvl1pPr>
            <a:lvl2pPr marL="457200" indent="0">
              <a:spcBef>
                <a:spcPts val="1600"/>
              </a:spcBef>
              <a:buNone/>
              <a:defRPr sz="1600"/>
            </a:lvl2pPr>
            <a:lvl3pPr marL="914400" indent="0">
              <a:spcBef>
                <a:spcPts val="1600"/>
              </a:spcBef>
              <a:buNone/>
              <a:defRPr sz="1600"/>
            </a:lvl3pPr>
            <a:lvl4pPr marL="1371600" indent="0">
              <a:spcBef>
                <a:spcPts val="1600"/>
              </a:spcBef>
              <a:buNone/>
              <a:defRPr sz="1600"/>
            </a:lvl4pPr>
            <a:lvl5pPr marL="1828800" indent="0">
              <a:spcBef>
                <a:spcPts val="1600"/>
              </a:spcBef>
              <a:buNone/>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6" name="Straight Connector 35">
            <a:extLst>
              <a:ext uri="{FF2B5EF4-FFF2-40B4-BE49-F238E27FC236}">
                <a16:creationId xmlns:a16="http://schemas.microsoft.com/office/drawing/2014/main" id="{59E149A2-1AA9-5A4F-8D3C-E7AE643E3FC5}"/>
              </a:ext>
            </a:extLst>
          </p:cNvPr>
          <p:cNvCxnSpPr>
            <a:cxnSpLocks/>
          </p:cNvCxnSpPr>
          <p:nvPr userDrawn="1"/>
        </p:nvCxnSpPr>
        <p:spPr>
          <a:xfrm>
            <a:off x="567600" y="1800000"/>
            <a:ext cx="11056801" cy="0"/>
          </a:xfrm>
          <a:prstGeom prst="line">
            <a:avLst/>
          </a:prstGeom>
          <a:ln w="12700">
            <a:solidFill>
              <a:srgbClr val="BBB8B9"/>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DBC384FE-3D4A-6546-B75F-D603F6118F08}"/>
              </a:ext>
            </a:extLst>
          </p:cNvPr>
          <p:cNvSpPr>
            <a:spLocks noGrp="1"/>
          </p:cNvSpPr>
          <p:nvPr>
            <p:ph type="body" sz="quarter" idx="14" hasCustomPrompt="1"/>
          </p:nvPr>
        </p:nvSpPr>
        <p:spPr>
          <a:xfrm>
            <a:off x="5800914" y="720725"/>
            <a:ext cx="2041340" cy="1066636"/>
          </a:xfrm>
        </p:spPr>
        <p:txBody>
          <a:bodyPr anchor="ctr">
            <a:normAutofit/>
          </a:bodyPr>
          <a:lstStyle>
            <a:lvl1pPr marL="0" indent="0">
              <a:lnSpc>
                <a:spcPct val="100000"/>
              </a:lnSpc>
              <a:buNone/>
              <a:defRPr sz="2200" b="1">
                <a:solidFill>
                  <a:srgbClr val="19A19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dirty="0"/>
              <a:t>Click to edit name</a:t>
            </a:r>
          </a:p>
        </p:txBody>
      </p:sp>
      <p:sp>
        <p:nvSpPr>
          <p:cNvPr id="42" name="Text Placeholder 5">
            <a:extLst>
              <a:ext uri="{FF2B5EF4-FFF2-40B4-BE49-F238E27FC236}">
                <a16:creationId xmlns:a16="http://schemas.microsoft.com/office/drawing/2014/main" id="{F1BCC06F-D184-7847-8E10-DBA9EA687259}"/>
              </a:ext>
            </a:extLst>
          </p:cNvPr>
          <p:cNvSpPr>
            <a:spLocks noGrp="1"/>
          </p:cNvSpPr>
          <p:nvPr>
            <p:ph type="body" sz="quarter" idx="15" hasCustomPrompt="1"/>
          </p:nvPr>
        </p:nvSpPr>
        <p:spPr>
          <a:xfrm>
            <a:off x="9593122" y="720725"/>
            <a:ext cx="2027384" cy="1066636"/>
          </a:xfrm>
        </p:spPr>
        <p:txBody>
          <a:bodyPr anchor="ctr">
            <a:normAutofit/>
          </a:bodyPr>
          <a:lstStyle>
            <a:lvl1pPr marL="0" indent="0">
              <a:lnSpc>
                <a:spcPct val="100000"/>
              </a:lnSpc>
              <a:buNone/>
              <a:defRPr sz="2200" b="1">
                <a:solidFill>
                  <a:srgbClr val="19A19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dirty="0"/>
              <a:t>Click to edit name</a:t>
            </a:r>
          </a:p>
        </p:txBody>
      </p:sp>
      <p:sp>
        <p:nvSpPr>
          <p:cNvPr id="44" name="Picture Placeholder 43">
            <a:extLst>
              <a:ext uri="{FF2B5EF4-FFF2-40B4-BE49-F238E27FC236}">
                <a16:creationId xmlns:a16="http://schemas.microsoft.com/office/drawing/2014/main" id="{F3B3EF16-0FA4-DD4D-9AE0-E40E419546DA}"/>
              </a:ext>
            </a:extLst>
          </p:cNvPr>
          <p:cNvSpPr>
            <a:spLocks noGrp="1"/>
          </p:cNvSpPr>
          <p:nvPr>
            <p:ph type="pic" sz="quarter" idx="16" hasCustomPrompt="1"/>
          </p:nvPr>
        </p:nvSpPr>
        <p:spPr>
          <a:xfrm>
            <a:off x="568326" y="712412"/>
            <a:ext cx="1316908" cy="1079275"/>
          </a:xfrm>
        </p:spPr>
        <p:txBody>
          <a:bodyPr/>
          <a:lstStyle>
            <a:lvl1pPr marL="0" indent="0">
              <a:buNone/>
              <a:defRPr/>
            </a:lvl1pPr>
          </a:lstStyle>
          <a:p>
            <a:r>
              <a:rPr lang="en-US" dirty="0"/>
              <a:t>Photo</a:t>
            </a:r>
          </a:p>
        </p:txBody>
      </p:sp>
      <p:sp>
        <p:nvSpPr>
          <p:cNvPr id="72" name="Picture Placeholder 43">
            <a:extLst>
              <a:ext uri="{FF2B5EF4-FFF2-40B4-BE49-F238E27FC236}">
                <a16:creationId xmlns:a16="http://schemas.microsoft.com/office/drawing/2014/main" id="{F609FA52-F7FA-4D47-9554-DD65C67CA74D}"/>
              </a:ext>
            </a:extLst>
          </p:cNvPr>
          <p:cNvSpPr>
            <a:spLocks noGrp="1"/>
          </p:cNvSpPr>
          <p:nvPr>
            <p:ph type="pic" sz="quarter" idx="17" hasCustomPrompt="1"/>
          </p:nvPr>
        </p:nvSpPr>
        <p:spPr>
          <a:xfrm>
            <a:off x="4353644" y="712412"/>
            <a:ext cx="1316908" cy="1079275"/>
          </a:xfrm>
        </p:spPr>
        <p:txBody>
          <a:bodyPr/>
          <a:lstStyle>
            <a:lvl1pPr marL="0" indent="0">
              <a:buNone/>
              <a:defRPr/>
            </a:lvl1pPr>
          </a:lstStyle>
          <a:p>
            <a:r>
              <a:rPr lang="en-US" dirty="0"/>
              <a:t>Photo</a:t>
            </a:r>
          </a:p>
        </p:txBody>
      </p:sp>
      <p:sp>
        <p:nvSpPr>
          <p:cNvPr id="73" name="Picture Placeholder 43">
            <a:extLst>
              <a:ext uri="{FF2B5EF4-FFF2-40B4-BE49-F238E27FC236}">
                <a16:creationId xmlns:a16="http://schemas.microsoft.com/office/drawing/2014/main" id="{9A520133-79CC-6549-A1F9-70F482ED8CEA}"/>
              </a:ext>
            </a:extLst>
          </p:cNvPr>
          <p:cNvSpPr>
            <a:spLocks noGrp="1"/>
          </p:cNvSpPr>
          <p:nvPr>
            <p:ph type="pic" sz="quarter" idx="18" hasCustomPrompt="1"/>
          </p:nvPr>
        </p:nvSpPr>
        <p:spPr>
          <a:xfrm>
            <a:off x="8132624" y="712412"/>
            <a:ext cx="1316908" cy="1079275"/>
          </a:xfrm>
        </p:spPr>
        <p:txBody>
          <a:bodyPr/>
          <a:lstStyle>
            <a:lvl1pPr marL="0" indent="0">
              <a:buNone/>
              <a:defRPr/>
            </a:lvl1pPr>
          </a:lstStyle>
          <a:p>
            <a:r>
              <a:rPr lang="en-US" dirty="0"/>
              <a:t>Photo</a:t>
            </a:r>
          </a:p>
        </p:txBody>
      </p:sp>
      <p:sp>
        <p:nvSpPr>
          <p:cNvPr id="76" name="Text Placeholder 75">
            <a:extLst>
              <a:ext uri="{FF2B5EF4-FFF2-40B4-BE49-F238E27FC236}">
                <a16:creationId xmlns:a16="http://schemas.microsoft.com/office/drawing/2014/main" id="{86C6BEA1-C716-0A41-8C1A-D3F02CB08927}"/>
              </a:ext>
            </a:extLst>
          </p:cNvPr>
          <p:cNvSpPr>
            <a:spLocks noGrp="1"/>
          </p:cNvSpPr>
          <p:nvPr>
            <p:ph type="body" sz="quarter" idx="19" hasCustomPrompt="1"/>
          </p:nvPr>
        </p:nvSpPr>
        <p:spPr>
          <a:xfrm>
            <a:off x="567600" y="2061554"/>
            <a:ext cx="3496402" cy="805081"/>
          </a:xfrm>
        </p:spPr>
        <p:txBody>
          <a:bodyPr>
            <a:normAutofit/>
          </a:bodyPr>
          <a:lstStyle>
            <a:lvl1pPr marL="0" indent="0">
              <a:lnSpc>
                <a:spcPct val="13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GB" noProof="0" dirty="0"/>
              <a:t>Add job description and contact details</a:t>
            </a:r>
          </a:p>
        </p:txBody>
      </p:sp>
      <p:sp>
        <p:nvSpPr>
          <p:cNvPr id="77" name="Text Placeholder 75">
            <a:extLst>
              <a:ext uri="{FF2B5EF4-FFF2-40B4-BE49-F238E27FC236}">
                <a16:creationId xmlns:a16="http://schemas.microsoft.com/office/drawing/2014/main" id="{B63FA21B-451C-BA44-88D4-1B27684EDE09}"/>
              </a:ext>
            </a:extLst>
          </p:cNvPr>
          <p:cNvSpPr>
            <a:spLocks noGrp="1"/>
          </p:cNvSpPr>
          <p:nvPr>
            <p:ph type="body" sz="quarter" idx="20" hasCustomPrompt="1"/>
          </p:nvPr>
        </p:nvSpPr>
        <p:spPr>
          <a:xfrm>
            <a:off x="4349752" y="2061554"/>
            <a:ext cx="3496402" cy="805081"/>
          </a:xfrm>
        </p:spPr>
        <p:txBody>
          <a:bodyPr>
            <a:normAutofit/>
          </a:bodyPr>
          <a:lstStyle>
            <a:lvl1pPr marL="0" indent="0">
              <a:lnSpc>
                <a:spcPct val="13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GB" noProof="0" dirty="0"/>
              <a:t>Add job description and contact details</a:t>
            </a:r>
          </a:p>
        </p:txBody>
      </p:sp>
      <p:sp>
        <p:nvSpPr>
          <p:cNvPr id="78" name="Text Placeholder 75">
            <a:extLst>
              <a:ext uri="{FF2B5EF4-FFF2-40B4-BE49-F238E27FC236}">
                <a16:creationId xmlns:a16="http://schemas.microsoft.com/office/drawing/2014/main" id="{4FEA6924-94FC-AD49-A7AB-E9CE67706AC6}"/>
              </a:ext>
            </a:extLst>
          </p:cNvPr>
          <p:cNvSpPr>
            <a:spLocks noGrp="1"/>
          </p:cNvSpPr>
          <p:nvPr>
            <p:ph type="body" sz="quarter" idx="21" hasCustomPrompt="1"/>
          </p:nvPr>
        </p:nvSpPr>
        <p:spPr>
          <a:xfrm>
            <a:off x="8124104" y="2061554"/>
            <a:ext cx="3496402" cy="805081"/>
          </a:xfrm>
        </p:spPr>
        <p:txBody>
          <a:bodyPr>
            <a:normAutofit/>
          </a:bodyPr>
          <a:lstStyle>
            <a:lvl1pPr marL="0" indent="0">
              <a:lnSpc>
                <a:spcPct val="13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GB" noProof="0" dirty="0"/>
              <a:t>Add job description and contact details</a:t>
            </a:r>
          </a:p>
        </p:txBody>
      </p:sp>
    </p:spTree>
    <p:extLst>
      <p:ext uri="{BB962C8B-B14F-4D97-AF65-F5344CB8AC3E}">
        <p14:creationId xmlns:p14="http://schemas.microsoft.com/office/powerpoint/2010/main" val="1946449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1CC5A0C-2CF9-364D-8F2A-59C62B94B098}"/>
              </a:ext>
            </a:extLst>
          </p:cNvPr>
          <p:cNvSpPr>
            <a:spLocks noGrp="1"/>
          </p:cNvSpPr>
          <p:nvPr>
            <p:ph type="sldNum" sz="quarter" idx="12"/>
          </p:nvPr>
        </p:nvSpPr>
        <p:spPr>
          <a:xfrm>
            <a:off x="11210270" y="6281534"/>
            <a:ext cx="414131" cy="171514"/>
          </a:xfrm>
        </p:spPr>
        <p:txBody>
          <a:bodyPr/>
          <a:lstStyle>
            <a:lvl1pPr>
              <a:defRPr b="0">
                <a:solidFill>
                  <a:srgbClr val="BBB8B9"/>
                </a:solidFill>
              </a:defRPr>
            </a:lvl1pPr>
          </a:lstStyle>
          <a:p>
            <a:fld id="{AFF6ADD1-6234-A848-97F5-EB4CF5CFF533}" type="slidenum">
              <a:rPr lang="en-US" smtClean="0"/>
              <a:pPr/>
              <a:t>‹#›</a:t>
            </a:fld>
            <a:endParaRPr lang="en-US" dirty="0"/>
          </a:p>
        </p:txBody>
      </p:sp>
      <p:pic>
        <p:nvPicPr>
          <p:cNvPr id="38" name="Picture 37">
            <a:extLst>
              <a:ext uri="{FF2B5EF4-FFF2-40B4-BE49-F238E27FC236}">
                <a16:creationId xmlns:a16="http://schemas.microsoft.com/office/drawing/2014/main" id="{02D653C5-2647-1D45-84F1-AECF846CA7DA}"/>
              </a:ext>
            </a:extLst>
          </p:cNvPr>
          <p:cNvPicPr>
            <a:picLocks noChangeAspect="1"/>
          </p:cNvPicPr>
          <p:nvPr userDrawn="1"/>
        </p:nvPicPr>
        <p:blipFill>
          <a:blip r:embed="rId2"/>
          <a:stretch>
            <a:fillRect/>
          </a:stretch>
        </p:blipFill>
        <p:spPr>
          <a:xfrm>
            <a:off x="567599" y="6331412"/>
            <a:ext cx="1079500" cy="88900"/>
          </a:xfrm>
          <a:prstGeom prst="rect">
            <a:avLst/>
          </a:prstGeom>
        </p:spPr>
      </p:pic>
      <p:sp>
        <p:nvSpPr>
          <p:cNvPr id="44" name="Picture Placeholder 43">
            <a:extLst>
              <a:ext uri="{FF2B5EF4-FFF2-40B4-BE49-F238E27FC236}">
                <a16:creationId xmlns:a16="http://schemas.microsoft.com/office/drawing/2014/main" id="{F3B3EF16-0FA4-DD4D-9AE0-E40E419546DA}"/>
              </a:ext>
            </a:extLst>
          </p:cNvPr>
          <p:cNvSpPr>
            <a:spLocks noGrp="1"/>
          </p:cNvSpPr>
          <p:nvPr>
            <p:ph type="pic" sz="quarter" idx="16" hasCustomPrompt="1"/>
          </p:nvPr>
        </p:nvSpPr>
        <p:spPr>
          <a:xfrm>
            <a:off x="563705" y="1706358"/>
            <a:ext cx="1422749" cy="1117261"/>
          </a:xfrm>
        </p:spPr>
        <p:txBody>
          <a:bodyPr>
            <a:normAutofit/>
          </a:bodyPr>
          <a:lstStyle>
            <a:lvl1pPr marL="0" indent="0">
              <a:buNone/>
              <a:defRPr sz="2200"/>
            </a:lvl1pPr>
          </a:lstStyle>
          <a:p>
            <a:r>
              <a:rPr lang="en-US" dirty="0"/>
              <a:t>Photo</a:t>
            </a:r>
          </a:p>
        </p:txBody>
      </p:sp>
      <p:sp>
        <p:nvSpPr>
          <p:cNvPr id="5" name="Title 4">
            <a:extLst>
              <a:ext uri="{FF2B5EF4-FFF2-40B4-BE49-F238E27FC236}">
                <a16:creationId xmlns:a16="http://schemas.microsoft.com/office/drawing/2014/main" id="{DFDBDF61-7134-B840-A4A0-8E6EEB95C5DD}"/>
              </a:ext>
            </a:extLst>
          </p:cNvPr>
          <p:cNvSpPr>
            <a:spLocks noGrp="1"/>
          </p:cNvSpPr>
          <p:nvPr>
            <p:ph type="title"/>
          </p:nvPr>
        </p:nvSpPr>
        <p:spPr>
          <a:xfrm>
            <a:off x="563705" y="720725"/>
            <a:ext cx="11060695" cy="774919"/>
          </a:xfrm>
        </p:spPr>
        <p:txBody>
          <a:bodyPr/>
          <a:lstStyle>
            <a:lvl1pPr>
              <a:defRPr sz="3600">
                <a:solidFill>
                  <a:srgbClr val="19A19E"/>
                </a:solidFill>
              </a:defRPr>
            </a:lvl1pPr>
          </a:lstStyle>
          <a:p>
            <a:r>
              <a:rPr lang="en-US" noProof="0"/>
              <a:t>Click to edit Master title style</a:t>
            </a:r>
            <a:endParaRPr lang="en-GB" noProof="0" dirty="0"/>
          </a:p>
        </p:txBody>
      </p:sp>
      <p:sp>
        <p:nvSpPr>
          <p:cNvPr id="91" name="Picture Placeholder 43">
            <a:extLst>
              <a:ext uri="{FF2B5EF4-FFF2-40B4-BE49-F238E27FC236}">
                <a16:creationId xmlns:a16="http://schemas.microsoft.com/office/drawing/2014/main" id="{919959EF-4E3F-8248-A06E-385B1C107E88}"/>
              </a:ext>
            </a:extLst>
          </p:cNvPr>
          <p:cNvSpPr>
            <a:spLocks noGrp="1"/>
          </p:cNvSpPr>
          <p:nvPr>
            <p:ph type="pic" sz="quarter" idx="23" hasCustomPrompt="1"/>
          </p:nvPr>
        </p:nvSpPr>
        <p:spPr>
          <a:xfrm>
            <a:off x="4347429" y="1706358"/>
            <a:ext cx="1422749" cy="1117261"/>
          </a:xfrm>
        </p:spPr>
        <p:txBody>
          <a:bodyPr>
            <a:normAutofit/>
          </a:bodyPr>
          <a:lstStyle>
            <a:lvl1pPr marL="0" indent="0">
              <a:buNone/>
              <a:defRPr sz="2200"/>
            </a:lvl1pPr>
          </a:lstStyle>
          <a:p>
            <a:r>
              <a:rPr lang="en-US" dirty="0"/>
              <a:t>Photo</a:t>
            </a:r>
          </a:p>
        </p:txBody>
      </p:sp>
      <p:sp>
        <p:nvSpPr>
          <p:cNvPr id="94" name="Picture Placeholder 43">
            <a:extLst>
              <a:ext uri="{FF2B5EF4-FFF2-40B4-BE49-F238E27FC236}">
                <a16:creationId xmlns:a16="http://schemas.microsoft.com/office/drawing/2014/main" id="{ACA7C05B-B809-4841-B3BB-54784BC51D7C}"/>
              </a:ext>
            </a:extLst>
          </p:cNvPr>
          <p:cNvSpPr>
            <a:spLocks noGrp="1"/>
          </p:cNvSpPr>
          <p:nvPr>
            <p:ph type="pic" sz="quarter" idx="26" hasCustomPrompt="1"/>
          </p:nvPr>
        </p:nvSpPr>
        <p:spPr>
          <a:xfrm>
            <a:off x="8115387" y="1706358"/>
            <a:ext cx="1422749" cy="1117261"/>
          </a:xfrm>
        </p:spPr>
        <p:txBody>
          <a:bodyPr>
            <a:normAutofit/>
          </a:bodyPr>
          <a:lstStyle>
            <a:lvl1pPr marL="0" indent="0">
              <a:buNone/>
              <a:defRPr sz="2200"/>
            </a:lvl1pPr>
          </a:lstStyle>
          <a:p>
            <a:r>
              <a:rPr lang="en-US" dirty="0"/>
              <a:t>Photo</a:t>
            </a:r>
          </a:p>
        </p:txBody>
      </p:sp>
      <p:sp>
        <p:nvSpPr>
          <p:cNvPr id="97" name="Picture Placeholder 43">
            <a:extLst>
              <a:ext uri="{FF2B5EF4-FFF2-40B4-BE49-F238E27FC236}">
                <a16:creationId xmlns:a16="http://schemas.microsoft.com/office/drawing/2014/main" id="{38BC7E55-902F-FD4B-AAD9-EB925DAD5514}"/>
              </a:ext>
            </a:extLst>
          </p:cNvPr>
          <p:cNvSpPr>
            <a:spLocks noGrp="1"/>
          </p:cNvSpPr>
          <p:nvPr>
            <p:ph type="pic" sz="quarter" idx="29" hasCustomPrompt="1"/>
          </p:nvPr>
        </p:nvSpPr>
        <p:spPr>
          <a:xfrm>
            <a:off x="563705" y="3850394"/>
            <a:ext cx="1422749" cy="1117261"/>
          </a:xfrm>
        </p:spPr>
        <p:txBody>
          <a:bodyPr>
            <a:normAutofit/>
          </a:bodyPr>
          <a:lstStyle>
            <a:lvl1pPr marL="0" indent="0">
              <a:buNone/>
              <a:defRPr sz="2200"/>
            </a:lvl1pPr>
          </a:lstStyle>
          <a:p>
            <a:r>
              <a:rPr lang="en-US" dirty="0"/>
              <a:t>Photo</a:t>
            </a:r>
          </a:p>
        </p:txBody>
      </p:sp>
      <p:sp>
        <p:nvSpPr>
          <p:cNvPr id="100" name="Picture Placeholder 43">
            <a:extLst>
              <a:ext uri="{FF2B5EF4-FFF2-40B4-BE49-F238E27FC236}">
                <a16:creationId xmlns:a16="http://schemas.microsoft.com/office/drawing/2014/main" id="{4E244A39-F6C6-B045-A3CF-54EFAE6878A0}"/>
              </a:ext>
            </a:extLst>
          </p:cNvPr>
          <p:cNvSpPr>
            <a:spLocks noGrp="1"/>
          </p:cNvSpPr>
          <p:nvPr>
            <p:ph type="pic" sz="quarter" idx="32" hasCustomPrompt="1"/>
          </p:nvPr>
        </p:nvSpPr>
        <p:spPr>
          <a:xfrm>
            <a:off x="4347429" y="3850394"/>
            <a:ext cx="1422749" cy="1117261"/>
          </a:xfrm>
        </p:spPr>
        <p:txBody>
          <a:bodyPr>
            <a:normAutofit/>
          </a:bodyPr>
          <a:lstStyle>
            <a:lvl1pPr marL="0" indent="0">
              <a:buNone/>
              <a:defRPr sz="2200"/>
            </a:lvl1pPr>
          </a:lstStyle>
          <a:p>
            <a:r>
              <a:rPr lang="en-US" dirty="0"/>
              <a:t>Photo</a:t>
            </a:r>
          </a:p>
        </p:txBody>
      </p:sp>
      <p:sp>
        <p:nvSpPr>
          <p:cNvPr id="103" name="Picture Placeholder 43">
            <a:extLst>
              <a:ext uri="{FF2B5EF4-FFF2-40B4-BE49-F238E27FC236}">
                <a16:creationId xmlns:a16="http://schemas.microsoft.com/office/drawing/2014/main" id="{7C7BB5F3-5E9D-5940-AC74-23F76019879F}"/>
              </a:ext>
            </a:extLst>
          </p:cNvPr>
          <p:cNvSpPr>
            <a:spLocks noGrp="1"/>
          </p:cNvSpPr>
          <p:nvPr>
            <p:ph type="pic" sz="quarter" idx="35" hasCustomPrompt="1"/>
          </p:nvPr>
        </p:nvSpPr>
        <p:spPr>
          <a:xfrm>
            <a:off x="8115387" y="3850394"/>
            <a:ext cx="1422749" cy="1117261"/>
          </a:xfrm>
        </p:spPr>
        <p:txBody>
          <a:bodyPr>
            <a:normAutofit/>
          </a:bodyPr>
          <a:lstStyle>
            <a:lvl1pPr marL="0" indent="0">
              <a:buNone/>
              <a:defRPr sz="2200"/>
            </a:lvl1pPr>
          </a:lstStyle>
          <a:p>
            <a:r>
              <a:rPr lang="en-US" dirty="0"/>
              <a:t>Photo</a:t>
            </a:r>
          </a:p>
        </p:txBody>
      </p:sp>
      <p:cxnSp>
        <p:nvCxnSpPr>
          <p:cNvPr id="105" name="Straight Connector 104">
            <a:extLst>
              <a:ext uri="{FF2B5EF4-FFF2-40B4-BE49-F238E27FC236}">
                <a16:creationId xmlns:a16="http://schemas.microsoft.com/office/drawing/2014/main" id="{5C124578-8A26-B84A-9596-1DE32E5C71A2}"/>
              </a:ext>
            </a:extLst>
          </p:cNvPr>
          <p:cNvCxnSpPr>
            <a:cxnSpLocks/>
          </p:cNvCxnSpPr>
          <p:nvPr userDrawn="1"/>
        </p:nvCxnSpPr>
        <p:spPr>
          <a:xfrm>
            <a:off x="567600" y="2840564"/>
            <a:ext cx="11056801" cy="0"/>
          </a:xfrm>
          <a:prstGeom prst="line">
            <a:avLst/>
          </a:prstGeom>
          <a:ln w="12700">
            <a:solidFill>
              <a:srgbClr val="BBB8B9"/>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EA462E6-2F61-604B-A389-56CE5E893B5C}"/>
              </a:ext>
            </a:extLst>
          </p:cNvPr>
          <p:cNvCxnSpPr>
            <a:cxnSpLocks/>
          </p:cNvCxnSpPr>
          <p:nvPr userDrawn="1"/>
        </p:nvCxnSpPr>
        <p:spPr>
          <a:xfrm>
            <a:off x="567600" y="4978309"/>
            <a:ext cx="11056801" cy="0"/>
          </a:xfrm>
          <a:prstGeom prst="line">
            <a:avLst/>
          </a:prstGeom>
          <a:ln w="12700">
            <a:solidFill>
              <a:srgbClr val="BBB8B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F4D44D5-E6C6-FF41-A460-1B5E59188BE2}"/>
              </a:ext>
            </a:extLst>
          </p:cNvPr>
          <p:cNvCxnSpPr>
            <a:cxnSpLocks/>
          </p:cNvCxnSpPr>
          <p:nvPr userDrawn="1"/>
        </p:nvCxnSpPr>
        <p:spPr>
          <a:xfrm>
            <a:off x="567600" y="6149914"/>
            <a:ext cx="1105680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5"/>
          <p:cNvSpPr>
            <a:spLocks noGrp="1"/>
          </p:cNvSpPr>
          <p:nvPr>
            <p:ph type="body" sz="quarter" idx="37" hasCustomPrompt="1"/>
          </p:nvPr>
        </p:nvSpPr>
        <p:spPr>
          <a:xfrm>
            <a:off x="2174877" y="1717132"/>
            <a:ext cx="1889125" cy="1117600"/>
          </a:xfrm>
        </p:spPr>
        <p:txBody>
          <a:bodyPr anchor="ctr">
            <a:normAutofit/>
          </a:bodyPr>
          <a:lstStyle>
            <a:lvl1pPr marL="0" indent="0">
              <a:buNone/>
              <a:defRPr sz="1600" b="1">
                <a:solidFill>
                  <a:schemeClr val="accent3"/>
                </a:solidFill>
              </a:defRPr>
            </a:lvl1pPr>
          </a:lstStyle>
          <a:p>
            <a:pPr lvl="0"/>
            <a:r>
              <a:rPr lang="en-GB" dirty="0"/>
              <a:t>Click to add name and job title</a:t>
            </a:r>
            <a:endParaRPr lang="en-US" dirty="0"/>
          </a:p>
        </p:txBody>
      </p:sp>
      <p:sp>
        <p:nvSpPr>
          <p:cNvPr id="30" name="Text Placeholder 5"/>
          <p:cNvSpPr>
            <a:spLocks noGrp="1"/>
          </p:cNvSpPr>
          <p:nvPr>
            <p:ph type="body" sz="quarter" idx="38" hasCustomPrompt="1"/>
          </p:nvPr>
        </p:nvSpPr>
        <p:spPr>
          <a:xfrm>
            <a:off x="5958601" y="1717132"/>
            <a:ext cx="1889125" cy="1117600"/>
          </a:xfrm>
        </p:spPr>
        <p:txBody>
          <a:bodyPr anchor="ctr">
            <a:normAutofit/>
          </a:bodyPr>
          <a:lstStyle>
            <a:lvl1pPr marL="0" indent="0">
              <a:buNone/>
              <a:defRPr sz="1600" b="1">
                <a:solidFill>
                  <a:schemeClr val="accent3"/>
                </a:solidFill>
              </a:defRPr>
            </a:lvl1pPr>
          </a:lstStyle>
          <a:p>
            <a:pPr lvl="0"/>
            <a:r>
              <a:rPr lang="en-GB" noProof="0" dirty="0"/>
              <a:t>Click to add name and job title</a:t>
            </a:r>
          </a:p>
        </p:txBody>
      </p:sp>
      <p:sp>
        <p:nvSpPr>
          <p:cNvPr id="31" name="Text Placeholder 5"/>
          <p:cNvSpPr>
            <a:spLocks noGrp="1"/>
          </p:cNvSpPr>
          <p:nvPr>
            <p:ph type="body" sz="quarter" idx="39" hasCustomPrompt="1"/>
          </p:nvPr>
        </p:nvSpPr>
        <p:spPr>
          <a:xfrm>
            <a:off x="9735276" y="1717132"/>
            <a:ext cx="1889125" cy="1117600"/>
          </a:xfrm>
        </p:spPr>
        <p:txBody>
          <a:bodyPr anchor="ctr">
            <a:normAutofit/>
          </a:bodyPr>
          <a:lstStyle>
            <a:lvl1pPr marL="0" indent="0">
              <a:buNone/>
              <a:defRPr sz="1600" b="1">
                <a:solidFill>
                  <a:schemeClr val="accent3"/>
                </a:solidFill>
              </a:defRPr>
            </a:lvl1pPr>
          </a:lstStyle>
          <a:p>
            <a:pPr lvl="0"/>
            <a:r>
              <a:rPr lang="en-GB" dirty="0"/>
              <a:t>Click to add name and job title</a:t>
            </a:r>
            <a:endParaRPr lang="en-US" dirty="0"/>
          </a:p>
        </p:txBody>
      </p:sp>
      <p:sp>
        <p:nvSpPr>
          <p:cNvPr id="32" name="Text Placeholder 5"/>
          <p:cNvSpPr>
            <a:spLocks noGrp="1"/>
          </p:cNvSpPr>
          <p:nvPr>
            <p:ph type="body" sz="quarter" idx="40" hasCustomPrompt="1"/>
          </p:nvPr>
        </p:nvSpPr>
        <p:spPr>
          <a:xfrm>
            <a:off x="2174877" y="3850394"/>
            <a:ext cx="1889125" cy="1117600"/>
          </a:xfrm>
        </p:spPr>
        <p:txBody>
          <a:bodyPr anchor="ctr">
            <a:normAutofit/>
          </a:bodyPr>
          <a:lstStyle>
            <a:lvl1pPr marL="0" indent="0">
              <a:buNone/>
              <a:defRPr sz="1600" b="1">
                <a:solidFill>
                  <a:schemeClr val="accent3"/>
                </a:solidFill>
              </a:defRPr>
            </a:lvl1pPr>
          </a:lstStyle>
          <a:p>
            <a:pPr lvl="0"/>
            <a:r>
              <a:rPr lang="en-GB" dirty="0"/>
              <a:t>Click to add name and job title</a:t>
            </a:r>
            <a:endParaRPr lang="en-US" dirty="0"/>
          </a:p>
        </p:txBody>
      </p:sp>
      <p:sp>
        <p:nvSpPr>
          <p:cNvPr id="33" name="Text Placeholder 5"/>
          <p:cNvSpPr>
            <a:spLocks noGrp="1"/>
          </p:cNvSpPr>
          <p:nvPr>
            <p:ph type="body" sz="quarter" idx="41" hasCustomPrompt="1"/>
          </p:nvPr>
        </p:nvSpPr>
        <p:spPr>
          <a:xfrm>
            <a:off x="5958601" y="3850394"/>
            <a:ext cx="1889125" cy="1117600"/>
          </a:xfrm>
        </p:spPr>
        <p:txBody>
          <a:bodyPr anchor="ctr">
            <a:normAutofit/>
          </a:bodyPr>
          <a:lstStyle>
            <a:lvl1pPr marL="0" indent="0">
              <a:buNone/>
              <a:defRPr sz="1600" b="1">
                <a:solidFill>
                  <a:schemeClr val="accent3"/>
                </a:solidFill>
              </a:defRPr>
            </a:lvl1pPr>
          </a:lstStyle>
          <a:p>
            <a:pPr lvl="0"/>
            <a:r>
              <a:rPr lang="en-GB" dirty="0"/>
              <a:t>Click to add name and job title</a:t>
            </a:r>
            <a:endParaRPr lang="en-US" dirty="0"/>
          </a:p>
        </p:txBody>
      </p:sp>
      <p:sp>
        <p:nvSpPr>
          <p:cNvPr id="34" name="Text Placeholder 5"/>
          <p:cNvSpPr>
            <a:spLocks noGrp="1"/>
          </p:cNvSpPr>
          <p:nvPr>
            <p:ph type="body" sz="quarter" idx="42" hasCustomPrompt="1"/>
          </p:nvPr>
        </p:nvSpPr>
        <p:spPr>
          <a:xfrm>
            <a:off x="9735276" y="3850394"/>
            <a:ext cx="1889125" cy="1117600"/>
          </a:xfrm>
        </p:spPr>
        <p:txBody>
          <a:bodyPr anchor="ctr">
            <a:normAutofit/>
          </a:bodyPr>
          <a:lstStyle>
            <a:lvl1pPr marL="0" indent="0">
              <a:buNone/>
              <a:defRPr sz="1600" b="1">
                <a:solidFill>
                  <a:schemeClr val="accent3"/>
                </a:solidFill>
              </a:defRPr>
            </a:lvl1pPr>
          </a:lstStyle>
          <a:p>
            <a:pPr lvl="0"/>
            <a:r>
              <a:rPr lang="en-GB" dirty="0"/>
              <a:t>Click to add name and job title</a:t>
            </a:r>
            <a:endParaRPr lang="en-US" dirty="0"/>
          </a:p>
        </p:txBody>
      </p:sp>
      <p:sp>
        <p:nvSpPr>
          <p:cNvPr id="39" name="Text Placeholder 9"/>
          <p:cNvSpPr>
            <a:spLocks noGrp="1"/>
          </p:cNvSpPr>
          <p:nvPr>
            <p:ph type="body" sz="quarter" idx="43" hasCustomPrompt="1"/>
          </p:nvPr>
        </p:nvSpPr>
        <p:spPr>
          <a:xfrm>
            <a:off x="579202" y="3018083"/>
            <a:ext cx="3484800" cy="638175"/>
          </a:xfrm>
        </p:spPr>
        <p:txBody>
          <a:bodyPr>
            <a:noAutofit/>
          </a:bodyPr>
          <a:lstStyle>
            <a:lvl1pPr marL="0" marR="0" indent="0" algn="l" defTabSz="914400" rtl="0" eaLnBrk="1" fontAlgn="auto" latinLnBrk="0" hangingPunct="1">
              <a:lnSpc>
                <a:spcPct val="110000"/>
              </a:lnSpc>
              <a:spcBef>
                <a:spcPts val="1200"/>
              </a:spcBef>
              <a:spcAft>
                <a:spcPts val="0"/>
              </a:spcAft>
              <a:buClrTx/>
              <a:buSzTx/>
              <a:buFont typeface="Arial" panose="020B0604020202020204" pitchFamily="34" charset="0"/>
              <a:buNone/>
              <a:tabLst/>
              <a:defRPr sz="1500"/>
            </a:lvl1pPr>
            <a:lvl2pPr>
              <a:defRPr sz="1500"/>
            </a:lvl2pPr>
            <a:lvl3pPr>
              <a:defRPr sz="1500"/>
            </a:lvl3pPr>
            <a:lvl4pPr>
              <a:defRPr sz="1500"/>
            </a:lvl4pPr>
            <a:lvl5pPr>
              <a:defRPr sz="1500"/>
            </a:lvl5pPr>
          </a:lstStyle>
          <a:p>
            <a:pPr lvl="0"/>
            <a:r>
              <a:rPr lang="en-GB" dirty="0"/>
              <a:t>Click to add contact details</a:t>
            </a:r>
            <a:endParaRPr lang="en-US" dirty="0"/>
          </a:p>
        </p:txBody>
      </p:sp>
      <p:sp>
        <p:nvSpPr>
          <p:cNvPr id="40" name="Text Placeholder 9"/>
          <p:cNvSpPr>
            <a:spLocks noGrp="1"/>
          </p:cNvSpPr>
          <p:nvPr>
            <p:ph type="body" sz="quarter" idx="44" hasCustomPrompt="1"/>
          </p:nvPr>
        </p:nvSpPr>
        <p:spPr>
          <a:xfrm>
            <a:off x="4362926" y="3018083"/>
            <a:ext cx="3484800" cy="638175"/>
          </a:xfrm>
        </p:spPr>
        <p:txBody>
          <a:bodyPr>
            <a:noAutofit/>
          </a:bodyPr>
          <a:lstStyle>
            <a:lvl1pPr marL="0" marR="0" indent="0" algn="l" defTabSz="914400" rtl="0" eaLnBrk="1" fontAlgn="auto" latinLnBrk="0" hangingPunct="1">
              <a:lnSpc>
                <a:spcPct val="110000"/>
              </a:lnSpc>
              <a:spcBef>
                <a:spcPts val="1200"/>
              </a:spcBef>
              <a:spcAft>
                <a:spcPts val="0"/>
              </a:spcAft>
              <a:buClrTx/>
              <a:buSzTx/>
              <a:buFont typeface="Arial" panose="020B0604020202020204" pitchFamily="34" charset="0"/>
              <a:buNone/>
              <a:tabLst/>
              <a:defRPr sz="1500"/>
            </a:lvl1pPr>
            <a:lvl2pPr>
              <a:defRPr sz="1500"/>
            </a:lvl2pPr>
            <a:lvl3pPr>
              <a:defRPr sz="1500"/>
            </a:lvl3pPr>
            <a:lvl4pPr>
              <a:defRPr sz="1500"/>
            </a:lvl4pPr>
            <a:lvl5pPr>
              <a:defRPr sz="1500"/>
            </a:lvl5pPr>
          </a:lstStyle>
          <a:p>
            <a:pPr lvl="0"/>
            <a:r>
              <a:rPr lang="en-GB" dirty="0"/>
              <a:t>Click to add contact details</a:t>
            </a:r>
            <a:endParaRPr lang="en-US" dirty="0"/>
          </a:p>
        </p:txBody>
      </p:sp>
      <p:sp>
        <p:nvSpPr>
          <p:cNvPr id="41" name="Text Placeholder 9"/>
          <p:cNvSpPr>
            <a:spLocks noGrp="1"/>
          </p:cNvSpPr>
          <p:nvPr>
            <p:ph type="body" sz="quarter" idx="45" hasCustomPrompt="1"/>
          </p:nvPr>
        </p:nvSpPr>
        <p:spPr>
          <a:xfrm>
            <a:off x="8115387" y="3018083"/>
            <a:ext cx="3484800" cy="638175"/>
          </a:xfrm>
        </p:spPr>
        <p:txBody>
          <a:bodyPr>
            <a:noAutofit/>
          </a:bodyPr>
          <a:lstStyle>
            <a:lvl1pPr marL="0" marR="0" indent="0" algn="l" defTabSz="914400" rtl="0" eaLnBrk="1" fontAlgn="auto" latinLnBrk="0" hangingPunct="1">
              <a:lnSpc>
                <a:spcPct val="110000"/>
              </a:lnSpc>
              <a:spcBef>
                <a:spcPts val="1200"/>
              </a:spcBef>
              <a:spcAft>
                <a:spcPts val="0"/>
              </a:spcAft>
              <a:buClrTx/>
              <a:buSzTx/>
              <a:buFont typeface="Arial" panose="020B0604020202020204" pitchFamily="34" charset="0"/>
              <a:buNone/>
              <a:tabLst/>
              <a:defRPr sz="1500"/>
            </a:lvl1pPr>
            <a:lvl2pPr>
              <a:defRPr sz="1500"/>
            </a:lvl2pPr>
            <a:lvl3pPr>
              <a:defRPr sz="1500"/>
            </a:lvl3pPr>
            <a:lvl4pPr>
              <a:defRPr sz="1500"/>
            </a:lvl4pPr>
            <a:lvl5pPr>
              <a:defRPr sz="1500"/>
            </a:lvl5pPr>
          </a:lstStyle>
          <a:p>
            <a:pPr lvl="0"/>
            <a:r>
              <a:rPr lang="en-GB" dirty="0"/>
              <a:t>Click to add contact details</a:t>
            </a:r>
            <a:endParaRPr lang="en-US" dirty="0"/>
          </a:p>
        </p:txBody>
      </p:sp>
      <p:sp>
        <p:nvSpPr>
          <p:cNvPr id="46" name="Text Placeholder 9"/>
          <p:cNvSpPr>
            <a:spLocks noGrp="1"/>
          </p:cNvSpPr>
          <p:nvPr>
            <p:ph type="body" sz="quarter" idx="46" hasCustomPrompt="1"/>
          </p:nvPr>
        </p:nvSpPr>
        <p:spPr>
          <a:xfrm>
            <a:off x="579202" y="5161791"/>
            <a:ext cx="3484800" cy="638175"/>
          </a:xfrm>
        </p:spPr>
        <p:txBody>
          <a:bodyPr>
            <a:noAutofit/>
          </a:bodyPr>
          <a:lstStyle>
            <a:lvl1pPr marL="0" marR="0" indent="0" algn="l" defTabSz="914400" rtl="0" eaLnBrk="1" fontAlgn="auto" latinLnBrk="0" hangingPunct="1">
              <a:lnSpc>
                <a:spcPct val="110000"/>
              </a:lnSpc>
              <a:spcBef>
                <a:spcPts val="1200"/>
              </a:spcBef>
              <a:spcAft>
                <a:spcPts val="0"/>
              </a:spcAft>
              <a:buClrTx/>
              <a:buSzTx/>
              <a:buFont typeface="Arial" panose="020B0604020202020204" pitchFamily="34" charset="0"/>
              <a:buNone/>
              <a:tabLst/>
              <a:defRPr sz="1500"/>
            </a:lvl1pPr>
            <a:lvl2pPr>
              <a:defRPr sz="1500"/>
            </a:lvl2pPr>
            <a:lvl3pPr>
              <a:defRPr sz="1500"/>
            </a:lvl3pPr>
            <a:lvl4pPr>
              <a:defRPr sz="1500"/>
            </a:lvl4pPr>
            <a:lvl5pPr>
              <a:defRPr sz="1500"/>
            </a:lvl5pPr>
          </a:lstStyle>
          <a:p>
            <a:pPr lvl="0"/>
            <a:r>
              <a:rPr lang="en-GB" noProof="0" dirty="0"/>
              <a:t>Click to add contact details</a:t>
            </a:r>
          </a:p>
        </p:txBody>
      </p:sp>
      <p:sp>
        <p:nvSpPr>
          <p:cNvPr id="47" name="Text Placeholder 9"/>
          <p:cNvSpPr>
            <a:spLocks noGrp="1"/>
          </p:cNvSpPr>
          <p:nvPr>
            <p:ph type="body" sz="quarter" idx="47" hasCustomPrompt="1"/>
          </p:nvPr>
        </p:nvSpPr>
        <p:spPr>
          <a:xfrm>
            <a:off x="4362926" y="5161791"/>
            <a:ext cx="3484800" cy="638175"/>
          </a:xfrm>
        </p:spPr>
        <p:txBody>
          <a:bodyPr>
            <a:noAutofit/>
          </a:bodyPr>
          <a:lstStyle>
            <a:lvl1pPr marL="0" marR="0" indent="0" algn="l" defTabSz="914400" rtl="0" eaLnBrk="1" fontAlgn="auto" latinLnBrk="0" hangingPunct="1">
              <a:lnSpc>
                <a:spcPct val="110000"/>
              </a:lnSpc>
              <a:spcBef>
                <a:spcPts val="1200"/>
              </a:spcBef>
              <a:spcAft>
                <a:spcPts val="0"/>
              </a:spcAft>
              <a:buClrTx/>
              <a:buSzTx/>
              <a:buFont typeface="Arial" panose="020B0604020202020204" pitchFamily="34" charset="0"/>
              <a:buNone/>
              <a:tabLst/>
              <a:defRPr sz="1500"/>
            </a:lvl1pPr>
            <a:lvl2pPr>
              <a:defRPr sz="1500"/>
            </a:lvl2pPr>
            <a:lvl3pPr>
              <a:defRPr sz="1500"/>
            </a:lvl3pPr>
            <a:lvl4pPr>
              <a:defRPr sz="1500"/>
            </a:lvl4pPr>
            <a:lvl5pPr>
              <a:defRPr sz="1500"/>
            </a:lvl5pPr>
          </a:lstStyle>
          <a:p>
            <a:pPr lvl="0"/>
            <a:r>
              <a:rPr lang="en-GB" noProof="0" dirty="0"/>
              <a:t>Click to add contact details</a:t>
            </a:r>
          </a:p>
        </p:txBody>
      </p:sp>
      <p:sp>
        <p:nvSpPr>
          <p:cNvPr id="48" name="Text Placeholder 9"/>
          <p:cNvSpPr>
            <a:spLocks noGrp="1"/>
          </p:cNvSpPr>
          <p:nvPr>
            <p:ph type="body" sz="quarter" idx="48" hasCustomPrompt="1"/>
          </p:nvPr>
        </p:nvSpPr>
        <p:spPr>
          <a:xfrm>
            <a:off x="8115387" y="5161791"/>
            <a:ext cx="3484800" cy="638175"/>
          </a:xfrm>
        </p:spPr>
        <p:txBody>
          <a:bodyPr>
            <a:noAutofit/>
          </a:bodyPr>
          <a:lstStyle>
            <a:lvl1pPr marL="0" marR="0" indent="0" algn="l" defTabSz="914400" rtl="0" eaLnBrk="1" fontAlgn="auto" latinLnBrk="0" hangingPunct="1">
              <a:lnSpc>
                <a:spcPct val="110000"/>
              </a:lnSpc>
              <a:spcBef>
                <a:spcPts val="1200"/>
              </a:spcBef>
              <a:spcAft>
                <a:spcPts val="0"/>
              </a:spcAft>
              <a:buClrTx/>
              <a:buSzTx/>
              <a:buFont typeface="Arial" panose="020B0604020202020204" pitchFamily="34" charset="0"/>
              <a:buNone/>
              <a:tabLst/>
              <a:defRPr sz="1500"/>
            </a:lvl1pPr>
            <a:lvl2pPr>
              <a:defRPr sz="1500"/>
            </a:lvl2pPr>
            <a:lvl3pPr>
              <a:defRPr sz="1500"/>
            </a:lvl3pPr>
            <a:lvl4pPr>
              <a:defRPr sz="1500"/>
            </a:lvl4pPr>
            <a:lvl5pPr>
              <a:defRPr sz="1500"/>
            </a:lvl5pPr>
          </a:lstStyle>
          <a:p>
            <a:pPr lvl="0"/>
            <a:r>
              <a:rPr lang="en-GB" noProof="0" dirty="0"/>
              <a:t>Click to add contact details</a:t>
            </a:r>
          </a:p>
        </p:txBody>
      </p:sp>
    </p:spTree>
    <p:extLst>
      <p:ext uri="{BB962C8B-B14F-4D97-AF65-F5344CB8AC3E}">
        <p14:creationId xmlns:p14="http://schemas.microsoft.com/office/powerpoint/2010/main" val="2533320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se Study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848B8-54FF-4743-B078-C9167868C390}"/>
              </a:ext>
            </a:extLst>
          </p:cNvPr>
          <p:cNvSpPr>
            <a:spLocks noGrp="1"/>
          </p:cNvSpPr>
          <p:nvPr>
            <p:ph type="title"/>
          </p:nvPr>
        </p:nvSpPr>
        <p:spPr>
          <a:xfrm>
            <a:off x="3307977" y="733364"/>
            <a:ext cx="8312529" cy="1512695"/>
          </a:xfrm>
        </p:spPr>
        <p:txBody>
          <a:bodyPr anchor="t"/>
          <a:lstStyle>
            <a:lvl1pPr>
              <a:lnSpc>
                <a:spcPct val="100000"/>
              </a:lnSpc>
              <a:defRPr sz="3000">
                <a:solidFill>
                  <a:srgbClr val="19A19E"/>
                </a:solidFill>
              </a:defRPr>
            </a:lvl1pPr>
          </a:lstStyle>
          <a:p>
            <a:r>
              <a:rPr lang="en-US" noProof="0"/>
              <a:t>Click to edit Master title style</a:t>
            </a:r>
            <a:endParaRPr lang="en-GB" noProof="0" dirty="0"/>
          </a:p>
        </p:txBody>
      </p:sp>
      <p:sp>
        <p:nvSpPr>
          <p:cNvPr id="7" name="Slide Number Placeholder 6">
            <a:extLst>
              <a:ext uri="{FF2B5EF4-FFF2-40B4-BE49-F238E27FC236}">
                <a16:creationId xmlns:a16="http://schemas.microsoft.com/office/drawing/2014/main" id="{71CC5A0C-2CF9-364D-8F2A-59C62B94B098}"/>
              </a:ext>
            </a:extLst>
          </p:cNvPr>
          <p:cNvSpPr>
            <a:spLocks noGrp="1"/>
          </p:cNvSpPr>
          <p:nvPr>
            <p:ph type="sldNum" sz="quarter" idx="12"/>
          </p:nvPr>
        </p:nvSpPr>
        <p:spPr>
          <a:xfrm>
            <a:off x="11210270" y="6281534"/>
            <a:ext cx="414131" cy="171514"/>
          </a:xfrm>
        </p:spPr>
        <p:txBody>
          <a:bodyPr/>
          <a:lstStyle>
            <a:lvl1pPr>
              <a:defRPr b="0">
                <a:solidFill>
                  <a:srgbClr val="BBB8B9"/>
                </a:solidFill>
              </a:defRPr>
            </a:lvl1pPr>
          </a:lstStyle>
          <a:p>
            <a:fld id="{AFF6ADD1-6234-A848-97F5-EB4CF5CFF533}" type="slidenum">
              <a:rPr lang="en-US" smtClean="0"/>
              <a:pPr/>
              <a:t>‹#›</a:t>
            </a:fld>
            <a:endParaRPr lang="en-US" dirty="0"/>
          </a:p>
        </p:txBody>
      </p:sp>
      <p:cxnSp>
        <p:nvCxnSpPr>
          <p:cNvPr id="37" name="Straight Connector 36">
            <a:extLst>
              <a:ext uri="{FF2B5EF4-FFF2-40B4-BE49-F238E27FC236}">
                <a16:creationId xmlns:a16="http://schemas.microsoft.com/office/drawing/2014/main" id="{AF4D44D5-E6C6-FF41-A460-1B5E59188BE2}"/>
              </a:ext>
            </a:extLst>
          </p:cNvPr>
          <p:cNvCxnSpPr>
            <a:cxnSpLocks/>
          </p:cNvCxnSpPr>
          <p:nvPr userDrawn="1"/>
        </p:nvCxnSpPr>
        <p:spPr>
          <a:xfrm>
            <a:off x="567600" y="6149914"/>
            <a:ext cx="1105680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02D653C5-2647-1D45-84F1-AECF846CA7DA}"/>
              </a:ext>
            </a:extLst>
          </p:cNvPr>
          <p:cNvPicPr>
            <a:picLocks noChangeAspect="1"/>
          </p:cNvPicPr>
          <p:nvPr userDrawn="1"/>
        </p:nvPicPr>
        <p:blipFill>
          <a:blip r:embed="rId2"/>
          <a:stretch>
            <a:fillRect/>
          </a:stretch>
        </p:blipFill>
        <p:spPr>
          <a:xfrm>
            <a:off x="567599" y="6331412"/>
            <a:ext cx="1079500" cy="88900"/>
          </a:xfrm>
          <a:prstGeom prst="rect">
            <a:avLst/>
          </a:prstGeom>
        </p:spPr>
      </p:pic>
      <p:sp>
        <p:nvSpPr>
          <p:cNvPr id="44" name="Picture Placeholder 43">
            <a:extLst>
              <a:ext uri="{FF2B5EF4-FFF2-40B4-BE49-F238E27FC236}">
                <a16:creationId xmlns:a16="http://schemas.microsoft.com/office/drawing/2014/main" id="{F3B3EF16-0FA4-DD4D-9AE0-E40E419546DA}"/>
              </a:ext>
            </a:extLst>
          </p:cNvPr>
          <p:cNvSpPr>
            <a:spLocks noGrp="1"/>
          </p:cNvSpPr>
          <p:nvPr>
            <p:ph type="pic" sz="quarter" idx="16"/>
          </p:nvPr>
        </p:nvSpPr>
        <p:spPr>
          <a:xfrm>
            <a:off x="568326" y="733364"/>
            <a:ext cx="2416921" cy="1512695"/>
          </a:xfrm>
        </p:spPr>
        <p:txBody>
          <a:bodyPr/>
          <a:lstStyle>
            <a:lvl1pPr marL="0" indent="0">
              <a:buNone/>
              <a:defRPr/>
            </a:lvl1pPr>
          </a:lstStyle>
          <a:p>
            <a:r>
              <a:rPr lang="en-US" dirty="0"/>
              <a:t>Click icon to add picture</a:t>
            </a:r>
          </a:p>
        </p:txBody>
      </p:sp>
      <p:sp>
        <p:nvSpPr>
          <p:cNvPr id="8" name="Text Placeholder 7">
            <a:extLst>
              <a:ext uri="{FF2B5EF4-FFF2-40B4-BE49-F238E27FC236}">
                <a16:creationId xmlns:a16="http://schemas.microsoft.com/office/drawing/2014/main" id="{DED8EC3C-EB01-084F-AD8A-4DA1B1BFC214}"/>
              </a:ext>
            </a:extLst>
          </p:cNvPr>
          <p:cNvSpPr>
            <a:spLocks noGrp="1"/>
          </p:cNvSpPr>
          <p:nvPr>
            <p:ph type="body" sz="quarter" idx="17"/>
          </p:nvPr>
        </p:nvSpPr>
        <p:spPr>
          <a:xfrm>
            <a:off x="567600" y="2568632"/>
            <a:ext cx="11052906" cy="3250277"/>
          </a:xfrm>
        </p:spPr>
        <p:txBody>
          <a:bodyPr numCol="2" spcCol="36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973253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se Study Du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848B8-54FF-4743-B078-C9167868C390}"/>
              </a:ext>
            </a:extLst>
          </p:cNvPr>
          <p:cNvSpPr>
            <a:spLocks noGrp="1"/>
          </p:cNvSpPr>
          <p:nvPr>
            <p:ph type="title"/>
          </p:nvPr>
        </p:nvSpPr>
        <p:spPr>
          <a:xfrm>
            <a:off x="2957354" y="733364"/>
            <a:ext cx="2991879" cy="1329659"/>
          </a:xfrm>
        </p:spPr>
        <p:txBody>
          <a:bodyPr anchor="t"/>
          <a:lstStyle>
            <a:lvl1pPr>
              <a:lnSpc>
                <a:spcPct val="100000"/>
              </a:lnSpc>
              <a:defRPr sz="2200">
                <a:solidFill>
                  <a:srgbClr val="19A19E"/>
                </a:solidFill>
              </a:defRPr>
            </a:lvl1p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DDD7D834-C2F2-C448-AC00-D22066FFF9D8}"/>
              </a:ext>
            </a:extLst>
          </p:cNvPr>
          <p:cNvSpPr>
            <a:spLocks noGrp="1"/>
          </p:cNvSpPr>
          <p:nvPr>
            <p:ph sz="half" idx="1"/>
          </p:nvPr>
        </p:nvSpPr>
        <p:spPr>
          <a:xfrm>
            <a:off x="567599" y="2393576"/>
            <a:ext cx="5381634" cy="3424517"/>
          </a:xfrm>
        </p:spPr>
        <p:txBody>
          <a:bodyPr>
            <a:normAutofit/>
          </a:bodyPr>
          <a:lstStyle>
            <a:lvl1pPr marL="0" indent="0">
              <a:spcBef>
                <a:spcPts val="1600"/>
              </a:spcBef>
              <a:buNone/>
              <a:defRPr sz="1600"/>
            </a:lvl1pPr>
            <a:lvl2pPr marL="457200" indent="0">
              <a:spcBef>
                <a:spcPts val="1600"/>
              </a:spcBef>
              <a:buNone/>
              <a:defRPr sz="1600"/>
            </a:lvl2pPr>
            <a:lvl3pPr marL="914400" indent="0">
              <a:spcBef>
                <a:spcPts val="1600"/>
              </a:spcBef>
              <a:buNone/>
              <a:defRPr sz="1600"/>
            </a:lvl3pPr>
            <a:lvl4pPr marL="1371600" indent="0">
              <a:spcBef>
                <a:spcPts val="1600"/>
              </a:spcBef>
              <a:buNone/>
              <a:defRPr sz="1600"/>
            </a:lvl4pPr>
            <a:lvl5pPr marL="1828800" indent="0">
              <a:spcBef>
                <a:spcPts val="1600"/>
              </a:spcBef>
              <a:buNone/>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a:extLst>
              <a:ext uri="{FF2B5EF4-FFF2-40B4-BE49-F238E27FC236}">
                <a16:creationId xmlns:a16="http://schemas.microsoft.com/office/drawing/2014/main" id="{1B8E9610-2304-F54A-8D43-9AE02C0F8AE3}"/>
              </a:ext>
            </a:extLst>
          </p:cNvPr>
          <p:cNvSpPr>
            <a:spLocks noGrp="1"/>
          </p:cNvSpPr>
          <p:nvPr>
            <p:ph sz="half" idx="2"/>
          </p:nvPr>
        </p:nvSpPr>
        <p:spPr>
          <a:xfrm>
            <a:off x="6238878" y="2393576"/>
            <a:ext cx="5381628" cy="3424518"/>
          </a:xfrm>
        </p:spPr>
        <p:txBody>
          <a:bodyPr>
            <a:normAutofit/>
          </a:bodyPr>
          <a:lstStyle>
            <a:lvl1pPr marL="0" indent="0">
              <a:spcBef>
                <a:spcPts val="1600"/>
              </a:spcBef>
              <a:buNone/>
              <a:defRPr sz="1600"/>
            </a:lvl1pPr>
            <a:lvl2pPr marL="457200" indent="0">
              <a:spcBef>
                <a:spcPts val="1600"/>
              </a:spcBef>
              <a:buNone/>
              <a:defRPr sz="1600"/>
            </a:lvl2pPr>
            <a:lvl3pPr marL="914400" indent="0">
              <a:spcBef>
                <a:spcPts val="1600"/>
              </a:spcBef>
              <a:buNone/>
              <a:defRPr sz="1600"/>
            </a:lvl3pPr>
            <a:lvl4pPr marL="1371600" indent="0">
              <a:spcBef>
                <a:spcPts val="1600"/>
              </a:spcBef>
              <a:buNone/>
              <a:defRPr sz="1600"/>
            </a:lvl4pPr>
            <a:lvl5pPr marL="1828800" indent="0">
              <a:spcBef>
                <a:spcPts val="1600"/>
              </a:spcBef>
              <a:buNone/>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Slide Number Placeholder 6">
            <a:extLst>
              <a:ext uri="{FF2B5EF4-FFF2-40B4-BE49-F238E27FC236}">
                <a16:creationId xmlns:a16="http://schemas.microsoft.com/office/drawing/2014/main" id="{71CC5A0C-2CF9-364D-8F2A-59C62B94B098}"/>
              </a:ext>
            </a:extLst>
          </p:cNvPr>
          <p:cNvSpPr>
            <a:spLocks noGrp="1"/>
          </p:cNvSpPr>
          <p:nvPr>
            <p:ph type="sldNum" sz="quarter" idx="12"/>
          </p:nvPr>
        </p:nvSpPr>
        <p:spPr>
          <a:xfrm>
            <a:off x="11210270" y="6281534"/>
            <a:ext cx="414131" cy="171514"/>
          </a:xfrm>
        </p:spPr>
        <p:txBody>
          <a:bodyPr/>
          <a:lstStyle>
            <a:lvl1pPr>
              <a:defRPr b="0">
                <a:solidFill>
                  <a:srgbClr val="BBB8B9"/>
                </a:solidFill>
              </a:defRPr>
            </a:lvl1pPr>
          </a:lstStyle>
          <a:p>
            <a:fld id="{AFF6ADD1-6234-A848-97F5-EB4CF5CFF533}" type="slidenum">
              <a:rPr lang="en-US" smtClean="0"/>
              <a:pPr/>
              <a:t>‹#›</a:t>
            </a:fld>
            <a:endParaRPr lang="en-US" dirty="0"/>
          </a:p>
        </p:txBody>
      </p:sp>
      <p:cxnSp>
        <p:nvCxnSpPr>
          <p:cNvPr id="37" name="Straight Connector 36">
            <a:extLst>
              <a:ext uri="{FF2B5EF4-FFF2-40B4-BE49-F238E27FC236}">
                <a16:creationId xmlns:a16="http://schemas.microsoft.com/office/drawing/2014/main" id="{AF4D44D5-E6C6-FF41-A460-1B5E59188BE2}"/>
              </a:ext>
            </a:extLst>
          </p:cNvPr>
          <p:cNvCxnSpPr>
            <a:cxnSpLocks/>
          </p:cNvCxnSpPr>
          <p:nvPr userDrawn="1"/>
        </p:nvCxnSpPr>
        <p:spPr>
          <a:xfrm>
            <a:off x="567600" y="6149914"/>
            <a:ext cx="1105680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02D653C5-2647-1D45-84F1-AECF846CA7DA}"/>
              </a:ext>
            </a:extLst>
          </p:cNvPr>
          <p:cNvPicPr>
            <a:picLocks noChangeAspect="1"/>
          </p:cNvPicPr>
          <p:nvPr userDrawn="1"/>
        </p:nvPicPr>
        <p:blipFill>
          <a:blip r:embed="rId2"/>
          <a:stretch>
            <a:fillRect/>
          </a:stretch>
        </p:blipFill>
        <p:spPr>
          <a:xfrm>
            <a:off x="567599" y="6331412"/>
            <a:ext cx="1079500" cy="88900"/>
          </a:xfrm>
          <a:prstGeom prst="rect">
            <a:avLst/>
          </a:prstGeom>
        </p:spPr>
      </p:pic>
      <p:sp>
        <p:nvSpPr>
          <p:cNvPr id="6" name="Text Placeholder 5">
            <a:extLst>
              <a:ext uri="{FF2B5EF4-FFF2-40B4-BE49-F238E27FC236}">
                <a16:creationId xmlns:a16="http://schemas.microsoft.com/office/drawing/2014/main" id="{DBC384FE-3D4A-6546-B75F-D603F6118F08}"/>
              </a:ext>
            </a:extLst>
          </p:cNvPr>
          <p:cNvSpPr>
            <a:spLocks noGrp="1"/>
          </p:cNvSpPr>
          <p:nvPr>
            <p:ph type="body" sz="quarter" idx="14"/>
          </p:nvPr>
        </p:nvSpPr>
        <p:spPr>
          <a:xfrm>
            <a:off x="8624048" y="733364"/>
            <a:ext cx="2996458" cy="1329659"/>
          </a:xfrm>
        </p:spPr>
        <p:txBody>
          <a:bodyPr anchor="t">
            <a:normAutofit/>
          </a:bodyPr>
          <a:lstStyle>
            <a:lvl1pPr marL="0" indent="0">
              <a:lnSpc>
                <a:spcPct val="100000"/>
              </a:lnSpc>
              <a:buNone/>
              <a:defRPr sz="2200" b="1">
                <a:solidFill>
                  <a:srgbClr val="19A19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p:txBody>
      </p:sp>
      <p:sp>
        <p:nvSpPr>
          <p:cNvPr id="44" name="Picture Placeholder 43">
            <a:extLst>
              <a:ext uri="{FF2B5EF4-FFF2-40B4-BE49-F238E27FC236}">
                <a16:creationId xmlns:a16="http://schemas.microsoft.com/office/drawing/2014/main" id="{F3B3EF16-0FA4-DD4D-9AE0-E40E419546DA}"/>
              </a:ext>
            </a:extLst>
          </p:cNvPr>
          <p:cNvSpPr>
            <a:spLocks noGrp="1"/>
          </p:cNvSpPr>
          <p:nvPr>
            <p:ph type="pic" sz="quarter" idx="16"/>
          </p:nvPr>
        </p:nvSpPr>
        <p:spPr>
          <a:xfrm>
            <a:off x="568326" y="733365"/>
            <a:ext cx="2124471" cy="1329658"/>
          </a:xfrm>
        </p:spPr>
        <p:txBody>
          <a:bodyPr/>
          <a:lstStyle>
            <a:lvl1pPr marL="0" indent="0">
              <a:buNone/>
              <a:defRPr/>
            </a:lvl1pPr>
          </a:lstStyle>
          <a:p>
            <a:r>
              <a:rPr lang="en-US" dirty="0"/>
              <a:t>Click icon to add picture</a:t>
            </a:r>
          </a:p>
        </p:txBody>
      </p:sp>
      <p:sp>
        <p:nvSpPr>
          <p:cNvPr id="46" name="Picture Placeholder 43">
            <a:extLst>
              <a:ext uri="{FF2B5EF4-FFF2-40B4-BE49-F238E27FC236}">
                <a16:creationId xmlns:a16="http://schemas.microsoft.com/office/drawing/2014/main" id="{6F8E5EE3-2BAA-164B-9273-C7D2A7133684}"/>
              </a:ext>
            </a:extLst>
          </p:cNvPr>
          <p:cNvSpPr>
            <a:spLocks noGrp="1"/>
          </p:cNvSpPr>
          <p:nvPr>
            <p:ph type="pic" sz="quarter" idx="17"/>
          </p:nvPr>
        </p:nvSpPr>
        <p:spPr>
          <a:xfrm>
            <a:off x="6239600" y="733365"/>
            <a:ext cx="2124471" cy="1329658"/>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1015368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se Study Tri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848B8-54FF-4743-B078-C9167868C390}"/>
              </a:ext>
            </a:extLst>
          </p:cNvPr>
          <p:cNvSpPr>
            <a:spLocks noGrp="1"/>
          </p:cNvSpPr>
          <p:nvPr>
            <p:ph type="title"/>
          </p:nvPr>
        </p:nvSpPr>
        <p:spPr>
          <a:xfrm>
            <a:off x="567599" y="2255695"/>
            <a:ext cx="3496403" cy="795075"/>
          </a:xfrm>
        </p:spPr>
        <p:txBody>
          <a:bodyPr anchor="t"/>
          <a:lstStyle>
            <a:lvl1pPr>
              <a:lnSpc>
                <a:spcPct val="100000"/>
              </a:lnSpc>
              <a:defRPr sz="2200">
                <a:solidFill>
                  <a:srgbClr val="19A19E"/>
                </a:solidFill>
              </a:defRPr>
            </a:lvl1p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DDD7D834-C2F2-C448-AC00-D22066FFF9D8}"/>
              </a:ext>
            </a:extLst>
          </p:cNvPr>
          <p:cNvSpPr>
            <a:spLocks noGrp="1"/>
          </p:cNvSpPr>
          <p:nvPr>
            <p:ph sz="half" idx="1"/>
          </p:nvPr>
        </p:nvSpPr>
        <p:spPr>
          <a:xfrm>
            <a:off x="567599" y="3050770"/>
            <a:ext cx="3496403" cy="2767323"/>
          </a:xfrm>
        </p:spPr>
        <p:txBody>
          <a:bodyPr>
            <a:normAutofit/>
          </a:bodyPr>
          <a:lstStyle>
            <a:lvl1pPr marL="0" indent="0">
              <a:spcBef>
                <a:spcPts val="1600"/>
              </a:spcBef>
              <a:buNone/>
              <a:defRPr sz="1600"/>
            </a:lvl1pPr>
            <a:lvl2pPr marL="457200" indent="0">
              <a:spcBef>
                <a:spcPts val="1600"/>
              </a:spcBef>
              <a:buNone/>
              <a:defRPr sz="1600"/>
            </a:lvl2pPr>
            <a:lvl3pPr marL="914400" indent="0">
              <a:spcBef>
                <a:spcPts val="1600"/>
              </a:spcBef>
              <a:buNone/>
              <a:defRPr sz="1600"/>
            </a:lvl3pPr>
            <a:lvl4pPr marL="1371600" indent="0">
              <a:spcBef>
                <a:spcPts val="1600"/>
              </a:spcBef>
              <a:buNone/>
              <a:defRPr sz="1600"/>
            </a:lvl4pPr>
            <a:lvl5pPr marL="1828800" indent="0">
              <a:spcBef>
                <a:spcPts val="1600"/>
              </a:spcBef>
              <a:buNone/>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a:extLst>
              <a:ext uri="{FF2B5EF4-FFF2-40B4-BE49-F238E27FC236}">
                <a16:creationId xmlns:a16="http://schemas.microsoft.com/office/drawing/2014/main" id="{1B8E9610-2304-F54A-8D43-9AE02C0F8AE3}"/>
              </a:ext>
            </a:extLst>
          </p:cNvPr>
          <p:cNvSpPr>
            <a:spLocks noGrp="1"/>
          </p:cNvSpPr>
          <p:nvPr>
            <p:ph sz="half" idx="2"/>
          </p:nvPr>
        </p:nvSpPr>
        <p:spPr>
          <a:xfrm>
            <a:off x="4349752" y="3050770"/>
            <a:ext cx="3492502" cy="2767324"/>
          </a:xfrm>
        </p:spPr>
        <p:txBody>
          <a:bodyPr>
            <a:normAutofit/>
          </a:bodyPr>
          <a:lstStyle>
            <a:lvl1pPr marL="0" indent="0">
              <a:spcBef>
                <a:spcPts val="1600"/>
              </a:spcBef>
              <a:buNone/>
              <a:defRPr sz="1600"/>
            </a:lvl1pPr>
            <a:lvl2pPr marL="457200" indent="0">
              <a:spcBef>
                <a:spcPts val="1600"/>
              </a:spcBef>
              <a:buNone/>
              <a:defRPr sz="1600"/>
            </a:lvl2pPr>
            <a:lvl3pPr marL="914400" indent="0">
              <a:spcBef>
                <a:spcPts val="1600"/>
              </a:spcBef>
              <a:buNone/>
              <a:defRPr sz="1600"/>
            </a:lvl3pPr>
            <a:lvl4pPr marL="1371600" indent="0">
              <a:spcBef>
                <a:spcPts val="1600"/>
              </a:spcBef>
              <a:buNone/>
              <a:defRPr sz="1600"/>
            </a:lvl4pPr>
            <a:lvl5pPr marL="1828800" indent="0">
              <a:spcBef>
                <a:spcPts val="1600"/>
              </a:spcBef>
              <a:buNone/>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Slide Number Placeholder 6">
            <a:extLst>
              <a:ext uri="{FF2B5EF4-FFF2-40B4-BE49-F238E27FC236}">
                <a16:creationId xmlns:a16="http://schemas.microsoft.com/office/drawing/2014/main" id="{71CC5A0C-2CF9-364D-8F2A-59C62B94B098}"/>
              </a:ext>
            </a:extLst>
          </p:cNvPr>
          <p:cNvSpPr>
            <a:spLocks noGrp="1"/>
          </p:cNvSpPr>
          <p:nvPr>
            <p:ph type="sldNum" sz="quarter" idx="12"/>
          </p:nvPr>
        </p:nvSpPr>
        <p:spPr>
          <a:xfrm>
            <a:off x="11210270" y="6281534"/>
            <a:ext cx="414131" cy="171514"/>
          </a:xfrm>
        </p:spPr>
        <p:txBody>
          <a:bodyPr/>
          <a:lstStyle>
            <a:lvl1pPr>
              <a:defRPr b="0">
                <a:solidFill>
                  <a:srgbClr val="BBB8B9"/>
                </a:solidFill>
              </a:defRPr>
            </a:lvl1pPr>
          </a:lstStyle>
          <a:p>
            <a:fld id="{AFF6ADD1-6234-A848-97F5-EB4CF5CFF533}" type="slidenum">
              <a:rPr lang="en-US" smtClean="0"/>
              <a:pPr/>
              <a:t>‹#›</a:t>
            </a:fld>
            <a:endParaRPr lang="en-US" dirty="0"/>
          </a:p>
        </p:txBody>
      </p:sp>
      <p:cxnSp>
        <p:nvCxnSpPr>
          <p:cNvPr id="37" name="Straight Connector 36">
            <a:extLst>
              <a:ext uri="{FF2B5EF4-FFF2-40B4-BE49-F238E27FC236}">
                <a16:creationId xmlns:a16="http://schemas.microsoft.com/office/drawing/2014/main" id="{AF4D44D5-E6C6-FF41-A460-1B5E59188BE2}"/>
              </a:ext>
            </a:extLst>
          </p:cNvPr>
          <p:cNvCxnSpPr>
            <a:cxnSpLocks/>
          </p:cNvCxnSpPr>
          <p:nvPr userDrawn="1"/>
        </p:nvCxnSpPr>
        <p:spPr>
          <a:xfrm>
            <a:off x="567600" y="6149914"/>
            <a:ext cx="1105680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02D653C5-2647-1D45-84F1-AECF846CA7DA}"/>
              </a:ext>
            </a:extLst>
          </p:cNvPr>
          <p:cNvPicPr>
            <a:picLocks noChangeAspect="1"/>
          </p:cNvPicPr>
          <p:nvPr userDrawn="1"/>
        </p:nvPicPr>
        <p:blipFill>
          <a:blip r:embed="rId2"/>
          <a:stretch>
            <a:fillRect/>
          </a:stretch>
        </p:blipFill>
        <p:spPr>
          <a:xfrm>
            <a:off x="567599" y="6331412"/>
            <a:ext cx="1079500" cy="88900"/>
          </a:xfrm>
          <a:prstGeom prst="rect">
            <a:avLst/>
          </a:prstGeom>
        </p:spPr>
      </p:pic>
      <p:sp>
        <p:nvSpPr>
          <p:cNvPr id="35" name="Content Placeholder 3">
            <a:extLst>
              <a:ext uri="{FF2B5EF4-FFF2-40B4-BE49-F238E27FC236}">
                <a16:creationId xmlns:a16="http://schemas.microsoft.com/office/drawing/2014/main" id="{65933403-3AA9-DC43-878B-DC2ECA3A03CC}"/>
              </a:ext>
            </a:extLst>
          </p:cNvPr>
          <p:cNvSpPr>
            <a:spLocks noGrp="1"/>
          </p:cNvSpPr>
          <p:nvPr>
            <p:ph sz="half" idx="13"/>
          </p:nvPr>
        </p:nvSpPr>
        <p:spPr>
          <a:xfrm>
            <a:off x="8131899" y="3050770"/>
            <a:ext cx="3492502" cy="2767324"/>
          </a:xfrm>
        </p:spPr>
        <p:txBody>
          <a:bodyPr>
            <a:normAutofit/>
          </a:bodyPr>
          <a:lstStyle>
            <a:lvl1pPr marL="0" indent="0">
              <a:spcBef>
                <a:spcPts val="1600"/>
              </a:spcBef>
              <a:buNone/>
              <a:defRPr sz="1600"/>
            </a:lvl1pPr>
            <a:lvl2pPr marL="457200" indent="0">
              <a:spcBef>
                <a:spcPts val="1600"/>
              </a:spcBef>
              <a:buNone/>
              <a:defRPr sz="1600"/>
            </a:lvl2pPr>
            <a:lvl3pPr marL="914400" indent="0">
              <a:spcBef>
                <a:spcPts val="1600"/>
              </a:spcBef>
              <a:buNone/>
              <a:defRPr sz="1600"/>
            </a:lvl3pPr>
            <a:lvl4pPr marL="1371600" indent="0">
              <a:spcBef>
                <a:spcPts val="1600"/>
              </a:spcBef>
              <a:buNone/>
              <a:defRPr sz="1600"/>
            </a:lvl4pPr>
            <a:lvl5pPr marL="1828800" indent="0">
              <a:spcBef>
                <a:spcPts val="1600"/>
              </a:spcBef>
              <a:buNone/>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Text Placeholder 5">
            <a:extLst>
              <a:ext uri="{FF2B5EF4-FFF2-40B4-BE49-F238E27FC236}">
                <a16:creationId xmlns:a16="http://schemas.microsoft.com/office/drawing/2014/main" id="{DBC384FE-3D4A-6546-B75F-D603F6118F08}"/>
              </a:ext>
            </a:extLst>
          </p:cNvPr>
          <p:cNvSpPr>
            <a:spLocks noGrp="1"/>
          </p:cNvSpPr>
          <p:nvPr>
            <p:ph type="body" sz="quarter" idx="14"/>
          </p:nvPr>
        </p:nvSpPr>
        <p:spPr>
          <a:xfrm>
            <a:off x="4349752" y="2255696"/>
            <a:ext cx="3492502" cy="795074"/>
          </a:xfrm>
        </p:spPr>
        <p:txBody>
          <a:bodyPr anchor="t">
            <a:normAutofit/>
          </a:bodyPr>
          <a:lstStyle>
            <a:lvl1pPr marL="0" indent="0">
              <a:lnSpc>
                <a:spcPct val="100000"/>
              </a:lnSpc>
              <a:buNone/>
              <a:defRPr sz="2200" b="1">
                <a:solidFill>
                  <a:srgbClr val="19A19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p:txBody>
      </p:sp>
      <p:sp>
        <p:nvSpPr>
          <p:cNvPr id="42" name="Text Placeholder 5">
            <a:extLst>
              <a:ext uri="{FF2B5EF4-FFF2-40B4-BE49-F238E27FC236}">
                <a16:creationId xmlns:a16="http://schemas.microsoft.com/office/drawing/2014/main" id="{F1BCC06F-D184-7847-8E10-DBA9EA687259}"/>
              </a:ext>
            </a:extLst>
          </p:cNvPr>
          <p:cNvSpPr>
            <a:spLocks noGrp="1"/>
          </p:cNvSpPr>
          <p:nvPr>
            <p:ph type="body" sz="quarter" idx="15"/>
          </p:nvPr>
        </p:nvSpPr>
        <p:spPr>
          <a:xfrm>
            <a:off x="8128004" y="2255696"/>
            <a:ext cx="3492502" cy="795074"/>
          </a:xfrm>
        </p:spPr>
        <p:txBody>
          <a:bodyPr anchor="t">
            <a:normAutofit/>
          </a:bodyPr>
          <a:lstStyle>
            <a:lvl1pPr marL="0" indent="0">
              <a:lnSpc>
                <a:spcPct val="100000"/>
              </a:lnSpc>
              <a:buNone/>
              <a:defRPr sz="2200" b="1">
                <a:solidFill>
                  <a:srgbClr val="19A19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p:txBody>
      </p:sp>
      <p:sp>
        <p:nvSpPr>
          <p:cNvPr id="44" name="Picture Placeholder 43">
            <a:extLst>
              <a:ext uri="{FF2B5EF4-FFF2-40B4-BE49-F238E27FC236}">
                <a16:creationId xmlns:a16="http://schemas.microsoft.com/office/drawing/2014/main" id="{F3B3EF16-0FA4-DD4D-9AE0-E40E419546DA}"/>
              </a:ext>
            </a:extLst>
          </p:cNvPr>
          <p:cNvSpPr>
            <a:spLocks noGrp="1"/>
          </p:cNvSpPr>
          <p:nvPr>
            <p:ph type="pic" sz="quarter" idx="16"/>
          </p:nvPr>
        </p:nvSpPr>
        <p:spPr>
          <a:xfrm>
            <a:off x="568326" y="712412"/>
            <a:ext cx="3495676" cy="1361787"/>
          </a:xfrm>
        </p:spPr>
        <p:txBody>
          <a:bodyPr/>
          <a:lstStyle>
            <a:lvl1pPr marL="0" indent="0">
              <a:buNone/>
              <a:defRPr/>
            </a:lvl1pPr>
          </a:lstStyle>
          <a:p>
            <a:r>
              <a:rPr lang="en-US" dirty="0"/>
              <a:t>Click icon to add picture</a:t>
            </a:r>
          </a:p>
        </p:txBody>
      </p:sp>
      <p:sp>
        <p:nvSpPr>
          <p:cNvPr id="72" name="Picture Placeholder 43">
            <a:extLst>
              <a:ext uri="{FF2B5EF4-FFF2-40B4-BE49-F238E27FC236}">
                <a16:creationId xmlns:a16="http://schemas.microsoft.com/office/drawing/2014/main" id="{F609FA52-F7FA-4D47-9554-DD65C67CA74D}"/>
              </a:ext>
            </a:extLst>
          </p:cNvPr>
          <p:cNvSpPr>
            <a:spLocks noGrp="1"/>
          </p:cNvSpPr>
          <p:nvPr>
            <p:ph type="pic" sz="quarter" idx="17"/>
          </p:nvPr>
        </p:nvSpPr>
        <p:spPr>
          <a:xfrm>
            <a:off x="4353644" y="712412"/>
            <a:ext cx="3488610" cy="1361787"/>
          </a:xfrm>
        </p:spPr>
        <p:txBody>
          <a:bodyPr/>
          <a:lstStyle>
            <a:lvl1pPr marL="0" indent="0">
              <a:buNone/>
              <a:defRPr/>
            </a:lvl1pPr>
          </a:lstStyle>
          <a:p>
            <a:r>
              <a:rPr lang="en-US" dirty="0"/>
              <a:t>Click icon to add picture</a:t>
            </a:r>
          </a:p>
        </p:txBody>
      </p:sp>
      <p:sp>
        <p:nvSpPr>
          <p:cNvPr id="73" name="Picture Placeholder 43">
            <a:extLst>
              <a:ext uri="{FF2B5EF4-FFF2-40B4-BE49-F238E27FC236}">
                <a16:creationId xmlns:a16="http://schemas.microsoft.com/office/drawing/2014/main" id="{9A520133-79CC-6549-A1F9-70F482ED8CEA}"/>
              </a:ext>
            </a:extLst>
          </p:cNvPr>
          <p:cNvSpPr>
            <a:spLocks noGrp="1"/>
          </p:cNvSpPr>
          <p:nvPr>
            <p:ph type="pic" sz="quarter" idx="18"/>
          </p:nvPr>
        </p:nvSpPr>
        <p:spPr>
          <a:xfrm>
            <a:off x="8132624" y="712412"/>
            <a:ext cx="3487882" cy="1361787"/>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3327355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Charcoal">
    <p:bg>
      <p:bgPr>
        <a:solidFill>
          <a:srgbClr val="4141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1C87-F6C4-3143-951E-3E4601461B37}"/>
              </a:ext>
            </a:extLst>
          </p:cNvPr>
          <p:cNvSpPr>
            <a:spLocks noGrp="1"/>
          </p:cNvSpPr>
          <p:nvPr>
            <p:ph type="title" hasCustomPrompt="1"/>
          </p:nvPr>
        </p:nvSpPr>
        <p:spPr>
          <a:xfrm>
            <a:off x="567600" y="4770253"/>
            <a:ext cx="11056801" cy="1367021"/>
          </a:xfrm>
        </p:spPr>
        <p:txBody>
          <a:bodyPr anchor="b"/>
          <a:lstStyle>
            <a:lvl1pPr>
              <a:defRPr sz="4800">
                <a:solidFill>
                  <a:schemeClr val="bg1"/>
                </a:solidFill>
              </a:defRPr>
            </a:lvl1pPr>
          </a:lstStyle>
          <a:p>
            <a:r>
              <a:rPr lang="en-GB" noProof="0" dirty="0"/>
              <a:t>Click to edit </a:t>
            </a:r>
            <a:br>
              <a:rPr lang="en-GB" noProof="0" dirty="0"/>
            </a:br>
            <a:r>
              <a:rPr lang="en-GB" noProof="0" dirty="0"/>
              <a:t>Master title style</a:t>
            </a:r>
          </a:p>
        </p:txBody>
      </p:sp>
      <p:sp>
        <p:nvSpPr>
          <p:cNvPr id="3" name="Text Placeholder 2">
            <a:extLst>
              <a:ext uri="{FF2B5EF4-FFF2-40B4-BE49-F238E27FC236}">
                <a16:creationId xmlns:a16="http://schemas.microsoft.com/office/drawing/2014/main" id="{DF7D7A5A-7116-114D-96BA-AA943DAD9B85}"/>
              </a:ext>
            </a:extLst>
          </p:cNvPr>
          <p:cNvSpPr>
            <a:spLocks noGrp="1"/>
          </p:cNvSpPr>
          <p:nvPr>
            <p:ph type="body" idx="1" hasCustomPrompt="1"/>
          </p:nvPr>
        </p:nvSpPr>
        <p:spPr>
          <a:xfrm>
            <a:off x="567599" y="4100977"/>
            <a:ext cx="11056801" cy="499500"/>
          </a:xfrm>
        </p:spPr>
        <p:txBody>
          <a:bodyPr lIns="0" tIns="0" rIns="0" bIns="0" anchor="b">
            <a:noAutofit/>
          </a:bodyPr>
          <a:lstStyle>
            <a:lvl1pPr marL="0" indent="0">
              <a:lnSpc>
                <a:spcPct val="100000"/>
              </a:lnSpc>
              <a:buNone/>
              <a:defRPr sz="2000">
                <a:solidFill>
                  <a:srgbClr val="EBC93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Click to edit Master subtitle style</a:t>
            </a:r>
          </a:p>
        </p:txBody>
      </p:sp>
    </p:spTree>
    <p:extLst>
      <p:ext uri="{BB962C8B-B14F-4D97-AF65-F5344CB8AC3E}">
        <p14:creationId xmlns:p14="http://schemas.microsoft.com/office/powerpoint/2010/main" val="3376000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Turquoise">
    <p:bg>
      <p:bgPr>
        <a:solidFill>
          <a:srgbClr val="19A19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1C87-F6C4-3143-951E-3E4601461B37}"/>
              </a:ext>
            </a:extLst>
          </p:cNvPr>
          <p:cNvSpPr>
            <a:spLocks noGrp="1"/>
          </p:cNvSpPr>
          <p:nvPr>
            <p:ph type="title" hasCustomPrompt="1"/>
          </p:nvPr>
        </p:nvSpPr>
        <p:spPr>
          <a:xfrm>
            <a:off x="567600" y="4770253"/>
            <a:ext cx="11056801" cy="1367021"/>
          </a:xfrm>
        </p:spPr>
        <p:txBody>
          <a:bodyPr anchor="b"/>
          <a:lstStyle>
            <a:lvl1pPr>
              <a:defRPr sz="4800">
                <a:solidFill>
                  <a:schemeClr val="bg1"/>
                </a:solidFill>
              </a:defRPr>
            </a:lvl1pPr>
          </a:lstStyle>
          <a:p>
            <a:r>
              <a:rPr lang="en-GB" noProof="0" dirty="0"/>
              <a:t>Click to edit </a:t>
            </a:r>
            <a:br>
              <a:rPr lang="en-GB" noProof="0" dirty="0"/>
            </a:br>
            <a:r>
              <a:rPr lang="en-GB" noProof="0" dirty="0"/>
              <a:t>Master title style</a:t>
            </a:r>
          </a:p>
        </p:txBody>
      </p:sp>
      <p:sp>
        <p:nvSpPr>
          <p:cNvPr id="3" name="Text Placeholder 2">
            <a:extLst>
              <a:ext uri="{FF2B5EF4-FFF2-40B4-BE49-F238E27FC236}">
                <a16:creationId xmlns:a16="http://schemas.microsoft.com/office/drawing/2014/main" id="{DF7D7A5A-7116-114D-96BA-AA943DAD9B85}"/>
              </a:ext>
            </a:extLst>
          </p:cNvPr>
          <p:cNvSpPr>
            <a:spLocks noGrp="1"/>
          </p:cNvSpPr>
          <p:nvPr>
            <p:ph type="body" idx="1" hasCustomPrompt="1"/>
          </p:nvPr>
        </p:nvSpPr>
        <p:spPr>
          <a:xfrm>
            <a:off x="567599" y="4100977"/>
            <a:ext cx="11056801" cy="499500"/>
          </a:xfrm>
        </p:spPr>
        <p:txBody>
          <a:bodyPr lIns="0" tIns="0" rIns="0" bIns="0" anchor="b">
            <a:noAutofit/>
          </a:bodyPr>
          <a:lstStyle>
            <a:lvl1pPr marL="0" indent="0">
              <a:lnSpc>
                <a:spcPct val="100000"/>
              </a:lnSpc>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Click to edit Master subtitle style</a:t>
            </a:r>
          </a:p>
        </p:txBody>
      </p:sp>
    </p:spTree>
    <p:extLst>
      <p:ext uri="{BB962C8B-B14F-4D97-AF65-F5344CB8AC3E}">
        <p14:creationId xmlns:p14="http://schemas.microsoft.com/office/powerpoint/2010/main" val="747279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Yellow">
    <p:bg>
      <p:bgPr>
        <a:solidFill>
          <a:srgbClr val="E6C21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1C87-F6C4-3143-951E-3E4601461B37}"/>
              </a:ext>
            </a:extLst>
          </p:cNvPr>
          <p:cNvSpPr>
            <a:spLocks noGrp="1"/>
          </p:cNvSpPr>
          <p:nvPr>
            <p:ph type="title" hasCustomPrompt="1"/>
          </p:nvPr>
        </p:nvSpPr>
        <p:spPr>
          <a:xfrm>
            <a:off x="567600" y="4770253"/>
            <a:ext cx="11056801" cy="1367021"/>
          </a:xfrm>
        </p:spPr>
        <p:txBody>
          <a:bodyPr anchor="b"/>
          <a:lstStyle>
            <a:lvl1pPr>
              <a:defRPr sz="4800">
                <a:solidFill>
                  <a:schemeClr val="tx1"/>
                </a:solidFill>
              </a:defRPr>
            </a:lvl1pPr>
          </a:lstStyle>
          <a:p>
            <a:r>
              <a:rPr lang="en-GB" noProof="0" dirty="0"/>
              <a:t>Click to edit </a:t>
            </a:r>
            <a:br>
              <a:rPr lang="en-GB" noProof="0" dirty="0"/>
            </a:br>
            <a:r>
              <a:rPr lang="en-GB" noProof="0" dirty="0"/>
              <a:t>Master title style</a:t>
            </a:r>
          </a:p>
        </p:txBody>
      </p:sp>
      <p:sp>
        <p:nvSpPr>
          <p:cNvPr id="3" name="Text Placeholder 2">
            <a:extLst>
              <a:ext uri="{FF2B5EF4-FFF2-40B4-BE49-F238E27FC236}">
                <a16:creationId xmlns:a16="http://schemas.microsoft.com/office/drawing/2014/main" id="{DF7D7A5A-7116-114D-96BA-AA943DAD9B85}"/>
              </a:ext>
            </a:extLst>
          </p:cNvPr>
          <p:cNvSpPr>
            <a:spLocks noGrp="1"/>
          </p:cNvSpPr>
          <p:nvPr>
            <p:ph type="body" idx="1" hasCustomPrompt="1"/>
          </p:nvPr>
        </p:nvSpPr>
        <p:spPr>
          <a:xfrm>
            <a:off x="567599" y="4100977"/>
            <a:ext cx="11056801" cy="499500"/>
          </a:xfrm>
        </p:spPr>
        <p:txBody>
          <a:bodyPr lIns="0" tIns="0" rIns="0" bIns="0" anchor="b">
            <a:noAutofit/>
          </a:bodyPr>
          <a:lstStyle>
            <a:lvl1pPr marL="0" indent="0">
              <a:lnSpc>
                <a:spcPct val="100000"/>
              </a:lnSpc>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Click to edit Master subtitle style</a:t>
            </a:r>
          </a:p>
        </p:txBody>
      </p:sp>
    </p:spTree>
    <p:extLst>
      <p:ext uri="{BB962C8B-B14F-4D97-AF65-F5344CB8AC3E}">
        <p14:creationId xmlns:p14="http://schemas.microsoft.com/office/powerpoint/2010/main" val="1364658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Full Page Charcoal">
    <p:bg>
      <p:bgPr>
        <a:solidFill>
          <a:srgbClr val="41414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74A1D2-E755-AA49-BE12-04C68F497AFE}"/>
              </a:ext>
            </a:extLst>
          </p:cNvPr>
          <p:cNvSpPr>
            <a:spLocks noGrp="1"/>
          </p:cNvSpPr>
          <p:nvPr>
            <p:ph idx="1" hasCustomPrompt="1"/>
          </p:nvPr>
        </p:nvSpPr>
        <p:spPr>
          <a:xfrm>
            <a:off x="567599" y="739449"/>
            <a:ext cx="11056801" cy="3750323"/>
          </a:xfrm>
        </p:spPr>
        <p:txBody>
          <a:bodyPr>
            <a:normAutofit/>
          </a:bodyPr>
          <a:lstStyle>
            <a:lvl1pPr marL="0" indent="0">
              <a:spcBef>
                <a:spcPts val="1200"/>
              </a:spcBef>
              <a:buNone/>
              <a:defRPr sz="3600" b="1">
                <a:solidFill>
                  <a:schemeClr val="bg1"/>
                </a:solidFill>
              </a:defRPr>
            </a:lvl1pPr>
            <a:lvl2pPr marL="457200" indent="0">
              <a:spcBef>
                <a:spcPts val="1200"/>
              </a:spcBef>
              <a:buNone/>
              <a:defRPr>
                <a:solidFill>
                  <a:schemeClr val="bg1"/>
                </a:solidFill>
              </a:defRPr>
            </a:lvl2pPr>
            <a:lvl3pPr marL="914400" indent="0">
              <a:spcBef>
                <a:spcPts val="1200"/>
              </a:spcBef>
              <a:buNone/>
              <a:defRPr>
                <a:solidFill>
                  <a:schemeClr val="bg1"/>
                </a:solidFill>
              </a:defRPr>
            </a:lvl3pPr>
            <a:lvl4pPr marL="1371600" indent="0">
              <a:spcBef>
                <a:spcPts val="1200"/>
              </a:spcBef>
              <a:buNone/>
              <a:defRPr>
                <a:solidFill>
                  <a:schemeClr val="bg1"/>
                </a:solidFill>
              </a:defRPr>
            </a:lvl4pPr>
            <a:lvl5pPr marL="1828800" indent="0">
              <a:spcBef>
                <a:spcPts val="1200"/>
              </a:spcBef>
              <a:buNone/>
              <a:defRPr>
                <a:solidFill>
                  <a:schemeClr val="bg1"/>
                </a:solidFill>
              </a:defRPr>
            </a:lvl5pPr>
          </a:lstStyle>
          <a:p>
            <a:pPr lvl="0"/>
            <a:r>
              <a:rPr lang="en-GB" noProof="0" dirty="0"/>
              <a:t>“Click to edit quote here”</a:t>
            </a:r>
          </a:p>
        </p:txBody>
      </p:sp>
      <p:sp>
        <p:nvSpPr>
          <p:cNvPr id="6" name="Slide Number Placeholder 5">
            <a:extLst>
              <a:ext uri="{FF2B5EF4-FFF2-40B4-BE49-F238E27FC236}">
                <a16:creationId xmlns:a16="http://schemas.microsoft.com/office/drawing/2014/main" id="{D95CB73B-98BD-4245-B5FC-292B24F2DF9D}"/>
              </a:ext>
            </a:extLst>
          </p:cNvPr>
          <p:cNvSpPr>
            <a:spLocks noGrp="1"/>
          </p:cNvSpPr>
          <p:nvPr>
            <p:ph type="sldNum" sz="quarter" idx="12"/>
          </p:nvPr>
        </p:nvSpPr>
        <p:spPr>
          <a:xfrm>
            <a:off x="11210269" y="6278856"/>
            <a:ext cx="414131" cy="171514"/>
          </a:xfrm>
        </p:spPr>
        <p:txBody>
          <a:bodyPr/>
          <a:lstStyle>
            <a:lvl1pPr>
              <a:defRPr b="0">
                <a:solidFill>
                  <a:schemeClr val="bg1"/>
                </a:solidFill>
              </a:defRPr>
            </a:lvl1pPr>
          </a:lstStyle>
          <a:p>
            <a:fld id="{AFF6ADD1-6234-A848-97F5-EB4CF5CFF533}" type="slidenum">
              <a:rPr lang="en-US" smtClean="0"/>
              <a:pPr/>
              <a:t>‹#›</a:t>
            </a:fld>
            <a:endParaRPr lang="en-US" dirty="0"/>
          </a:p>
        </p:txBody>
      </p:sp>
      <p:sp>
        <p:nvSpPr>
          <p:cNvPr id="10" name="Text Placeholder 9">
            <a:extLst>
              <a:ext uri="{FF2B5EF4-FFF2-40B4-BE49-F238E27FC236}">
                <a16:creationId xmlns:a16="http://schemas.microsoft.com/office/drawing/2014/main" id="{4636AF50-1A83-4B4D-8AD0-C8A5067C3291}"/>
              </a:ext>
            </a:extLst>
          </p:cNvPr>
          <p:cNvSpPr>
            <a:spLocks noGrp="1"/>
          </p:cNvSpPr>
          <p:nvPr>
            <p:ph type="body" sz="quarter" idx="13" hasCustomPrompt="1"/>
          </p:nvPr>
        </p:nvSpPr>
        <p:spPr>
          <a:xfrm>
            <a:off x="567599" y="4820037"/>
            <a:ext cx="11056801" cy="355501"/>
          </a:xfrm>
        </p:spPr>
        <p:txBody>
          <a:bodyPr>
            <a:normAutofit/>
          </a:bodyPr>
          <a:lstStyle>
            <a:lvl1pPr marL="0" indent="0">
              <a:buNone/>
              <a:defRPr sz="1800" i="1">
                <a:solidFill>
                  <a:srgbClr val="EBC939"/>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dirty="0"/>
              <a:t>- Click to edit quote citation</a:t>
            </a:r>
          </a:p>
        </p:txBody>
      </p:sp>
      <p:pic>
        <p:nvPicPr>
          <p:cNvPr id="37" name="Picture 36">
            <a:extLst>
              <a:ext uri="{FF2B5EF4-FFF2-40B4-BE49-F238E27FC236}">
                <a16:creationId xmlns:a16="http://schemas.microsoft.com/office/drawing/2014/main" id="{E7677652-33D9-3645-A4F5-59C59543F9E3}"/>
              </a:ext>
            </a:extLst>
          </p:cNvPr>
          <p:cNvPicPr>
            <a:picLocks noChangeAspect="1"/>
          </p:cNvPicPr>
          <p:nvPr userDrawn="1"/>
        </p:nvPicPr>
        <p:blipFill>
          <a:blip r:embed="rId2"/>
          <a:stretch>
            <a:fillRect/>
          </a:stretch>
        </p:blipFill>
        <p:spPr>
          <a:xfrm>
            <a:off x="567599" y="6331412"/>
            <a:ext cx="1079500" cy="88900"/>
          </a:xfrm>
          <a:prstGeom prst="rect">
            <a:avLst/>
          </a:prstGeom>
        </p:spPr>
      </p:pic>
      <p:cxnSp>
        <p:nvCxnSpPr>
          <p:cNvPr id="38" name="Straight Connector 37">
            <a:extLst>
              <a:ext uri="{FF2B5EF4-FFF2-40B4-BE49-F238E27FC236}">
                <a16:creationId xmlns:a16="http://schemas.microsoft.com/office/drawing/2014/main" id="{83E736AB-BC1E-8340-832B-591FB38E0AF4}"/>
              </a:ext>
            </a:extLst>
          </p:cNvPr>
          <p:cNvCxnSpPr>
            <a:cxnSpLocks/>
          </p:cNvCxnSpPr>
          <p:nvPr userDrawn="1"/>
        </p:nvCxnSpPr>
        <p:spPr>
          <a:xfrm>
            <a:off x="567600" y="6149914"/>
            <a:ext cx="11056801" cy="0"/>
          </a:xfrm>
          <a:prstGeom prst="line">
            <a:avLst/>
          </a:prstGeom>
          <a:ln w="12700">
            <a:solidFill>
              <a:srgbClr val="E6C2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80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Turquoise">
    <p:bg>
      <p:bgPr>
        <a:solidFill>
          <a:srgbClr val="19A19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9472C-FF69-B447-884E-B5F5FF4A221A}"/>
              </a:ext>
            </a:extLst>
          </p:cNvPr>
          <p:cNvSpPr>
            <a:spLocks noGrp="1"/>
          </p:cNvSpPr>
          <p:nvPr>
            <p:ph type="ctrTitle" hasCustomPrompt="1"/>
          </p:nvPr>
        </p:nvSpPr>
        <p:spPr>
          <a:xfrm>
            <a:off x="567599" y="4787833"/>
            <a:ext cx="11056802" cy="1349442"/>
          </a:xfrm>
        </p:spPr>
        <p:txBody>
          <a:bodyPr anchor="b"/>
          <a:lstStyle>
            <a:lvl1pPr algn="l">
              <a:defRPr sz="4800">
                <a:solidFill>
                  <a:schemeClr val="bg1"/>
                </a:solidFill>
              </a:defRPr>
            </a:lvl1pPr>
          </a:lstStyle>
          <a:p>
            <a:r>
              <a:rPr lang="en-GB" noProof="0" dirty="0"/>
              <a:t>Click to edit </a:t>
            </a:r>
            <a:br>
              <a:rPr lang="en-GB" noProof="0" dirty="0"/>
            </a:br>
            <a:r>
              <a:rPr lang="en-GB" noProof="0" dirty="0"/>
              <a:t>Master title style</a:t>
            </a:r>
          </a:p>
        </p:txBody>
      </p:sp>
      <p:sp>
        <p:nvSpPr>
          <p:cNvPr id="3" name="Subtitle 2">
            <a:extLst>
              <a:ext uri="{FF2B5EF4-FFF2-40B4-BE49-F238E27FC236}">
                <a16:creationId xmlns:a16="http://schemas.microsoft.com/office/drawing/2014/main" id="{ADFAD7CE-7E0D-3A48-94AD-578CE79FF786}"/>
              </a:ext>
            </a:extLst>
          </p:cNvPr>
          <p:cNvSpPr>
            <a:spLocks noGrp="1"/>
          </p:cNvSpPr>
          <p:nvPr>
            <p:ph type="subTitle" idx="1"/>
          </p:nvPr>
        </p:nvSpPr>
        <p:spPr>
          <a:xfrm>
            <a:off x="567598" y="4100977"/>
            <a:ext cx="11056803" cy="499500"/>
          </a:xfrm>
        </p:spPr>
        <p:txBody>
          <a:bodyPr lIns="0" tIns="0" rIns="0" bIns="0" anchor="b">
            <a:normAutofit/>
          </a:bodyPr>
          <a:lstStyle>
            <a:lvl1pPr marL="0" indent="0" algn="l">
              <a:buNone/>
              <a:defRPr sz="2000">
                <a:solidFill>
                  <a:srgbClr val="EBC93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pic>
        <p:nvPicPr>
          <p:cNvPr id="6" name="Picture 2" descr="P:\Business Support\Marketing\REBRAND\Logos\Strapline\KN-Logo-White-RG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7598" y="720726"/>
            <a:ext cx="214925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636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Full Page Turquoise">
    <p:bg>
      <p:bgPr>
        <a:solidFill>
          <a:srgbClr val="19A19E"/>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74A1D2-E755-AA49-BE12-04C68F497AFE}"/>
              </a:ext>
            </a:extLst>
          </p:cNvPr>
          <p:cNvSpPr>
            <a:spLocks noGrp="1"/>
          </p:cNvSpPr>
          <p:nvPr>
            <p:ph idx="1" hasCustomPrompt="1"/>
          </p:nvPr>
        </p:nvSpPr>
        <p:spPr>
          <a:xfrm>
            <a:off x="567599" y="739449"/>
            <a:ext cx="11056801" cy="3750323"/>
          </a:xfrm>
        </p:spPr>
        <p:txBody>
          <a:bodyPr>
            <a:normAutofit/>
          </a:bodyPr>
          <a:lstStyle>
            <a:lvl1pPr marL="0" indent="0">
              <a:spcBef>
                <a:spcPts val="1200"/>
              </a:spcBef>
              <a:buNone/>
              <a:defRPr sz="3600" b="1">
                <a:solidFill>
                  <a:schemeClr val="bg1"/>
                </a:solidFill>
              </a:defRPr>
            </a:lvl1pPr>
            <a:lvl2pPr marL="457200" indent="0">
              <a:spcBef>
                <a:spcPts val="1200"/>
              </a:spcBef>
              <a:buNone/>
              <a:defRPr>
                <a:solidFill>
                  <a:schemeClr val="bg1"/>
                </a:solidFill>
              </a:defRPr>
            </a:lvl2pPr>
            <a:lvl3pPr marL="914400" indent="0">
              <a:spcBef>
                <a:spcPts val="1200"/>
              </a:spcBef>
              <a:buNone/>
              <a:defRPr>
                <a:solidFill>
                  <a:schemeClr val="bg1"/>
                </a:solidFill>
              </a:defRPr>
            </a:lvl3pPr>
            <a:lvl4pPr marL="1371600" indent="0">
              <a:spcBef>
                <a:spcPts val="1200"/>
              </a:spcBef>
              <a:buNone/>
              <a:defRPr>
                <a:solidFill>
                  <a:schemeClr val="bg1"/>
                </a:solidFill>
              </a:defRPr>
            </a:lvl4pPr>
            <a:lvl5pPr marL="1828800" indent="0">
              <a:spcBef>
                <a:spcPts val="1200"/>
              </a:spcBef>
              <a:buNone/>
              <a:defRPr>
                <a:solidFill>
                  <a:schemeClr val="bg1"/>
                </a:solidFill>
              </a:defRPr>
            </a:lvl5pPr>
          </a:lstStyle>
          <a:p>
            <a:pPr lvl="0"/>
            <a:r>
              <a:rPr lang="en-GB" noProof="0" dirty="0"/>
              <a:t>“Click to edit quote here”</a:t>
            </a:r>
          </a:p>
        </p:txBody>
      </p:sp>
      <p:sp>
        <p:nvSpPr>
          <p:cNvPr id="6" name="Slide Number Placeholder 5">
            <a:extLst>
              <a:ext uri="{FF2B5EF4-FFF2-40B4-BE49-F238E27FC236}">
                <a16:creationId xmlns:a16="http://schemas.microsoft.com/office/drawing/2014/main" id="{D95CB73B-98BD-4245-B5FC-292B24F2DF9D}"/>
              </a:ext>
            </a:extLst>
          </p:cNvPr>
          <p:cNvSpPr>
            <a:spLocks noGrp="1"/>
          </p:cNvSpPr>
          <p:nvPr>
            <p:ph type="sldNum" sz="quarter" idx="12"/>
          </p:nvPr>
        </p:nvSpPr>
        <p:spPr>
          <a:xfrm>
            <a:off x="11210269" y="6278856"/>
            <a:ext cx="414131" cy="171514"/>
          </a:xfrm>
        </p:spPr>
        <p:txBody>
          <a:bodyPr/>
          <a:lstStyle>
            <a:lvl1pPr>
              <a:defRPr b="0">
                <a:solidFill>
                  <a:schemeClr val="bg1"/>
                </a:solidFill>
              </a:defRPr>
            </a:lvl1pPr>
          </a:lstStyle>
          <a:p>
            <a:fld id="{AFF6ADD1-6234-A848-97F5-EB4CF5CFF533}" type="slidenum">
              <a:rPr lang="en-US" smtClean="0"/>
              <a:pPr/>
              <a:t>‹#›</a:t>
            </a:fld>
            <a:endParaRPr lang="en-US" dirty="0"/>
          </a:p>
        </p:txBody>
      </p:sp>
      <p:sp>
        <p:nvSpPr>
          <p:cNvPr id="10" name="Text Placeholder 9">
            <a:extLst>
              <a:ext uri="{FF2B5EF4-FFF2-40B4-BE49-F238E27FC236}">
                <a16:creationId xmlns:a16="http://schemas.microsoft.com/office/drawing/2014/main" id="{4636AF50-1A83-4B4D-8AD0-C8A5067C3291}"/>
              </a:ext>
            </a:extLst>
          </p:cNvPr>
          <p:cNvSpPr>
            <a:spLocks noGrp="1"/>
          </p:cNvSpPr>
          <p:nvPr>
            <p:ph type="body" sz="quarter" idx="13" hasCustomPrompt="1"/>
          </p:nvPr>
        </p:nvSpPr>
        <p:spPr>
          <a:xfrm>
            <a:off x="567599" y="4820037"/>
            <a:ext cx="11056801" cy="355501"/>
          </a:xfrm>
        </p:spPr>
        <p:txBody>
          <a:bodyPr>
            <a:normAutofit/>
          </a:bodyPr>
          <a:lstStyle>
            <a:lvl1pPr marL="0" indent="0">
              <a:buNone/>
              <a:defRPr sz="1800" i="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dirty="0"/>
              <a:t>- Click to edit quote citation</a:t>
            </a:r>
          </a:p>
        </p:txBody>
      </p:sp>
      <p:pic>
        <p:nvPicPr>
          <p:cNvPr id="37" name="Picture 36">
            <a:extLst>
              <a:ext uri="{FF2B5EF4-FFF2-40B4-BE49-F238E27FC236}">
                <a16:creationId xmlns:a16="http://schemas.microsoft.com/office/drawing/2014/main" id="{E7677652-33D9-3645-A4F5-59C59543F9E3}"/>
              </a:ext>
            </a:extLst>
          </p:cNvPr>
          <p:cNvPicPr>
            <a:picLocks noChangeAspect="1"/>
          </p:cNvPicPr>
          <p:nvPr userDrawn="1"/>
        </p:nvPicPr>
        <p:blipFill>
          <a:blip r:embed="rId2"/>
          <a:stretch>
            <a:fillRect/>
          </a:stretch>
        </p:blipFill>
        <p:spPr>
          <a:xfrm>
            <a:off x="567599" y="6331412"/>
            <a:ext cx="1079500" cy="88900"/>
          </a:xfrm>
          <a:prstGeom prst="rect">
            <a:avLst/>
          </a:prstGeom>
        </p:spPr>
      </p:pic>
      <p:cxnSp>
        <p:nvCxnSpPr>
          <p:cNvPr id="38" name="Straight Connector 37">
            <a:extLst>
              <a:ext uri="{FF2B5EF4-FFF2-40B4-BE49-F238E27FC236}">
                <a16:creationId xmlns:a16="http://schemas.microsoft.com/office/drawing/2014/main" id="{83E736AB-BC1E-8340-832B-591FB38E0AF4}"/>
              </a:ext>
            </a:extLst>
          </p:cNvPr>
          <p:cNvCxnSpPr>
            <a:cxnSpLocks/>
          </p:cNvCxnSpPr>
          <p:nvPr userDrawn="1"/>
        </p:nvCxnSpPr>
        <p:spPr>
          <a:xfrm>
            <a:off x="567600" y="6149914"/>
            <a:ext cx="11056801" cy="0"/>
          </a:xfrm>
          <a:prstGeom prst="line">
            <a:avLst/>
          </a:prstGeom>
          <a:ln w="12700">
            <a:solidFill>
              <a:srgbClr val="E6C2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008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Full Page Yellow">
    <p:bg>
      <p:bgPr>
        <a:solidFill>
          <a:srgbClr val="E6C21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74A1D2-E755-AA49-BE12-04C68F497AFE}"/>
              </a:ext>
            </a:extLst>
          </p:cNvPr>
          <p:cNvSpPr>
            <a:spLocks noGrp="1"/>
          </p:cNvSpPr>
          <p:nvPr>
            <p:ph idx="1" hasCustomPrompt="1"/>
          </p:nvPr>
        </p:nvSpPr>
        <p:spPr>
          <a:xfrm>
            <a:off x="567599" y="739449"/>
            <a:ext cx="11056801" cy="3750323"/>
          </a:xfrm>
        </p:spPr>
        <p:txBody>
          <a:bodyPr>
            <a:normAutofit/>
          </a:bodyPr>
          <a:lstStyle>
            <a:lvl1pPr marL="0" indent="0">
              <a:spcBef>
                <a:spcPts val="1200"/>
              </a:spcBef>
              <a:buNone/>
              <a:defRPr sz="3600" b="1">
                <a:solidFill>
                  <a:srgbClr val="404040"/>
                </a:solidFill>
              </a:defRPr>
            </a:lvl1pPr>
            <a:lvl2pPr marL="457200" indent="0">
              <a:spcBef>
                <a:spcPts val="1200"/>
              </a:spcBef>
              <a:buNone/>
              <a:defRPr>
                <a:solidFill>
                  <a:schemeClr val="bg1"/>
                </a:solidFill>
              </a:defRPr>
            </a:lvl2pPr>
            <a:lvl3pPr marL="914400" indent="0">
              <a:spcBef>
                <a:spcPts val="1200"/>
              </a:spcBef>
              <a:buNone/>
              <a:defRPr>
                <a:solidFill>
                  <a:schemeClr val="bg1"/>
                </a:solidFill>
              </a:defRPr>
            </a:lvl3pPr>
            <a:lvl4pPr marL="1371600" indent="0">
              <a:spcBef>
                <a:spcPts val="1200"/>
              </a:spcBef>
              <a:buNone/>
              <a:defRPr>
                <a:solidFill>
                  <a:schemeClr val="bg1"/>
                </a:solidFill>
              </a:defRPr>
            </a:lvl4pPr>
            <a:lvl5pPr marL="1828800" indent="0">
              <a:spcBef>
                <a:spcPts val="1200"/>
              </a:spcBef>
              <a:buNone/>
              <a:defRPr>
                <a:solidFill>
                  <a:schemeClr val="bg1"/>
                </a:solidFill>
              </a:defRPr>
            </a:lvl5pPr>
          </a:lstStyle>
          <a:p>
            <a:pPr lvl="0"/>
            <a:r>
              <a:rPr lang="en-GB" noProof="0" dirty="0"/>
              <a:t>“Click to edit quote here”</a:t>
            </a:r>
          </a:p>
        </p:txBody>
      </p:sp>
      <p:sp>
        <p:nvSpPr>
          <p:cNvPr id="6" name="Slide Number Placeholder 5">
            <a:extLst>
              <a:ext uri="{FF2B5EF4-FFF2-40B4-BE49-F238E27FC236}">
                <a16:creationId xmlns:a16="http://schemas.microsoft.com/office/drawing/2014/main" id="{D95CB73B-98BD-4245-B5FC-292B24F2DF9D}"/>
              </a:ext>
            </a:extLst>
          </p:cNvPr>
          <p:cNvSpPr>
            <a:spLocks noGrp="1"/>
          </p:cNvSpPr>
          <p:nvPr>
            <p:ph type="sldNum" sz="quarter" idx="12"/>
          </p:nvPr>
        </p:nvSpPr>
        <p:spPr>
          <a:xfrm>
            <a:off x="11210269" y="6278856"/>
            <a:ext cx="414131" cy="171514"/>
          </a:xfrm>
        </p:spPr>
        <p:txBody>
          <a:bodyPr/>
          <a:lstStyle>
            <a:lvl1pPr>
              <a:defRPr b="0">
                <a:solidFill>
                  <a:srgbClr val="404040"/>
                </a:solidFill>
              </a:defRPr>
            </a:lvl1pPr>
          </a:lstStyle>
          <a:p>
            <a:fld id="{AFF6ADD1-6234-A848-97F5-EB4CF5CFF533}" type="slidenum">
              <a:rPr lang="en-US" smtClean="0"/>
              <a:pPr/>
              <a:t>‹#›</a:t>
            </a:fld>
            <a:endParaRPr lang="en-US" dirty="0"/>
          </a:p>
        </p:txBody>
      </p:sp>
      <p:sp>
        <p:nvSpPr>
          <p:cNvPr id="10" name="Text Placeholder 9">
            <a:extLst>
              <a:ext uri="{FF2B5EF4-FFF2-40B4-BE49-F238E27FC236}">
                <a16:creationId xmlns:a16="http://schemas.microsoft.com/office/drawing/2014/main" id="{4636AF50-1A83-4B4D-8AD0-C8A5067C3291}"/>
              </a:ext>
            </a:extLst>
          </p:cNvPr>
          <p:cNvSpPr>
            <a:spLocks noGrp="1"/>
          </p:cNvSpPr>
          <p:nvPr>
            <p:ph type="body" sz="quarter" idx="13" hasCustomPrompt="1"/>
          </p:nvPr>
        </p:nvSpPr>
        <p:spPr>
          <a:xfrm>
            <a:off x="567599" y="4820037"/>
            <a:ext cx="11056801" cy="355501"/>
          </a:xfrm>
        </p:spPr>
        <p:txBody>
          <a:bodyPr>
            <a:normAutofit/>
          </a:bodyPr>
          <a:lstStyle>
            <a:lvl1pPr marL="0" indent="0">
              <a:buNone/>
              <a:defRPr sz="1800" i="1">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dirty="0"/>
              <a:t>- Click to edit quote citation</a:t>
            </a:r>
          </a:p>
        </p:txBody>
      </p:sp>
      <p:cxnSp>
        <p:nvCxnSpPr>
          <p:cNvPr id="38" name="Straight Connector 37">
            <a:extLst>
              <a:ext uri="{FF2B5EF4-FFF2-40B4-BE49-F238E27FC236}">
                <a16:creationId xmlns:a16="http://schemas.microsoft.com/office/drawing/2014/main" id="{83E736AB-BC1E-8340-832B-591FB38E0AF4}"/>
              </a:ext>
            </a:extLst>
          </p:cNvPr>
          <p:cNvCxnSpPr>
            <a:cxnSpLocks/>
          </p:cNvCxnSpPr>
          <p:nvPr userDrawn="1"/>
        </p:nvCxnSpPr>
        <p:spPr>
          <a:xfrm>
            <a:off x="567600" y="6149914"/>
            <a:ext cx="110568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F8C561D-9977-2242-8246-D73C1A9A5C0C}"/>
              </a:ext>
            </a:extLst>
          </p:cNvPr>
          <p:cNvPicPr>
            <a:picLocks noChangeAspect="1"/>
          </p:cNvPicPr>
          <p:nvPr userDrawn="1"/>
        </p:nvPicPr>
        <p:blipFill>
          <a:blip r:embed="rId2"/>
          <a:stretch>
            <a:fillRect/>
          </a:stretch>
        </p:blipFill>
        <p:spPr>
          <a:xfrm>
            <a:off x="567599" y="6331412"/>
            <a:ext cx="1079500" cy="88900"/>
          </a:xfrm>
          <a:prstGeom prst="rect">
            <a:avLst/>
          </a:prstGeom>
        </p:spPr>
      </p:pic>
    </p:spTree>
    <p:extLst>
      <p:ext uri="{BB962C8B-B14F-4D97-AF65-F5344CB8AC3E}">
        <p14:creationId xmlns:p14="http://schemas.microsoft.com/office/powerpoint/2010/main" val="3521866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Full Page">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74A1D2-E755-AA49-BE12-04C68F497AFE}"/>
              </a:ext>
            </a:extLst>
          </p:cNvPr>
          <p:cNvSpPr>
            <a:spLocks noGrp="1"/>
          </p:cNvSpPr>
          <p:nvPr>
            <p:ph idx="1" hasCustomPrompt="1"/>
          </p:nvPr>
        </p:nvSpPr>
        <p:spPr>
          <a:xfrm>
            <a:off x="567599" y="739449"/>
            <a:ext cx="11056801" cy="3750323"/>
          </a:xfrm>
        </p:spPr>
        <p:txBody>
          <a:bodyPr>
            <a:normAutofit/>
          </a:bodyPr>
          <a:lstStyle>
            <a:lvl1pPr marL="0" indent="0">
              <a:spcBef>
                <a:spcPts val="1200"/>
              </a:spcBef>
              <a:buNone/>
              <a:defRPr sz="3600" b="1">
                <a:solidFill>
                  <a:srgbClr val="404040"/>
                </a:solidFill>
              </a:defRPr>
            </a:lvl1pPr>
            <a:lvl2pPr marL="457200" indent="0">
              <a:spcBef>
                <a:spcPts val="1200"/>
              </a:spcBef>
              <a:buNone/>
              <a:defRPr>
                <a:solidFill>
                  <a:schemeClr val="bg1"/>
                </a:solidFill>
              </a:defRPr>
            </a:lvl2pPr>
            <a:lvl3pPr marL="914400" indent="0">
              <a:spcBef>
                <a:spcPts val="1200"/>
              </a:spcBef>
              <a:buNone/>
              <a:defRPr>
                <a:solidFill>
                  <a:schemeClr val="bg1"/>
                </a:solidFill>
              </a:defRPr>
            </a:lvl3pPr>
            <a:lvl4pPr marL="1371600" indent="0">
              <a:spcBef>
                <a:spcPts val="1200"/>
              </a:spcBef>
              <a:buNone/>
              <a:defRPr>
                <a:solidFill>
                  <a:schemeClr val="bg1"/>
                </a:solidFill>
              </a:defRPr>
            </a:lvl4pPr>
            <a:lvl5pPr marL="1828800" indent="0">
              <a:spcBef>
                <a:spcPts val="1200"/>
              </a:spcBef>
              <a:buNone/>
              <a:defRPr>
                <a:solidFill>
                  <a:schemeClr val="bg1"/>
                </a:solidFill>
              </a:defRPr>
            </a:lvl5pPr>
          </a:lstStyle>
          <a:p>
            <a:pPr lvl="0"/>
            <a:r>
              <a:rPr lang="en-GB" noProof="0" dirty="0"/>
              <a:t>“Click to edit quote here”</a:t>
            </a:r>
          </a:p>
        </p:txBody>
      </p:sp>
      <p:sp>
        <p:nvSpPr>
          <p:cNvPr id="6" name="Slide Number Placeholder 5">
            <a:extLst>
              <a:ext uri="{FF2B5EF4-FFF2-40B4-BE49-F238E27FC236}">
                <a16:creationId xmlns:a16="http://schemas.microsoft.com/office/drawing/2014/main" id="{D95CB73B-98BD-4245-B5FC-292B24F2DF9D}"/>
              </a:ext>
            </a:extLst>
          </p:cNvPr>
          <p:cNvSpPr>
            <a:spLocks noGrp="1"/>
          </p:cNvSpPr>
          <p:nvPr>
            <p:ph type="sldNum" sz="quarter" idx="12"/>
          </p:nvPr>
        </p:nvSpPr>
        <p:spPr>
          <a:xfrm>
            <a:off x="11210269" y="6278856"/>
            <a:ext cx="414131" cy="171514"/>
          </a:xfrm>
        </p:spPr>
        <p:txBody>
          <a:bodyPr/>
          <a:lstStyle>
            <a:lvl1pPr>
              <a:defRPr b="0">
                <a:solidFill>
                  <a:srgbClr val="BBB8B9"/>
                </a:solidFill>
              </a:defRPr>
            </a:lvl1pPr>
          </a:lstStyle>
          <a:p>
            <a:fld id="{AFF6ADD1-6234-A848-97F5-EB4CF5CFF533}" type="slidenum">
              <a:rPr lang="en-US" smtClean="0"/>
              <a:pPr/>
              <a:t>‹#›</a:t>
            </a:fld>
            <a:endParaRPr lang="en-US" dirty="0"/>
          </a:p>
        </p:txBody>
      </p:sp>
      <p:sp>
        <p:nvSpPr>
          <p:cNvPr id="10" name="Text Placeholder 9">
            <a:extLst>
              <a:ext uri="{FF2B5EF4-FFF2-40B4-BE49-F238E27FC236}">
                <a16:creationId xmlns:a16="http://schemas.microsoft.com/office/drawing/2014/main" id="{4636AF50-1A83-4B4D-8AD0-C8A5067C3291}"/>
              </a:ext>
            </a:extLst>
          </p:cNvPr>
          <p:cNvSpPr>
            <a:spLocks noGrp="1"/>
          </p:cNvSpPr>
          <p:nvPr>
            <p:ph type="body" sz="quarter" idx="13" hasCustomPrompt="1"/>
          </p:nvPr>
        </p:nvSpPr>
        <p:spPr>
          <a:xfrm>
            <a:off x="567599" y="4820037"/>
            <a:ext cx="11056801" cy="355501"/>
          </a:xfrm>
        </p:spPr>
        <p:txBody>
          <a:bodyPr>
            <a:normAutofit/>
          </a:bodyPr>
          <a:lstStyle>
            <a:lvl1pPr marL="0" indent="0">
              <a:buNone/>
              <a:defRPr sz="1800" i="1">
                <a:solidFill>
                  <a:srgbClr val="19A19E"/>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dirty="0"/>
              <a:t>- Click to edit quote citation</a:t>
            </a:r>
          </a:p>
        </p:txBody>
      </p:sp>
      <p:cxnSp>
        <p:nvCxnSpPr>
          <p:cNvPr id="7" name="Straight Connector 6">
            <a:extLst>
              <a:ext uri="{FF2B5EF4-FFF2-40B4-BE49-F238E27FC236}">
                <a16:creationId xmlns:a16="http://schemas.microsoft.com/office/drawing/2014/main" id="{EB45452D-0B80-0540-B023-8DB7ACAB1DC6}"/>
              </a:ext>
            </a:extLst>
          </p:cNvPr>
          <p:cNvCxnSpPr>
            <a:cxnSpLocks/>
          </p:cNvCxnSpPr>
          <p:nvPr userDrawn="1"/>
        </p:nvCxnSpPr>
        <p:spPr>
          <a:xfrm>
            <a:off x="567600" y="6149914"/>
            <a:ext cx="1105680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AF08EAF-2C74-8B49-980C-BDFD6284BDEF}"/>
              </a:ext>
            </a:extLst>
          </p:cNvPr>
          <p:cNvPicPr>
            <a:picLocks noChangeAspect="1"/>
          </p:cNvPicPr>
          <p:nvPr userDrawn="1"/>
        </p:nvPicPr>
        <p:blipFill>
          <a:blip r:embed="rId2"/>
          <a:stretch>
            <a:fillRect/>
          </a:stretch>
        </p:blipFill>
        <p:spPr>
          <a:xfrm>
            <a:off x="567599" y="6331412"/>
            <a:ext cx="1079500" cy="88900"/>
          </a:xfrm>
          <a:prstGeom prst="rect">
            <a:avLst/>
          </a:prstGeom>
        </p:spPr>
      </p:pic>
    </p:spTree>
    <p:extLst>
      <p:ext uri="{BB962C8B-B14F-4D97-AF65-F5344CB8AC3E}">
        <p14:creationId xmlns:p14="http://schemas.microsoft.com/office/powerpoint/2010/main" val="3867117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Half Page Charcoal">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3E8F53-5D4C-374C-A329-D71BA033BC7B}"/>
              </a:ext>
            </a:extLst>
          </p:cNvPr>
          <p:cNvSpPr>
            <a:spLocks noGrp="1"/>
          </p:cNvSpPr>
          <p:nvPr>
            <p:ph type="pic" sz="quarter" idx="14"/>
          </p:nvPr>
        </p:nvSpPr>
        <p:spPr>
          <a:xfrm>
            <a:off x="6116401" y="0"/>
            <a:ext cx="6075599" cy="6857999"/>
          </a:xfrm>
        </p:spPr>
        <p:txBody>
          <a:bodyPr anchor="ctr"/>
          <a:lstStyle>
            <a:lvl1pPr algn="ctr">
              <a:defRPr/>
            </a:lvl1pPr>
          </a:lstStyle>
          <a:p>
            <a:r>
              <a:rPr lang="en-US" dirty="0"/>
              <a:t>Click icon to add picture</a:t>
            </a:r>
          </a:p>
        </p:txBody>
      </p:sp>
      <p:sp>
        <p:nvSpPr>
          <p:cNvPr id="2" name="Rectangle 1">
            <a:extLst>
              <a:ext uri="{FF2B5EF4-FFF2-40B4-BE49-F238E27FC236}">
                <a16:creationId xmlns:a16="http://schemas.microsoft.com/office/drawing/2014/main" id="{0EA8C845-6425-3F48-ADAC-0483DA156730}"/>
              </a:ext>
            </a:extLst>
          </p:cNvPr>
          <p:cNvSpPr/>
          <p:nvPr userDrawn="1"/>
        </p:nvSpPr>
        <p:spPr>
          <a:xfrm>
            <a:off x="0" y="0"/>
            <a:ext cx="6116401" cy="6858000"/>
          </a:xfrm>
          <a:prstGeom prst="rect">
            <a:avLst/>
          </a:prstGeom>
          <a:solidFill>
            <a:srgbClr val="414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Content Placeholder 2">
            <a:extLst>
              <a:ext uri="{FF2B5EF4-FFF2-40B4-BE49-F238E27FC236}">
                <a16:creationId xmlns:a16="http://schemas.microsoft.com/office/drawing/2014/main" id="{D074A1D2-E755-AA49-BE12-04C68F497AFE}"/>
              </a:ext>
            </a:extLst>
          </p:cNvPr>
          <p:cNvSpPr>
            <a:spLocks noGrp="1"/>
          </p:cNvSpPr>
          <p:nvPr>
            <p:ph idx="1" hasCustomPrompt="1"/>
          </p:nvPr>
        </p:nvSpPr>
        <p:spPr>
          <a:xfrm>
            <a:off x="567600" y="729037"/>
            <a:ext cx="5046392" cy="4384937"/>
          </a:xfrm>
        </p:spPr>
        <p:txBody>
          <a:bodyPr>
            <a:normAutofit/>
          </a:bodyPr>
          <a:lstStyle>
            <a:lvl1pPr marL="0" indent="0">
              <a:spcBef>
                <a:spcPts val="1200"/>
              </a:spcBef>
              <a:buNone/>
              <a:defRPr sz="3600" b="1">
                <a:solidFill>
                  <a:schemeClr val="bg1"/>
                </a:solidFill>
              </a:defRPr>
            </a:lvl1pPr>
            <a:lvl2pPr marL="457200" indent="0">
              <a:spcBef>
                <a:spcPts val="1200"/>
              </a:spcBef>
              <a:buNone/>
              <a:defRPr>
                <a:solidFill>
                  <a:schemeClr val="bg1"/>
                </a:solidFill>
              </a:defRPr>
            </a:lvl2pPr>
            <a:lvl3pPr marL="914400" indent="0">
              <a:spcBef>
                <a:spcPts val="1200"/>
              </a:spcBef>
              <a:buNone/>
              <a:defRPr>
                <a:solidFill>
                  <a:schemeClr val="bg1"/>
                </a:solidFill>
              </a:defRPr>
            </a:lvl3pPr>
            <a:lvl4pPr marL="1371600" indent="0">
              <a:spcBef>
                <a:spcPts val="1200"/>
              </a:spcBef>
              <a:buNone/>
              <a:defRPr>
                <a:solidFill>
                  <a:schemeClr val="bg1"/>
                </a:solidFill>
              </a:defRPr>
            </a:lvl4pPr>
            <a:lvl5pPr marL="1828800" indent="0">
              <a:spcBef>
                <a:spcPts val="1200"/>
              </a:spcBef>
              <a:buNone/>
              <a:defRPr>
                <a:solidFill>
                  <a:schemeClr val="bg1"/>
                </a:solidFill>
              </a:defRPr>
            </a:lvl5pPr>
          </a:lstStyle>
          <a:p>
            <a:pPr lvl="0"/>
            <a:r>
              <a:rPr lang="en-GB" dirty="0"/>
              <a:t>“Click to edit quote here”</a:t>
            </a:r>
          </a:p>
        </p:txBody>
      </p:sp>
      <p:sp>
        <p:nvSpPr>
          <p:cNvPr id="6" name="Slide Number Placeholder 5">
            <a:extLst>
              <a:ext uri="{FF2B5EF4-FFF2-40B4-BE49-F238E27FC236}">
                <a16:creationId xmlns:a16="http://schemas.microsoft.com/office/drawing/2014/main" id="{D95CB73B-98BD-4245-B5FC-292B24F2DF9D}"/>
              </a:ext>
            </a:extLst>
          </p:cNvPr>
          <p:cNvSpPr>
            <a:spLocks noGrp="1"/>
          </p:cNvSpPr>
          <p:nvPr>
            <p:ph type="sldNum" sz="quarter" idx="12"/>
          </p:nvPr>
        </p:nvSpPr>
        <p:spPr>
          <a:xfrm>
            <a:off x="11210270" y="6278856"/>
            <a:ext cx="414131" cy="171514"/>
          </a:xfrm>
        </p:spPr>
        <p:txBody>
          <a:bodyPr/>
          <a:lstStyle>
            <a:lvl1pPr>
              <a:defRPr b="0">
                <a:solidFill>
                  <a:srgbClr val="BBB8B9"/>
                </a:solidFill>
              </a:defRPr>
            </a:lvl1pPr>
          </a:lstStyle>
          <a:p>
            <a:fld id="{AFF6ADD1-6234-A848-97F5-EB4CF5CFF533}" type="slidenum">
              <a:rPr lang="en-US" smtClean="0"/>
              <a:pPr/>
              <a:t>‹#›</a:t>
            </a:fld>
            <a:endParaRPr lang="en-US" dirty="0"/>
          </a:p>
        </p:txBody>
      </p:sp>
      <p:sp>
        <p:nvSpPr>
          <p:cNvPr id="10" name="Text Placeholder 9">
            <a:extLst>
              <a:ext uri="{FF2B5EF4-FFF2-40B4-BE49-F238E27FC236}">
                <a16:creationId xmlns:a16="http://schemas.microsoft.com/office/drawing/2014/main" id="{4636AF50-1A83-4B4D-8AD0-C8A5067C3291}"/>
              </a:ext>
            </a:extLst>
          </p:cNvPr>
          <p:cNvSpPr>
            <a:spLocks noGrp="1"/>
          </p:cNvSpPr>
          <p:nvPr>
            <p:ph type="body" sz="quarter" idx="13" hasCustomPrompt="1"/>
          </p:nvPr>
        </p:nvSpPr>
        <p:spPr>
          <a:xfrm>
            <a:off x="567600" y="5444240"/>
            <a:ext cx="5046392" cy="446198"/>
          </a:xfrm>
        </p:spPr>
        <p:txBody>
          <a:bodyPr>
            <a:normAutofit/>
          </a:bodyPr>
          <a:lstStyle>
            <a:lvl1pPr marL="0" indent="0">
              <a:buNone/>
              <a:defRPr sz="1800" i="1">
                <a:solidFill>
                  <a:srgbClr val="EBC939"/>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dirty="0"/>
              <a:t>- Click to edit quote citation</a:t>
            </a:r>
          </a:p>
        </p:txBody>
      </p:sp>
      <p:pic>
        <p:nvPicPr>
          <p:cNvPr id="36" name="Picture 35">
            <a:extLst>
              <a:ext uri="{FF2B5EF4-FFF2-40B4-BE49-F238E27FC236}">
                <a16:creationId xmlns:a16="http://schemas.microsoft.com/office/drawing/2014/main" id="{7D444460-4E46-9F4C-B3A3-EEABBC42F59F}"/>
              </a:ext>
            </a:extLst>
          </p:cNvPr>
          <p:cNvPicPr>
            <a:picLocks noChangeAspect="1"/>
          </p:cNvPicPr>
          <p:nvPr userDrawn="1"/>
        </p:nvPicPr>
        <p:blipFill>
          <a:blip r:embed="rId2"/>
          <a:stretch>
            <a:fillRect/>
          </a:stretch>
        </p:blipFill>
        <p:spPr>
          <a:xfrm>
            <a:off x="567599" y="6331412"/>
            <a:ext cx="1079500" cy="88900"/>
          </a:xfrm>
          <a:prstGeom prst="rect">
            <a:avLst/>
          </a:prstGeom>
        </p:spPr>
      </p:pic>
    </p:spTree>
    <p:extLst>
      <p:ext uri="{BB962C8B-B14F-4D97-AF65-F5344CB8AC3E}">
        <p14:creationId xmlns:p14="http://schemas.microsoft.com/office/powerpoint/2010/main" val="1663349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N Info - Disclaimer External">
    <p:bg>
      <p:bgPr>
        <a:solidFill>
          <a:srgbClr val="19A19E"/>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940842" y="336550"/>
            <a:ext cx="3683559" cy="465555"/>
          </a:xfrm>
        </p:spPr>
        <p:txBody>
          <a:bodyPr/>
          <a:lstStyle>
            <a:lvl1pPr marL="0" indent="0">
              <a:buNone/>
              <a:defRPr baseline="0"/>
            </a:lvl1pPr>
          </a:lstStyle>
          <a:p>
            <a:pPr lvl="0"/>
            <a:r>
              <a:rPr lang="en-GB" noProof="0" dirty="0"/>
              <a:t>FOR EXTERNAL USE</a:t>
            </a:r>
          </a:p>
        </p:txBody>
      </p:sp>
      <p:sp>
        <p:nvSpPr>
          <p:cNvPr id="3" name="TextBox 2"/>
          <p:cNvSpPr txBox="1"/>
          <p:nvPr userDrawn="1"/>
        </p:nvSpPr>
        <p:spPr>
          <a:xfrm>
            <a:off x="487389" y="3382599"/>
            <a:ext cx="11056802" cy="2717347"/>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GB" sz="1200" b="1" noProof="0" dirty="0">
                <a:solidFill>
                  <a:schemeClr val="bg1"/>
                </a:solidFill>
                <a:latin typeface="Arial" panose="020B0604020202020204" pitchFamily="34" charset="0"/>
                <a:cs typeface="Arial" panose="020B0604020202020204" pitchFamily="34" charset="0"/>
              </a:rPr>
              <a:t>www.kingsleynapley.co.uk</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info@kingsleynapley.co.uk</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T: +44 (0)20 7814 1200</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F: +44 (0)20 7490 2288</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DX22 Chancery Lane</a:t>
            </a:r>
            <a:br>
              <a:rPr lang="en-GB" sz="1200" b="1" noProof="0" dirty="0">
                <a:solidFill>
                  <a:schemeClr val="bg1"/>
                </a:solidFill>
                <a:latin typeface="Arial" panose="020B0604020202020204" pitchFamily="34" charset="0"/>
                <a:cs typeface="Arial" panose="020B0604020202020204" pitchFamily="34" charset="0"/>
              </a:rPr>
            </a:br>
            <a:br>
              <a:rPr lang="en-GB" sz="1200" b="1" noProof="0" dirty="0">
                <a:solidFill>
                  <a:schemeClr val="bg1"/>
                </a:solidFill>
                <a:latin typeface="Arial" panose="020B0604020202020204" pitchFamily="34" charset="0"/>
                <a:cs typeface="Arial" panose="020B0604020202020204" pitchFamily="34" charset="0"/>
              </a:rPr>
            </a:b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Kingsley Napley LLP, 20 Bonhill Street, London, EC2A 4DN</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Authorised and regulated by the Solicitors Regulation Authority, registration number 500046.</a:t>
            </a:r>
            <a:br>
              <a:rPr lang="en-GB" sz="1200" b="1" noProof="0" dirty="0">
                <a:solidFill>
                  <a:schemeClr val="bg1"/>
                </a:solidFill>
                <a:latin typeface="Arial" panose="020B0604020202020204" pitchFamily="34" charset="0"/>
                <a:cs typeface="Arial" panose="020B0604020202020204" pitchFamily="34" charset="0"/>
              </a:rPr>
            </a:br>
            <a:br>
              <a:rPr lang="en-GB" sz="1200" b="1" noProof="0" dirty="0">
                <a:solidFill>
                  <a:schemeClr val="bg1"/>
                </a:solidFill>
                <a:latin typeface="Arial" panose="020B0604020202020204" pitchFamily="34" charset="0"/>
                <a:cs typeface="Arial" panose="020B0604020202020204" pitchFamily="34" charset="0"/>
              </a:rPr>
            </a:br>
            <a:r>
              <a:rPr lang="en-GB" sz="1200" b="1" i="1" noProof="0" dirty="0">
                <a:solidFill>
                  <a:schemeClr val="bg1"/>
                </a:solidFill>
                <a:latin typeface="Arial" panose="020B0604020202020204" pitchFamily="34" charset="0"/>
                <a:cs typeface="Arial" panose="020B0604020202020204" pitchFamily="34" charset="0"/>
              </a:rPr>
              <a:t>Kingsley Napley LLP is authorised and regulated by the Solicitors Regulation Authority. These slides are for information purposes only. They do not contain, and neither should they be relied on as, legal, regulatory, financial or tax advice. If you would like legal advice or legal assistance, please contact us: www.kingsleynapley.co.uk</a:t>
            </a:r>
          </a:p>
        </p:txBody>
      </p:sp>
    </p:spTree>
    <p:extLst>
      <p:ext uri="{BB962C8B-B14F-4D97-AF65-F5344CB8AC3E}">
        <p14:creationId xmlns:p14="http://schemas.microsoft.com/office/powerpoint/2010/main" val="2604831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N Info Internal">
    <p:bg>
      <p:bgPr>
        <a:solidFill>
          <a:srgbClr val="19A19E"/>
        </a:solidFill>
        <a:effectLst/>
      </p:bgPr>
    </p:bg>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7940842" y="336550"/>
            <a:ext cx="3683559" cy="465555"/>
          </a:xfrm>
        </p:spPr>
        <p:txBody>
          <a:bodyPr/>
          <a:lstStyle>
            <a:lvl1pPr marL="0" indent="0">
              <a:buNone/>
              <a:defRPr baseline="0"/>
            </a:lvl1pPr>
          </a:lstStyle>
          <a:p>
            <a:pPr lvl="0"/>
            <a:r>
              <a:rPr lang="en-GB" noProof="0" dirty="0"/>
              <a:t>FOR INTERNAL USE</a:t>
            </a:r>
          </a:p>
        </p:txBody>
      </p:sp>
      <p:sp>
        <p:nvSpPr>
          <p:cNvPr id="5" name="TextBox 4"/>
          <p:cNvSpPr txBox="1"/>
          <p:nvPr userDrawn="1"/>
        </p:nvSpPr>
        <p:spPr>
          <a:xfrm>
            <a:off x="487389" y="4200746"/>
            <a:ext cx="11056802" cy="1920526"/>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GB" sz="1200" b="1" noProof="0" dirty="0">
                <a:solidFill>
                  <a:schemeClr val="bg1"/>
                </a:solidFill>
                <a:latin typeface="Arial" panose="020B0604020202020204" pitchFamily="34" charset="0"/>
                <a:cs typeface="Arial" panose="020B0604020202020204" pitchFamily="34" charset="0"/>
              </a:rPr>
              <a:t>www.kingsleynapley.co.uk</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info@kingsleynapley.co.uk</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T: +44 (0)20 7814 1200</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F: +44 (0)20 7490 2288</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DX22 Chancery Lane</a:t>
            </a:r>
            <a:br>
              <a:rPr lang="en-GB" sz="1200" b="1" noProof="0" dirty="0">
                <a:solidFill>
                  <a:schemeClr val="bg1"/>
                </a:solidFill>
                <a:latin typeface="Arial" panose="020B0604020202020204" pitchFamily="34" charset="0"/>
                <a:cs typeface="Arial" panose="020B0604020202020204" pitchFamily="34" charset="0"/>
              </a:rPr>
            </a:br>
            <a:br>
              <a:rPr lang="en-GB" sz="1200" b="1" noProof="0" dirty="0">
                <a:solidFill>
                  <a:schemeClr val="bg1"/>
                </a:solidFill>
                <a:latin typeface="Arial" panose="020B0604020202020204" pitchFamily="34" charset="0"/>
                <a:cs typeface="Arial" panose="020B0604020202020204" pitchFamily="34" charset="0"/>
              </a:rPr>
            </a:b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Kingsley Napley LLP, 20 Bonhill Street, London, EC2A 4DN</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Authorised and regulated by the Solicitors Regulation Authority, registration number 500046.</a:t>
            </a:r>
          </a:p>
        </p:txBody>
      </p:sp>
    </p:spTree>
    <p:extLst>
      <p:ext uri="{BB962C8B-B14F-4D97-AF65-F5344CB8AC3E}">
        <p14:creationId xmlns:p14="http://schemas.microsoft.com/office/powerpoint/2010/main" val="3444139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C5EFA-E29B-484E-8CFF-421B6FA522EE}"/>
              </a:ext>
            </a:extLst>
          </p:cNvPr>
          <p:cNvSpPr>
            <a:spLocks noGrp="1"/>
          </p:cNvSpPr>
          <p:nvPr>
            <p:ph type="title"/>
          </p:nvPr>
        </p:nvSpPr>
        <p:spPr>
          <a:xfrm>
            <a:off x="567600" y="720725"/>
            <a:ext cx="11056802" cy="958446"/>
          </a:xfrm>
        </p:spPr>
        <p:txBody>
          <a:bodyPr/>
          <a:lstStyle>
            <a:lvl1pPr>
              <a:defRPr>
                <a:solidFill>
                  <a:srgbClr val="19A19E"/>
                </a:solidFill>
              </a:defRPr>
            </a:lvl1pPr>
          </a:lstStyle>
          <a:p>
            <a:r>
              <a:rPr lang="en-US" noProof="0"/>
              <a:t>Click to edit Master title style</a:t>
            </a:r>
            <a:endParaRPr lang="en-GB" noProof="0" dirty="0"/>
          </a:p>
        </p:txBody>
      </p:sp>
      <p:sp>
        <p:nvSpPr>
          <p:cNvPr id="3" name="Vertical Text Placeholder 2">
            <a:extLst>
              <a:ext uri="{FF2B5EF4-FFF2-40B4-BE49-F238E27FC236}">
                <a16:creationId xmlns:a16="http://schemas.microsoft.com/office/drawing/2014/main" id="{E20ED01E-B7DC-3344-A434-B3CCC233C1BD}"/>
              </a:ext>
            </a:extLst>
          </p:cNvPr>
          <p:cNvSpPr>
            <a:spLocks noGrp="1"/>
          </p:cNvSpPr>
          <p:nvPr>
            <p:ph type="body" orient="vert" idx="1"/>
          </p:nvPr>
        </p:nvSpPr>
        <p:spPr>
          <a:xfrm>
            <a:off x="567599" y="1999643"/>
            <a:ext cx="11056802" cy="39560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9A52D84-E016-0748-AB6A-DFE8F5D2A152}"/>
              </a:ext>
            </a:extLst>
          </p:cNvPr>
          <p:cNvSpPr>
            <a:spLocks noGrp="1"/>
          </p:cNvSpPr>
          <p:nvPr>
            <p:ph type="sldNum" sz="quarter" idx="12"/>
          </p:nvPr>
        </p:nvSpPr>
        <p:spPr>
          <a:xfrm>
            <a:off x="11210270" y="6278856"/>
            <a:ext cx="414131" cy="171514"/>
          </a:xfrm>
        </p:spPr>
        <p:txBody>
          <a:bodyPr/>
          <a:lstStyle>
            <a:lvl1pPr>
              <a:defRPr b="0">
                <a:solidFill>
                  <a:srgbClr val="BBB8B9"/>
                </a:solidFill>
              </a:defRPr>
            </a:lvl1pPr>
          </a:lstStyle>
          <a:p>
            <a:fld id="{AFF6ADD1-6234-A848-97F5-EB4CF5CFF533}" type="slidenum">
              <a:rPr lang="en-US" smtClean="0"/>
              <a:pPr/>
              <a:t>‹#›</a:t>
            </a:fld>
            <a:endParaRPr lang="en-US" dirty="0"/>
          </a:p>
        </p:txBody>
      </p:sp>
      <p:cxnSp>
        <p:nvCxnSpPr>
          <p:cNvPr id="8" name="Straight Connector 7">
            <a:extLst>
              <a:ext uri="{FF2B5EF4-FFF2-40B4-BE49-F238E27FC236}">
                <a16:creationId xmlns:a16="http://schemas.microsoft.com/office/drawing/2014/main" id="{C876B87C-6A63-1943-BA8D-CC44998CBDAA}"/>
              </a:ext>
            </a:extLst>
          </p:cNvPr>
          <p:cNvCxnSpPr>
            <a:cxnSpLocks/>
          </p:cNvCxnSpPr>
          <p:nvPr userDrawn="1"/>
        </p:nvCxnSpPr>
        <p:spPr>
          <a:xfrm>
            <a:off x="567600" y="6149914"/>
            <a:ext cx="1105680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E658547-8237-DD42-A082-0C89E6F3C68B}"/>
              </a:ext>
            </a:extLst>
          </p:cNvPr>
          <p:cNvPicPr>
            <a:picLocks noChangeAspect="1"/>
          </p:cNvPicPr>
          <p:nvPr userDrawn="1"/>
        </p:nvPicPr>
        <p:blipFill>
          <a:blip r:embed="rId2"/>
          <a:stretch>
            <a:fillRect/>
          </a:stretch>
        </p:blipFill>
        <p:spPr>
          <a:xfrm>
            <a:off x="567599" y="6331412"/>
            <a:ext cx="1079500" cy="88900"/>
          </a:xfrm>
          <a:prstGeom prst="rect">
            <a:avLst/>
          </a:prstGeom>
        </p:spPr>
      </p:pic>
    </p:spTree>
    <p:extLst>
      <p:ext uri="{BB962C8B-B14F-4D97-AF65-F5344CB8AC3E}">
        <p14:creationId xmlns:p14="http://schemas.microsoft.com/office/powerpoint/2010/main" val="1248402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AA8ACA-B95D-FC44-B586-FC65479DE229}"/>
              </a:ext>
            </a:extLst>
          </p:cNvPr>
          <p:cNvSpPr>
            <a:spLocks noGrp="1"/>
          </p:cNvSpPr>
          <p:nvPr>
            <p:ph type="title" orient="vert"/>
          </p:nvPr>
        </p:nvSpPr>
        <p:spPr>
          <a:xfrm>
            <a:off x="8724899" y="365125"/>
            <a:ext cx="2899501" cy="5772150"/>
          </a:xfrm>
        </p:spPr>
        <p:txBody>
          <a:bodyPr vert="eaVert"/>
          <a:lstStyle/>
          <a:p>
            <a:r>
              <a:rPr lang="en-US" noProof="0"/>
              <a:t>Click to edit Master title style</a:t>
            </a:r>
            <a:endParaRPr lang="en-GB" noProof="0" dirty="0"/>
          </a:p>
        </p:txBody>
      </p:sp>
      <p:sp>
        <p:nvSpPr>
          <p:cNvPr id="3" name="Vertical Text Placeholder 2">
            <a:extLst>
              <a:ext uri="{FF2B5EF4-FFF2-40B4-BE49-F238E27FC236}">
                <a16:creationId xmlns:a16="http://schemas.microsoft.com/office/drawing/2014/main" id="{07AEE019-BE5C-3342-8BA7-8DB1509DB1C7}"/>
              </a:ext>
            </a:extLst>
          </p:cNvPr>
          <p:cNvSpPr>
            <a:spLocks noGrp="1"/>
          </p:cNvSpPr>
          <p:nvPr>
            <p:ph type="body" orient="vert" idx="1"/>
          </p:nvPr>
        </p:nvSpPr>
        <p:spPr>
          <a:xfrm>
            <a:off x="567599" y="365125"/>
            <a:ext cx="8004901" cy="5772150"/>
          </a:xfrm>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Slide Number Placeholder 5">
            <a:extLst>
              <a:ext uri="{FF2B5EF4-FFF2-40B4-BE49-F238E27FC236}">
                <a16:creationId xmlns:a16="http://schemas.microsoft.com/office/drawing/2014/main" id="{255B55C9-0E65-4C4E-B92F-C21A4CFD9843}"/>
              </a:ext>
            </a:extLst>
          </p:cNvPr>
          <p:cNvSpPr>
            <a:spLocks noGrp="1"/>
          </p:cNvSpPr>
          <p:nvPr>
            <p:ph type="sldNum" sz="quarter" idx="12"/>
          </p:nvPr>
        </p:nvSpPr>
        <p:spPr>
          <a:xfrm>
            <a:off x="11210270" y="6278856"/>
            <a:ext cx="414131" cy="171514"/>
          </a:xfrm>
        </p:spPr>
        <p:txBody>
          <a:bodyPr/>
          <a:lstStyle>
            <a:lvl1pPr>
              <a:defRPr b="0">
                <a:solidFill>
                  <a:srgbClr val="BBB8B9"/>
                </a:solidFill>
              </a:defRPr>
            </a:lvl1pPr>
          </a:lstStyle>
          <a:p>
            <a:fld id="{AFF6ADD1-6234-A848-97F5-EB4CF5CFF533}" type="slidenum">
              <a:rPr lang="en-US" smtClean="0"/>
              <a:pPr/>
              <a:t>‹#›</a:t>
            </a:fld>
            <a:endParaRPr lang="en-US" dirty="0"/>
          </a:p>
        </p:txBody>
      </p:sp>
      <p:pic>
        <p:nvPicPr>
          <p:cNvPr id="7" name="Picture 6">
            <a:extLst>
              <a:ext uri="{FF2B5EF4-FFF2-40B4-BE49-F238E27FC236}">
                <a16:creationId xmlns:a16="http://schemas.microsoft.com/office/drawing/2014/main" id="{A9CDC828-0428-C943-8638-8C76D9F23729}"/>
              </a:ext>
            </a:extLst>
          </p:cNvPr>
          <p:cNvPicPr>
            <a:picLocks noChangeAspect="1"/>
          </p:cNvPicPr>
          <p:nvPr userDrawn="1"/>
        </p:nvPicPr>
        <p:blipFill>
          <a:blip r:embed="rId2"/>
          <a:stretch>
            <a:fillRect/>
          </a:stretch>
        </p:blipFill>
        <p:spPr>
          <a:xfrm>
            <a:off x="567599" y="6331412"/>
            <a:ext cx="1079500" cy="88900"/>
          </a:xfrm>
          <a:prstGeom prst="rect">
            <a:avLst/>
          </a:prstGeom>
        </p:spPr>
      </p:pic>
    </p:spTree>
    <p:extLst>
      <p:ext uri="{BB962C8B-B14F-4D97-AF65-F5344CB8AC3E}">
        <p14:creationId xmlns:p14="http://schemas.microsoft.com/office/powerpoint/2010/main" val="206709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p:bg>
      <p:bgPr>
        <a:solidFill>
          <a:srgbClr val="19A19E"/>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1353B7-0AE6-A54D-8EF2-D39002146BA8}"/>
              </a:ext>
            </a:extLst>
          </p:cNvPr>
          <p:cNvSpPr>
            <a:spLocks noGrp="1"/>
          </p:cNvSpPr>
          <p:nvPr>
            <p:ph type="pic" sz="quarter" idx="10" hasCustomPrompt="1"/>
          </p:nvPr>
        </p:nvSpPr>
        <p:spPr>
          <a:xfrm>
            <a:off x="0" y="0"/>
            <a:ext cx="12192000" cy="6858000"/>
          </a:xfrm>
        </p:spPr>
        <p:txBody>
          <a:bodyPr anchor="ctr"/>
          <a:lstStyle>
            <a:lvl1pPr marL="0" indent="0" algn="ctr">
              <a:buNone/>
              <a:defRPr>
                <a:solidFill>
                  <a:schemeClr val="bg1"/>
                </a:solidFill>
              </a:defRPr>
            </a:lvl1pPr>
          </a:lstStyle>
          <a:p>
            <a:r>
              <a:rPr lang="en-US" dirty="0"/>
              <a:t>Insert full page background picture</a:t>
            </a:r>
          </a:p>
        </p:txBody>
      </p:sp>
      <p:sp>
        <p:nvSpPr>
          <p:cNvPr id="2" name="Title 1">
            <a:extLst>
              <a:ext uri="{FF2B5EF4-FFF2-40B4-BE49-F238E27FC236}">
                <a16:creationId xmlns:a16="http://schemas.microsoft.com/office/drawing/2014/main" id="{5519472C-FF69-B447-884E-B5F5FF4A221A}"/>
              </a:ext>
            </a:extLst>
          </p:cNvPr>
          <p:cNvSpPr>
            <a:spLocks noGrp="1"/>
          </p:cNvSpPr>
          <p:nvPr>
            <p:ph type="ctrTitle" hasCustomPrompt="1"/>
          </p:nvPr>
        </p:nvSpPr>
        <p:spPr>
          <a:xfrm>
            <a:off x="567599" y="4787833"/>
            <a:ext cx="11056802" cy="1349442"/>
          </a:xfrm>
        </p:spPr>
        <p:txBody>
          <a:bodyPr anchor="b"/>
          <a:lstStyle>
            <a:lvl1pPr algn="l">
              <a:defRPr sz="4800">
                <a:solidFill>
                  <a:schemeClr val="bg1"/>
                </a:solidFill>
              </a:defRPr>
            </a:lvl1pPr>
          </a:lstStyle>
          <a:p>
            <a:r>
              <a:rPr lang="en-GB" noProof="0" dirty="0"/>
              <a:t>Click to edit </a:t>
            </a:r>
            <a:br>
              <a:rPr lang="en-GB" noProof="0" dirty="0"/>
            </a:br>
            <a:r>
              <a:rPr lang="en-GB" noProof="0" dirty="0"/>
              <a:t>Master title style</a:t>
            </a:r>
          </a:p>
        </p:txBody>
      </p:sp>
      <p:sp>
        <p:nvSpPr>
          <p:cNvPr id="3" name="Subtitle 2">
            <a:extLst>
              <a:ext uri="{FF2B5EF4-FFF2-40B4-BE49-F238E27FC236}">
                <a16:creationId xmlns:a16="http://schemas.microsoft.com/office/drawing/2014/main" id="{ADFAD7CE-7E0D-3A48-94AD-578CE79FF786}"/>
              </a:ext>
            </a:extLst>
          </p:cNvPr>
          <p:cNvSpPr>
            <a:spLocks noGrp="1"/>
          </p:cNvSpPr>
          <p:nvPr>
            <p:ph type="subTitle" idx="1"/>
          </p:nvPr>
        </p:nvSpPr>
        <p:spPr>
          <a:xfrm>
            <a:off x="567598" y="4100977"/>
            <a:ext cx="11056803" cy="499500"/>
          </a:xfrm>
        </p:spPr>
        <p:txBody>
          <a:bodyPr lIns="0" tIns="0" rIns="0" bIns="0" anchor="b">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pic>
        <p:nvPicPr>
          <p:cNvPr id="7" name="Picture 2" descr="P:\Business Support\Marketing\REBRAND\Logos\Strapline\KN-Logo-White-RG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7598" y="720726"/>
            <a:ext cx="214925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64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F54C8-22AC-5343-AFDD-F99C88C28CE0}"/>
              </a:ext>
            </a:extLst>
          </p:cNvPr>
          <p:cNvSpPr>
            <a:spLocks noGrp="1"/>
          </p:cNvSpPr>
          <p:nvPr>
            <p:ph type="title"/>
          </p:nvPr>
        </p:nvSpPr>
        <p:spPr>
          <a:xfrm>
            <a:off x="567600" y="720725"/>
            <a:ext cx="11056801" cy="774920"/>
          </a:xfrm>
        </p:spPr>
        <p:txBody>
          <a:bodyPr/>
          <a:lstStyle>
            <a:lvl1pPr>
              <a:defRPr sz="3600">
                <a:solidFill>
                  <a:srgbClr val="19A19E"/>
                </a:solidFill>
              </a:defRPr>
            </a:lvl1p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D074A1D2-E755-AA49-BE12-04C68F497AFE}"/>
              </a:ext>
            </a:extLst>
          </p:cNvPr>
          <p:cNvSpPr>
            <a:spLocks noGrp="1"/>
          </p:cNvSpPr>
          <p:nvPr>
            <p:ph idx="1"/>
          </p:nvPr>
        </p:nvSpPr>
        <p:spPr>
          <a:xfrm>
            <a:off x="567600" y="1999643"/>
            <a:ext cx="11056801" cy="3570033"/>
          </a:xfrm>
        </p:spPr>
        <p:txBody>
          <a:bodyPr/>
          <a:lstStyle>
            <a:lvl1pPr>
              <a:spcBef>
                <a:spcPts val="1600"/>
              </a:spcBef>
              <a:defRPr/>
            </a:lvl1pPr>
            <a:lvl2pPr>
              <a:spcBef>
                <a:spcPts val="1600"/>
              </a:spcBef>
              <a:defRPr/>
            </a:lvl2pPr>
            <a:lvl3pPr>
              <a:spcBef>
                <a:spcPts val="1600"/>
              </a:spcBef>
              <a:defRPr/>
            </a:lvl3pPr>
            <a:lvl4pPr>
              <a:spcBef>
                <a:spcPts val="1600"/>
              </a:spcBef>
              <a:defRPr/>
            </a:lvl4pPr>
            <a:lvl5pPr>
              <a:spcBef>
                <a:spcPts val="1600"/>
              </a:spcBef>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Slide Number Placeholder 5">
            <a:extLst>
              <a:ext uri="{FF2B5EF4-FFF2-40B4-BE49-F238E27FC236}">
                <a16:creationId xmlns:a16="http://schemas.microsoft.com/office/drawing/2014/main" id="{D95CB73B-98BD-4245-B5FC-292B24F2DF9D}"/>
              </a:ext>
            </a:extLst>
          </p:cNvPr>
          <p:cNvSpPr>
            <a:spLocks noGrp="1"/>
          </p:cNvSpPr>
          <p:nvPr>
            <p:ph type="sldNum" sz="quarter" idx="12"/>
          </p:nvPr>
        </p:nvSpPr>
        <p:spPr>
          <a:xfrm>
            <a:off x="11210270" y="6281534"/>
            <a:ext cx="414131" cy="171514"/>
          </a:xfrm>
        </p:spPr>
        <p:txBody>
          <a:bodyPr/>
          <a:lstStyle>
            <a:lvl1pPr>
              <a:defRPr b="0">
                <a:solidFill>
                  <a:srgbClr val="BBB8B9"/>
                </a:solidFill>
              </a:defRPr>
            </a:lvl1pPr>
          </a:lstStyle>
          <a:p>
            <a:fld id="{AFF6ADD1-6234-A848-97F5-EB4CF5CFF533}" type="slidenum">
              <a:rPr lang="en-US" smtClean="0"/>
              <a:pPr/>
              <a:t>‹#›</a:t>
            </a:fld>
            <a:endParaRPr lang="en-US" dirty="0"/>
          </a:p>
        </p:txBody>
      </p:sp>
      <p:cxnSp>
        <p:nvCxnSpPr>
          <p:cNvPr id="10" name="Straight Connector 9">
            <a:extLst>
              <a:ext uri="{FF2B5EF4-FFF2-40B4-BE49-F238E27FC236}">
                <a16:creationId xmlns:a16="http://schemas.microsoft.com/office/drawing/2014/main" id="{756A694B-5588-E04A-8966-4CCDF8665E50}"/>
              </a:ext>
            </a:extLst>
          </p:cNvPr>
          <p:cNvCxnSpPr>
            <a:cxnSpLocks/>
          </p:cNvCxnSpPr>
          <p:nvPr userDrawn="1"/>
        </p:nvCxnSpPr>
        <p:spPr>
          <a:xfrm>
            <a:off x="567600" y="6140389"/>
            <a:ext cx="1105680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id="{83376E32-C21D-A046-AF54-997B28BBF628}"/>
              </a:ext>
            </a:extLst>
          </p:cNvPr>
          <p:cNvPicPr>
            <a:picLocks noChangeAspect="1"/>
          </p:cNvPicPr>
          <p:nvPr userDrawn="1"/>
        </p:nvPicPr>
        <p:blipFill>
          <a:blip r:embed="rId2"/>
          <a:stretch>
            <a:fillRect/>
          </a:stretch>
        </p:blipFill>
        <p:spPr>
          <a:xfrm>
            <a:off x="567599" y="6331412"/>
            <a:ext cx="1079500" cy="88900"/>
          </a:xfrm>
          <a:prstGeom prst="rect">
            <a:avLst/>
          </a:prstGeom>
        </p:spPr>
      </p:pic>
    </p:spTree>
    <p:extLst>
      <p:ext uri="{BB962C8B-B14F-4D97-AF65-F5344CB8AC3E}">
        <p14:creationId xmlns:p14="http://schemas.microsoft.com/office/powerpoint/2010/main" val="112274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848B8-54FF-4743-B078-C9167868C390}"/>
              </a:ext>
            </a:extLst>
          </p:cNvPr>
          <p:cNvSpPr>
            <a:spLocks noGrp="1"/>
          </p:cNvSpPr>
          <p:nvPr>
            <p:ph type="title"/>
          </p:nvPr>
        </p:nvSpPr>
        <p:spPr>
          <a:xfrm>
            <a:off x="567599" y="720725"/>
            <a:ext cx="11056801" cy="774920"/>
          </a:xfrm>
        </p:spPr>
        <p:txBody>
          <a:bodyPr/>
          <a:lstStyle>
            <a:lvl1pPr>
              <a:defRPr sz="3600">
                <a:solidFill>
                  <a:srgbClr val="19A19E"/>
                </a:solidFill>
              </a:defRPr>
            </a:lvl1p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DDD7D834-C2F2-C448-AC00-D22066FFF9D8}"/>
              </a:ext>
            </a:extLst>
          </p:cNvPr>
          <p:cNvSpPr>
            <a:spLocks noGrp="1"/>
          </p:cNvSpPr>
          <p:nvPr>
            <p:ph sz="half" idx="1"/>
          </p:nvPr>
        </p:nvSpPr>
        <p:spPr>
          <a:xfrm>
            <a:off x="567599" y="1999643"/>
            <a:ext cx="5379967" cy="3686262"/>
          </a:xfrm>
        </p:spPr>
        <p:txBody>
          <a:bodyPr/>
          <a:lstStyle>
            <a:lvl1pPr>
              <a:spcBef>
                <a:spcPts val="1600"/>
              </a:spcBef>
              <a:defRPr/>
            </a:lvl1pPr>
            <a:lvl2pPr>
              <a:spcBef>
                <a:spcPts val="1600"/>
              </a:spcBef>
              <a:defRPr/>
            </a:lvl2pPr>
            <a:lvl3pPr>
              <a:spcBef>
                <a:spcPts val="1600"/>
              </a:spcBef>
              <a:defRPr/>
            </a:lvl3pPr>
            <a:lvl4pPr>
              <a:spcBef>
                <a:spcPts val="1600"/>
              </a:spcBef>
              <a:defRPr/>
            </a:lvl4pPr>
            <a:lvl5pPr>
              <a:spcBef>
                <a:spcPts val="1600"/>
              </a:spcBef>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a:extLst>
              <a:ext uri="{FF2B5EF4-FFF2-40B4-BE49-F238E27FC236}">
                <a16:creationId xmlns:a16="http://schemas.microsoft.com/office/drawing/2014/main" id="{1B8E9610-2304-F54A-8D43-9AE02C0F8AE3}"/>
              </a:ext>
            </a:extLst>
          </p:cNvPr>
          <p:cNvSpPr>
            <a:spLocks noGrp="1"/>
          </p:cNvSpPr>
          <p:nvPr>
            <p:ph sz="half" idx="2"/>
          </p:nvPr>
        </p:nvSpPr>
        <p:spPr>
          <a:xfrm>
            <a:off x="6249941" y="1999642"/>
            <a:ext cx="5374460" cy="3686263"/>
          </a:xfrm>
        </p:spPr>
        <p:txBody>
          <a:bodyPr/>
          <a:lstStyle>
            <a:lvl1pPr>
              <a:spcBef>
                <a:spcPts val="1600"/>
              </a:spcBef>
              <a:defRPr/>
            </a:lvl1pPr>
            <a:lvl2pPr>
              <a:spcBef>
                <a:spcPts val="1600"/>
              </a:spcBef>
              <a:defRPr/>
            </a:lvl2pPr>
            <a:lvl3pPr>
              <a:spcBef>
                <a:spcPts val="1600"/>
              </a:spcBef>
              <a:defRPr/>
            </a:lvl3pPr>
            <a:lvl4pPr>
              <a:spcBef>
                <a:spcPts val="1600"/>
              </a:spcBef>
              <a:defRPr/>
            </a:lvl4pPr>
            <a:lvl5pPr>
              <a:spcBef>
                <a:spcPts val="1600"/>
              </a:spcBef>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Slide Number Placeholder 6">
            <a:extLst>
              <a:ext uri="{FF2B5EF4-FFF2-40B4-BE49-F238E27FC236}">
                <a16:creationId xmlns:a16="http://schemas.microsoft.com/office/drawing/2014/main" id="{71CC5A0C-2CF9-364D-8F2A-59C62B94B098}"/>
              </a:ext>
            </a:extLst>
          </p:cNvPr>
          <p:cNvSpPr>
            <a:spLocks noGrp="1"/>
          </p:cNvSpPr>
          <p:nvPr>
            <p:ph type="sldNum" sz="quarter" idx="12"/>
          </p:nvPr>
        </p:nvSpPr>
        <p:spPr>
          <a:xfrm>
            <a:off x="11210270" y="6281534"/>
            <a:ext cx="414131" cy="171514"/>
          </a:xfrm>
        </p:spPr>
        <p:txBody>
          <a:bodyPr/>
          <a:lstStyle>
            <a:lvl1pPr>
              <a:defRPr b="0">
                <a:solidFill>
                  <a:srgbClr val="BBB8B9"/>
                </a:solidFill>
              </a:defRPr>
            </a:lvl1pPr>
          </a:lstStyle>
          <a:p>
            <a:fld id="{AFF6ADD1-6234-A848-97F5-EB4CF5CFF533}" type="slidenum">
              <a:rPr lang="en-US" smtClean="0"/>
              <a:pPr/>
              <a:t>‹#›</a:t>
            </a:fld>
            <a:endParaRPr lang="en-US" dirty="0"/>
          </a:p>
        </p:txBody>
      </p:sp>
      <p:cxnSp>
        <p:nvCxnSpPr>
          <p:cNvPr id="37" name="Straight Connector 36">
            <a:extLst>
              <a:ext uri="{FF2B5EF4-FFF2-40B4-BE49-F238E27FC236}">
                <a16:creationId xmlns:a16="http://schemas.microsoft.com/office/drawing/2014/main" id="{AF4D44D5-E6C6-FF41-A460-1B5E59188BE2}"/>
              </a:ext>
            </a:extLst>
          </p:cNvPr>
          <p:cNvCxnSpPr>
            <a:cxnSpLocks/>
          </p:cNvCxnSpPr>
          <p:nvPr userDrawn="1"/>
        </p:nvCxnSpPr>
        <p:spPr>
          <a:xfrm>
            <a:off x="567600" y="6149914"/>
            <a:ext cx="1105680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02D653C5-2647-1D45-84F1-AECF846CA7DA}"/>
              </a:ext>
            </a:extLst>
          </p:cNvPr>
          <p:cNvPicPr>
            <a:picLocks noChangeAspect="1"/>
          </p:cNvPicPr>
          <p:nvPr userDrawn="1"/>
        </p:nvPicPr>
        <p:blipFill>
          <a:blip r:embed="rId2"/>
          <a:stretch>
            <a:fillRect/>
          </a:stretch>
        </p:blipFill>
        <p:spPr>
          <a:xfrm>
            <a:off x="567599" y="6331412"/>
            <a:ext cx="1079500" cy="88900"/>
          </a:xfrm>
          <a:prstGeom prst="rect">
            <a:avLst/>
          </a:prstGeom>
        </p:spPr>
      </p:pic>
    </p:spTree>
    <p:extLst>
      <p:ext uri="{BB962C8B-B14F-4D97-AF65-F5344CB8AC3E}">
        <p14:creationId xmlns:p14="http://schemas.microsoft.com/office/powerpoint/2010/main" val="230454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7EC9CA-5B23-DF40-9174-50E29D4BE295}"/>
              </a:ext>
            </a:extLst>
          </p:cNvPr>
          <p:cNvSpPr/>
          <p:nvPr userDrawn="1"/>
        </p:nvSpPr>
        <p:spPr>
          <a:xfrm>
            <a:off x="234000" y="236879"/>
            <a:ext cx="11723999" cy="638891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EF54C8-22AC-5343-AFDD-F99C88C28CE0}"/>
              </a:ext>
            </a:extLst>
          </p:cNvPr>
          <p:cNvSpPr>
            <a:spLocks noGrp="1"/>
          </p:cNvSpPr>
          <p:nvPr>
            <p:ph type="title"/>
          </p:nvPr>
        </p:nvSpPr>
        <p:spPr>
          <a:xfrm>
            <a:off x="567600" y="720725"/>
            <a:ext cx="6330091" cy="774920"/>
          </a:xfrm>
        </p:spPr>
        <p:txBody>
          <a:bodyPr/>
          <a:lstStyle>
            <a:lvl1pPr>
              <a:defRPr sz="3600">
                <a:solidFill>
                  <a:srgbClr val="19A19E"/>
                </a:solidFill>
              </a:defRPr>
            </a:lvl1p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D074A1D2-E755-AA49-BE12-04C68F497AFE}"/>
              </a:ext>
            </a:extLst>
          </p:cNvPr>
          <p:cNvSpPr>
            <a:spLocks noGrp="1"/>
          </p:cNvSpPr>
          <p:nvPr>
            <p:ph idx="1"/>
          </p:nvPr>
        </p:nvSpPr>
        <p:spPr>
          <a:xfrm>
            <a:off x="567600" y="1999643"/>
            <a:ext cx="6330091" cy="3570033"/>
          </a:xfrm>
        </p:spPr>
        <p:txBody>
          <a:bodyPr/>
          <a:lstStyle>
            <a:lvl1pPr>
              <a:spcBef>
                <a:spcPts val="1600"/>
              </a:spcBef>
              <a:defRPr/>
            </a:lvl1pPr>
            <a:lvl2pPr>
              <a:spcBef>
                <a:spcPts val="1600"/>
              </a:spcBef>
              <a:defRPr/>
            </a:lvl2pPr>
            <a:lvl3pPr>
              <a:spcBef>
                <a:spcPts val="1600"/>
              </a:spcBef>
              <a:defRPr/>
            </a:lvl3pPr>
            <a:lvl4pPr>
              <a:spcBef>
                <a:spcPts val="1600"/>
              </a:spcBef>
              <a:defRPr/>
            </a:lvl4pPr>
            <a:lvl5pPr>
              <a:spcBef>
                <a:spcPts val="1600"/>
              </a:spcBef>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Slide Number Placeholder 5">
            <a:extLst>
              <a:ext uri="{FF2B5EF4-FFF2-40B4-BE49-F238E27FC236}">
                <a16:creationId xmlns:a16="http://schemas.microsoft.com/office/drawing/2014/main" id="{D95CB73B-98BD-4245-B5FC-292B24F2DF9D}"/>
              </a:ext>
            </a:extLst>
          </p:cNvPr>
          <p:cNvSpPr>
            <a:spLocks noGrp="1"/>
          </p:cNvSpPr>
          <p:nvPr>
            <p:ph type="sldNum" sz="quarter" idx="12"/>
          </p:nvPr>
        </p:nvSpPr>
        <p:spPr>
          <a:xfrm>
            <a:off x="11210270" y="6281534"/>
            <a:ext cx="414131" cy="171514"/>
          </a:xfrm>
        </p:spPr>
        <p:txBody>
          <a:bodyPr/>
          <a:lstStyle>
            <a:lvl1pPr>
              <a:defRPr b="0">
                <a:solidFill>
                  <a:srgbClr val="BBB8B9"/>
                </a:solidFill>
              </a:defRPr>
            </a:lvl1pPr>
          </a:lstStyle>
          <a:p>
            <a:fld id="{AFF6ADD1-6234-A848-97F5-EB4CF5CFF533}" type="slidenum">
              <a:rPr lang="en-US" smtClean="0"/>
              <a:pPr/>
              <a:t>‹#›</a:t>
            </a:fld>
            <a:endParaRPr lang="en-US" dirty="0"/>
          </a:p>
        </p:txBody>
      </p:sp>
      <p:pic>
        <p:nvPicPr>
          <p:cNvPr id="66" name="Picture 65">
            <a:extLst>
              <a:ext uri="{FF2B5EF4-FFF2-40B4-BE49-F238E27FC236}">
                <a16:creationId xmlns:a16="http://schemas.microsoft.com/office/drawing/2014/main" id="{83376E32-C21D-A046-AF54-997B28BBF628}"/>
              </a:ext>
            </a:extLst>
          </p:cNvPr>
          <p:cNvPicPr>
            <a:picLocks noChangeAspect="1"/>
          </p:cNvPicPr>
          <p:nvPr userDrawn="1"/>
        </p:nvPicPr>
        <p:blipFill>
          <a:blip r:embed="rId2"/>
          <a:stretch>
            <a:fillRect/>
          </a:stretch>
        </p:blipFill>
        <p:spPr>
          <a:xfrm>
            <a:off x="567599" y="6331412"/>
            <a:ext cx="1079500" cy="88900"/>
          </a:xfrm>
          <a:prstGeom prst="rect">
            <a:avLst/>
          </a:prstGeom>
        </p:spPr>
      </p:pic>
      <p:sp>
        <p:nvSpPr>
          <p:cNvPr id="5" name="Picture Placeholder 4">
            <a:extLst>
              <a:ext uri="{FF2B5EF4-FFF2-40B4-BE49-F238E27FC236}">
                <a16:creationId xmlns:a16="http://schemas.microsoft.com/office/drawing/2014/main" id="{09ECCB63-B9A6-1A4B-9739-1D464C886FDD}"/>
              </a:ext>
            </a:extLst>
          </p:cNvPr>
          <p:cNvSpPr>
            <a:spLocks noGrp="1"/>
          </p:cNvSpPr>
          <p:nvPr>
            <p:ph type="pic" sz="quarter" idx="13"/>
          </p:nvPr>
        </p:nvSpPr>
        <p:spPr>
          <a:xfrm>
            <a:off x="7183440" y="720725"/>
            <a:ext cx="5008560" cy="5429189"/>
          </a:xfrm>
        </p:spPr>
        <p:txBody>
          <a:bodyPr anchor="ctr"/>
          <a:lstStyle>
            <a:lvl1pPr marL="0" indent="0" algn="ctr">
              <a:buNone/>
              <a:defRPr/>
            </a:lvl1pPr>
          </a:lstStyle>
          <a:p>
            <a:r>
              <a:rPr lang="en-US" noProof="0" dirty="0"/>
              <a:t>Click icon to add picture</a:t>
            </a:r>
            <a:endParaRPr lang="en-GB" noProof="0" dirty="0"/>
          </a:p>
        </p:txBody>
      </p:sp>
    </p:spTree>
    <p:extLst>
      <p:ext uri="{BB962C8B-B14F-4D97-AF65-F5344CB8AC3E}">
        <p14:creationId xmlns:p14="http://schemas.microsoft.com/office/powerpoint/2010/main" val="287521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F54C8-22AC-5343-AFDD-F99C88C28CE0}"/>
              </a:ext>
            </a:extLst>
          </p:cNvPr>
          <p:cNvSpPr>
            <a:spLocks noGrp="1"/>
          </p:cNvSpPr>
          <p:nvPr>
            <p:ph type="title"/>
          </p:nvPr>
        </p:nvSpPr>
        <p:spPr>
          <a:xfrm>
            <a:off x="567601" y="720725"/>
            <a:ext cx="11056800" cy="774920"/>
          </a:xfrm>
        </p:spPr>
        <p:txBody>
          <a:bodyPr/>
          <a:lstStyle>
            <a:lvl1pPr>
              <a:defRPr sz="3600">
                <a:solidFill>
                  <a:srgbClr val="19A19E"/>
                </a:solidFill>
              </a:defRPr>
            </a:lvl1pPr>
          </a:lstStyle>
          <a:p>
            <a:r>
              <a:rPr lang="en-US" noProof="0"/>
              <a:t>Click to edit Master title style</a:t>
            </a:r>
            <a:endParaRPr lang="en-GB" noProof="0" dirty="0"/>
          </a:p>
        </p:txBody>
      </p:sp>
      <p:sp>
        <p:nvSpPr>
          <p:cNvPr id="6" name="Slide Number Placeholder 5">
            <a:extLst>
              <a:ext uri="{FF2B5EF4-FFF2-40B4-BE49-F238E27FC236}">
                <a16:creationId xmlns:a16="http://schemas.microsoft.com/office/drawing/2014/main" id="{D95CB73B-98BD-4245-B5FC-292B24F2DF9D}"/>
              </a:ext>
            </a:extLst>
          </p:cNvPr>
          <p:cNvSpPr>
            <a:spLocks noGrp="1"/>
          </p:cNvSpPr>
          <p:nvPr>
            <p:ph type="sldNum" sz="quarter" idx="12"/>
          </p:nvPr>
        </p:nvSpPr>
        <p:spPr>
          <a:xfrm>
            <a:off x="11210270" y="6281534"/>
            <a:ext cx="414131" cy="171514"/>
          </a:xfrm>
        </p:spPr>
        <p:txBody>
          <a:bodyPr/>
          <a:lstStyle>
            <a:lvl1pPr>
              <a:defRPr b="0">
                <a:solidFill>
                  <a:srgbClr val="BBB8B9"/>
                </a:solidFill>
              </a:defRPr>
            </a:lvl1pPr>
          </a:lstStyle>
          <a:p>
            <a:fld id="{AFF6ADD1-6234-A848-97F5-EB4CF5CFF533}" type="slidenum">
              <a:rPr lang="en-US" smtClean="0"/>
              <a:pPr/>
              <a:t>‹#›</a:t>
            </a:fld>
            <a:endParaRPr lang="en-US" dirty="0"/>
          </a:p>
        </p:txBody>
      </p:sp>
      <p:cxnSp>
        <p:nvCxnSpPr>
          <p:cNvPr id="10" name="Straight Connector 9">
            <a:extLst>
              <a:ext uri="{FF2B5EF4-FFF2-40B4-BE49-F238E27FC236}">
                <a16:creationId xmlns:a16="http://schemas.microsoft.com/office/drawing/2014/main" id="{756A694B-5588-E04A-8966-4CCDF8665E50}"/>
              </a:ext>
            </a:extLst>
          </p:cNvPr>
          <p:cNvCxnSpPr>
            <a:cxnSpLocks/>
          </p:cNvCxnSpPr>
          <p:nvPr userDrawn="1"/>
        </p:nvCxnSpPr>
        <p:spPr>
          <a:xfrm>
            <a:off x="567600" y="6149914"/>
            <a:ext cx="1105680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id="{83376E32-C21D-A046-AF54-997B28BBF628}"/>
              </a:ext>
            </a:extLst>
          </p:cNvPr>
          <p:cNvPicPr>
            <a:picLocks noChangeAspect="1"/>
          </p:cNvPicPr>
          <p:nvPr userDrawn="1"/>
        </p:nvPicPr>
        <p:blipFill>
          <a:blip r:embed="rId2"/>
          <a:stretch>
            <a:fillRect/>
          </a:stretch>
        </p:blipFill>
        <p:spPr>
          <a:xfrm>
            <a:off x="567599" y="6331412"/>
            <a:ext cx="1079500" cy="88900"/>
          </a:xfrm>
          <a:prstGeom prst="rect">
            <a:avLst/>
          </a:prstGeom>
        </p:spPr>
      </p:pic>
    </p:spTree>
    <p:extLst>
      <p:ext uri="{BB962C8B-B14F-4D97-AF65-F5344CB8AC3E}">
        <p14:creationId xmlns:p14="http://schemas.microsoft.com/office/powerpoint/2010/main" val="3841619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95CB73B-98BD-4245-B5FC-292B24F2DF9D}"/>
              </a:ext>
            </a:extLst>
          </p:cNvPr>
          <p:cNvSpPr>
            <a:spLocks noGrp="1"/>
          </p:cNvSpPr>
          <p:nvPr>
            <p:ph type="sldNum" sz="quarter" idx="12"/>
          </p:nvPr>
        </p:nvSpPr>
        <p:spPr>
          <a:xfrm>
            <a:off x="11210270" y="6281534"/>
            <a:ext cx="414131" cy="171514"/>
          </a:xfrm>
        </p:spPr>
        <p:txBody>
          <a:bodyPr/>
          <a:lstStyle>
            <a:lvl1pPr>
              <a:defRPr b="0">
                <a:solidFill>
                  <a:srgbClr val="BBB8B9"/>
                </a:solidFill>
              </a:defRPr>
            </a:lvl1pPr>
          </a:lstStyle>
          <a:p>
            <a:fld id="{AFF6ADD1-6234-A848-97F5-EB4CF5CFF533}" type="slidenum">
              <a:rPr lang="en-US" smtClean="0"/>
              <a:pPr/>
              <a:t>‹#›</a:t>
            </a:fld>
            <a:endParaRPr lang="en-US" dirty="0"/>
          </a:p>
        </p:txBody>
      </p:sp>
      <p:cxnSp>
        <p:nvCxnSpPr>
          <p:cNvPr id="10" name="Straight Connector 9">
            <a:extLst>
              <a:ext uri="{FF2B5EF4-FFF2-40B4-BE49-F238E27FC236}">
                <a16:creationId xmlns:a16="http://schemas.microsoft.com/office/drawing/2014/main" id="{756A694B-5588-E04A-8966-4CCDF8665E50}"/>
              </a:ext>
            </a:extLst>
          </p:cNvPr>
          <p:cNvCxnSpPr>
            <a:cxnSpLocks/>
          </p:cNvCxnSpPr>
          <p:nvPr userDrawn="1"/>
        </p:nvCxnSpPr>
        <p:spPr>
          <a:xfrm>
            <a:off x="567600" y="6149914"/>
            <a:ext cx="1105680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id="{83376E32-C21D-A046-AF54-997B28BBF628}"/>
              </a:ext>
            </a:extLst>
          </p:cNvPr>
          <p:cNvPicPr>
            <a:picLocks noChangeAspect="1"/>
          </p:cNvPicPr>
          <p:nvPr userDrawn="1"/>
        </p:nvPicPr>
        <p:blipFill>
          <a:blip r:embed="rId2"/>
          <a:stretch>
            <a:fillRect/>
          </a:stretch>
        </p:blipFill>
        <p:spPr>
          <a:xfrm>
            <a:off x="567599" y="6331412"/>
            <a:ext cx="1079500" cy="88900"/>
          </a:xfrm>
          <a:prstGeom prst="rect">
            <a:avLst/>
          </a:prstGeom>
        </p:spPr>
      </p:pic>
    </p:spTree>
    <p:extLst>
      <p:ext uri="{BB962C8B-B14F-4D97-AF65-F5344CB8AC3E}">
        <p14:creationId xmlns:p14="http://schemas.microsoft.com/office/powerpoint/2010/main" val="1769315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F54C8-22AC-5343-AFDD-F99C88C28CE0}"/>
              </a:ext>
            </a:extLst>
          </p:cNvPr>
          <p:cNvSpPr>
            <a:spLocks noGrp="1"/>
          </p:cNvSpPr>
          <p:nvPr>
            <p:ph type="title"/>
          </p:nvPr>
        </p:nvSpPr>
        <p:spPr>
          <a:xfrm>
            <a:off x="567600" y="720725"/>
            <a:ext cx="11056801" cy="774920"/>
          </a:xfrm>
        </p:spPr>
        <p:txBody>
          <a:bodyPr/>
          <a:lstStyle>
            <a:lvl1pPr>
              <a:defRPr sz="3600">
                <a:solidFill>
                  <a:srgbClr val="19A19E"/>
                </a:solidFill>
              </a:defRPr>
            </a:lvl1p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D074A1D2-E755-AA49-BE12-04C68F497AFE}"/>
              </a:ext>
            </a:extLst>
          </p:cNvPr>
          <p:cNvSpPr>
            <a:spLocks noGrp="1"/>
          </p:cNvSpPr>
          <p:nvPr>
            <p:ph idx="1" hasCustomPrompt="1"/>
          </p:nvPr>
        </p:nvSpPr>
        <p:spPr>
          <a:xfrm>
            <a:off x="567599" y="1495645"/>
            <a:ext cx="11056076" cy="774919"/>
          </a:xfrm>
        </p:spPr>
        <p:txBody>
          <a:bodyPr/>
          <a:lstStyle>
            <a:lvl1pPr>
              <a:spcBef>
                <a:spcPts val="1600"/>
              </a:spcBef>
              <a:defRPr/>
            </a:lvl1pPr>
            <a:lvl2pPr>
              <a:spcBef>
                <a:spcPts val="1600"/>
              </a:spcBef>
              <a:defRPr/>
            </a:lvl2pPr>
            <a:lvl3pPr>
              <a:spcBef>
                <a:spcPts val="1600"/>
              </a:spcBef>
              <a:defRPr/>
            </a:lvl3pPr>
            <a:lvl4pPr>
              <a:spcBef>
                <a:spcPts val="1600"/>
              </a:spcBef>
              <a:defRPr/>
            </a:lvl4pPr>
            <a:lvl5pPr>
              <a:spcBef>
                <a:spcPts val="1600"/>
              </a:spcBef>
              <a:defRPr/>
            </a:lvl5pPr>
          </a:lstStyle>
          <a:p>
            <a:pPr lvl="0"/>
            <a:r>
              <a:rPr lang="en-GB" noProof="0" dirty="0"/>
              <a:t>Click to edit Master text styles</a:t>
            </a:r>
          </a:p>
        </p:txBody>
      </p:sp>
      <p:sp>
        <p:nvSpPr>
          <p:cNvPr id="6" name="Slide Number Placeholder 5">
            <a:extLst>
              <a:ext uri="{FF2B5EF4-FFF2-40B4-BE49-F238E27FC236}">
                <a16:creationId xmlns:a16="http://schemas.microsoft.com/office/drawing/2014/main" id="{D95CB73B-98BD-4245-B5FC-292B24F2DF9D}"/>
              </a:ext>
            </a:extLst>
          </p:cNvPr>
          <p:cNvSpPr>
            <a:spLocks noGrp="1"/>
          </p:cNvSpPr>
          <p:nvPr>
            <p:ph type="sldNum" sz="quarter" idx="12"/>
          </p:nvPr>
        </p:nvSpPr>
        <p:spPr>
          <a:xfrm>
            <a:off x="11210270" y="6281534"/>
            <a:ext cx="414131" cy="171514"/>
          </a:xfrm>
        </p:spPr>
        <p:txBody>
          <a:bodyPr/>
          <a:lstStyle>
            <a:lvl1pPr>
              <a:defRPr b="0">
                <a:solidFill>
                  <a:srgbClr val="BBB8B9"/>
                </a:solidFill>
              </a:defRPr>
            </a:lvl1pPr>
          </a:lstStyle>
          <a:p>
            <a:fld id="{AFF6ADD1-6234-A848-97F5-EB4CF5CFF533}" type="slidenum">
              <a:rPr lang="en-US" smtClean="0"/>
              <a:pPr/>
              <a:t>‹#›</a:t>
            </a:fld>
            <a:endParaRPr lang="en-US" dirty="0"/>
          </a:p>
        </p:txBody>
      </p:sp>
      <p:cxnSp>
        <p:nvCxnSpPr>
          <p:cNvPr id="10" name="Straight Connector 9">
            <a:extLst>
              <a:ext uri="{FF2B5EF4-FFF2-40B4-BE49-F238E27FC236}">
                <a16:creationId xmlns:a16="http://schemas.microsoft.com/office/drawing/2014/main" id="{756A694B-5588-E04A-8966-4CCDF8665E50}"/>
              </a:ext>
            </a:extLst>
          </p:cNvPr>
          <p:cNvCxnSpPr>
            <a:cxnSpLocks/>
          </p:cNvCxnSpPr>
          <p:nvPr userDrawn="1"/>
        </p:nvCxnSpPr>
        <p:spPr>
          <a:xfrm>
            <a:off x="567600" y="6149914"/>
            <a:ext cx="1105680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id="{83376E32-C21D-A046-AF54-997B28BBF628}"/>
              </a:ext>
            </a:extLst>
          </p:cNvPr>
          <p:cNvPicPr>
            <a:picLocks noChangeAspect="1"/>
          </p:cNvPicPr>
          <p:nvPr userDrawn="1"/>
        </p:nvPicPr>
        <p:blipFill>
          <a:blip r:embed="rId2"/>
          <a:stretch>
            <a:fillRect/>
          </a:stretch>
        </p:blipFill>
        <p:spPr>
          <a:xfrm>
            <a:off x="567599" y="6331412"/>
            <a:ext cx="1079500" cy="88900"/>
          </a:xfrm>
          <a:prstGeom prst="rect">
            <a:avLst/>
          </a:prstGeom>
        </p:spPr>
      </p:pic>
      <p:sp>
        <p:nvSpPr>
          <p:cNvPr id="5" name="Table Placeholder 4">
            <a:extLst>
              <a:ext uri="{FF2B5EF4-FFF2-40B4-BE49-F238E27FC236}">
                <a16:creationId xmlns:a16="http://schemas.microsoft.com/office/drawing/2014/main" id="{D8147A03-8208-B54D-AF9A-46CC7AD3E835}"/>
              </a:ext>
            </a:extLst>
          </p:cNvPr>
          <p:cNvSpPr>
            <a:spLocks noGrp="1"/>
          </p:cNvSpPr>
          <p:nvPr>
            <p:ph type="tbl" sz="quarter" idx="13"/>
          </p:nvPr>
        </p:nvSpPr>
        <p:spPr>
          <a:xfrm>
            <a:off x="567599" y="2270564"/>
            <a:ext cx="11056076" cy="3374097"/>
          </a:xfrm>
        </p:spPr>
        <p:txBody>
          <a:bodyPr anchor="ctr"/>
          <a:lstStyle>
            <a:lvl1pPr marL="0" indent="0" algn="ctr">
              <a:buNone/>
              <a:defRPr/>
            </a:lvl1pPr>
          </a:lstStyle>
          <a:p>
            <a:r>
              <a:rPr lang="en-US" noProof="0" dirty="0"/>
              <a:t>Click icon to add table</a:t>
            </a:r>
            <a:endParaRPr lang="en-GB" noProof="0" dirty="0"/>
          </a:p>
        </p:txBody>
      </p:sp>
    </p:spTree>
    <p:extLst>
      <p:ext uri="{BB962C8B-B14F-4D97-AF65-F5344CB8AC3E}">
        <p14:creationId xmlns:p14="http://schemas.microsoft.com/office/powerpoint/2010/main" val="181825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0DDB8B-AD2D-A64F-BE24-1BFAAFBFBDF8}"/>
              </a:ext>
            </a:extLst>
          </p:cNvPr>
          <p:cNvSpPr>
            <a:spLocks noGrp="1"/>
          </p:cNvSpPr>
          <p:nvPr>
            <p:ph type="title"/>
          </p:nvPr>
        </p:nvSpPr>
        <p:spPr>
          <a:xfrm>
            <a:off x="503999" y="501651"/>
            <a:ext cx="11181593" cy="993994"/>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4B88DC5-8715-A04B-857A-C22F6F8F8611}"/>
              </a:ext>
            </a:extLst>
          </p:cNvPr>
          <p:cNvSpPr>
            <a:spLocks noGrp="1"/>
          </p:cNvSpPr>
          <p:nvPr>
            <p:ph type="body" idx="1"/>
          </p:nvPr>
        </p:nvSpPr>
        <p:spPr>
          <a:xfrm>
            <a:off x="503997" y="1999643"/>
            <a:ext cx="11181590" cy="395600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602F0AD-597B-3D44-80AE-5AEECBAB3A9B}"/>
              </a:ext>
            </a:extLst>
          </p:cNvPr>
          <p:cNvSpPr>
            <a:spLocks noGrp="1"/>
          </p:cNvSpPr>
          <p:nvPr>
            <p:ph type="ftr" sz="quarter" idx="3"/>
          </p:nvPr>
        </p:nvSpPr>
        <p:spPr>
          <a:xfrm>
            <a:off x="503997" y="6356351"/>
            <a:ext cx="6981831" cy="171384"/>
          </a:xfrm>
          <a:prstGeom prst="rect">
            <a:avLst/>
          </a:prstGeom>
        </p:spPr>
        <p:txBody>
          <a:bodyPr vert="horz" lIns="0" tIns="0" rIns="0" bIns="0" rtlCol="0" anchor="t"/>
          <a:lstStyle>
            <a:lvl1pPr algn="l">
              <a:defRPr sz="1000">
                <a:solidFill>
                  <a:srgbClr val="414142"/>
                </a:solidFill>
                <a:latin typeface="Arial" panose="020B0604020202020204" pitchFamily="34" charset="0"/>
                <a:cs typeface="Arial" panose="020B0604020202020204" pitchFamily="34" charset="0"/>
              </a:defRPr>
            </a:lvl1pPr>
          </a:lstStyle>
          <a:p>
            <a:r>
              <a:rPr lang="en-US" dirty="0"/>
              <a:t>Kingsley Napley: Title of presentation here</a:t>
            </a:r>
          </a:p>
        </p:txBody>
      </p:sp>
      <p:sp>
        <p:nvSpPr>
          <p:cNvPr id="6" name="Slide Number Placeholder 5">
            <a:extLst>
              <a:ext uri="{FF2B5EF4-FFF2-40B4-BE49-F238E27FC236}">
                <a16:creationId xmlns:a16="http://schemas.microsoft.com/office/drawing/2014/main" id="{1913F6FD-9C54-EA45-B1CC-AA51BBF48E9A}"/>
              </a:ext>
            </a:extLst>
          </p:cNvPr>
          <p:cNvSpPr>
            <a:spLocks noGrp="1"/>
          </p:cNvSpPr>
          <p:nvPr>
            <p:ph type="sldNum" sz="quarter" idx="4"/>
          </p:nvPr>
        </p:nvSpPr>
        <p:spPr>
          <a:xfrm>
            <a:off x="11271456" y="6356351"/>
            <a:ext cx="414131" cy="171514"/>
          </a:xfrm>
          <a:prstGeom prst="rect">
            <a:avLst/>
          </a:prstGeom>
        </p:spPr>
        <p:txBody>
          <a:bodyPr vert="horz" lIns="0" tIns="0" rIns="0" bIns="0" rtlCol="0" anchor="t"/>
          <a:lstStyle>
            <a:lvl1pPr algn="r">
              <a:defRPr sz="1000" b="1">
                <a:solidFill>
                  <a:srgbClr val="414142"/>
                </a:solidFill>
                <a:latin typeface="Arial" panose="020B0604020202020204" pitchFamily="34" charset="0"/>
                <a:cs typeface="Arial" panose="020B0604020202020204" pitchFamily="34" charset="0"/>
              </a:defRPr>
            </a:lvl1pPr>
          </a:lstStyle>
          <a:p>
            <a:fld id="{AFF6ADD1-6234-A848-97F5-EB4CF5CFF533}" type="slidenum">
              <a:rPr lang="en-US" smtClean="0"/>
              <a:pPr/>
              <a:t>‹#›</a:t>
            </a:fld>
            <a:endParaRPr lang="en-US" dirty="0"/>
          </a:p>
        </p:txBody>
      </p:sp>
    </p:spTree>
    <p:extLst>
      <p:ext uri="{BB962C8B-B14F-4D97-AF65-F5344CB8AC3E}">
        <p14:creationId xmlns:p14="http://schemas.microsoft.com/office/powerpoint/2010/main" val="1119570129"/>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79" r:id="rId3"/>
    <p:sldLayoutId id="2147483650" r:id="rId4"/>
    <p:sldLayoutId id="2147483652" r:id="rId5"/>
    <p:sldLayoutId id="2147483680" r:id="rId6"/>
    <p:sldLayoutId id="2147483686" r:id="rId7"/>
    <p:sldLayoutId id="2147483687" r:id="rId8"/>
    <p:sldLayoutId id="2147483694" r:id="rId9"/>
    <p:sldLayoutId id="2147483689" r:id="rId10"/>
    <p:sldLayoutId id="2147483688" r:id="rId11"/>
    <p:sldLayoutId id="2147483693" r:id="rId12"/>
    <p:sldLayoutId id="2147483691" r:id="rId13"/>
    <p:sldLayoutId id="2147483692" r:id="rId14"/>
    <p:sldLayoutId id="2147483690" r:id="rId15"/>
    <p:sldLayoutId id="2147483651" r:id="rId16"/>
    <p:sldLayoutId id="2147483682" r:id="rId17"/>
    <p:sldLayoutId id="2147483681" r:id="rId18"/>
    <p:sldLayoutId id="2147483663" r:id="rId19"/>
    <p:sldLayoutId id="2147483683" r:id="rId20"/>
    <p:sldLayoutId id="2147483684" r:id="rId21"/>
    <p:sldLayoutId id="2147483685" r:id="rId22"/>
    <p:sldLayoutId id="2147483665" r:id="rId23"/>
    <p:sldLayoutId id="2147483695" r:id="rId24"/>
    <p:sldLayoutId id="2147483696" r:id="rId25"/>
    <p:sldLayoutId id="2147483658" r:id="rId26"/>
    <p:sldLayoutId id="2147483659" r:id="rId27"/>
  </p:sldLayoutIdLst>
  <p:hf hdr="0" dt="0"/>
  <p:txStyles>
    <p:titleStyle>
      <a:lvl1pPr algn="l" defTabSz="914400" rtl="0" eaLnBrk="1" latinLnBrk="0" hangingPunct="1">
        <a:lnSpc>
          <a:spcPct val="90000"/>
        </a:lnSpc>
        <a:spcBef>
          <a:spcPct val="0"/>
        </a:spcBef>
        <a:buNone/>
        <a:defRPr sz="4000" b="1" i="0" kern="1200">
          <a:solidFill>
            <a:srgbClr val="41414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10000"/>
        </a:lnSpc>
        <a:spcBef>
          <a:spcPts val="1200"/>
        </a:spcBef>
        <a:buFont typeface="Arial" panose="020B0604020202020204" pitchFamily="34" charset="0"/>
        <a:buChar char="•"/>
        <a:defRPr sz="2800" kern="1200">
          <a:solidFill>
            <a:srgbClr val="41414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1200"/>
        </a:spcBef>
        <a:buFont typeface="Arial" panose="020B0604020202020204" pitchFamily="34" charset="0"/>
        <a:buChar char="•"/>
        <a:defRPr sz="2400" kern="1200">
          <a:solidFill>
            <a:srgbClr val="41414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1200"/>
        </a:spcBef>
        <a:buFont typeface="Arial" panose="020B0604020202020204" pitchFamily="34" charset="0"/>
        <a:buChar char="•"/>
        <a:defRPr sz="2000" kern="1200">
          <a:solidFill>
            <a:srgbClr val="41414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1200"/>
        </a:spcBef>
        <a:buFont typeface="Arial" panose="020B0604020202020204" pitchFamily="34" charset="0"/>
        <a:buChar char="•"/>
        <a:defRPr sz="1800" kern="1200">
          <a:solidFill>
            <a:srgbClr val="41414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1200"/>
        </a:spcBef>
        <a:buFont typeface="Arial" panose="020B0604020202020204" pitchFamily="34" charset="0"/>
        <a:buChar char="•"/>
        <a:defRPr sz="1800" kern="1200">
          <a:solidFill>
            <a:srgbClr val="41414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A1B64-AC75-E544-9984-0C204BF2B391}"/>
              </a:ext>
            </a:extLst>
          </p:cNvPr>
          <p:cNvSpPr>
            <a:spLocks noGrp="1"/>
          </p:cNvSpPr>
          <p:nvPr>
            <p:ph type="ctrTitle"/>
          </p:nvPr>
        </p:nvSpPr>
        <p:spPr/>
        <p:txBody>
          <a:bodyPr/>
          <a:lstStyle/>
          <a:p>
            <a:r>
              <a:rPr lang="en-GB" dirty="0"/>
              <a:t>Making the Freedom of Information Act (FOIA) and ICO work for you</a:t>
            </a:r>
            <a:endParaRPr lang="en-US" dirty="0"/>
          </a:p>
        </p:txBody>
      </p:sp>
      <p:sp>
        <p:nvSpPr>
          <p:cNvPr id="3" name="Subtitle 2">
            <a:extLst>
              <a:ext uri="{FF2B5EF4-FFF2-40B4-BE49-F238E27FC236}">
                <a16:creationId xmlns:a16="http://schemas.microsoft.com/office/drawing/2014/main" id="{897441E7-2F4D-474F-8F66-1B0091FB35A3}"/>
              </a:ext>
            </a:extLst>
          </p:cNvPr>
          <p:cNvSpPr>
            <a:spLocks noGrp="1"/>
          </p:cNvSpPr>
          <p:nvPr>
            <p:ph type="subTitle" idx="1"/>
          </p:nvPr>
        </p:nvSpPr>
        <p:spPr/>
        <p:txBody>
          <a:bodyPr/>
          <a:lstStyle/>
          <a:p>
            <a:r>
              <a:rPr lang="en-US" dirty="0"/>
              <a:t>18 June 2024 |  Sahil Kher and Peter Lockley </a:t>
            </a:r>
          </a:p>
        </p:txBody>
      </p:sp>
      <p:sp>
        <p:nvSpPr>
          <p:cNvPr id="4" name="AutoShape 2" descr="11KBW | Commercial, Employment and Public Law Barristers - Lond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8416" y="679450"/>
            <a:ext cx="1548967" cy="36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8083" y="453417"/>
            <a:ext cx="1430044" cy="76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114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ICO considerations</a:t>
            </a:r>
          </a:p>
        </p:txBody>
      </p:sp>
      <p:sp>
        <p:nvSpPr>
          <p:cNvPr id="3" name="Content Placeholder 2"/>
          <p:cNvSpPr>
            <a:spLocks noGrp="1"/>
          </p:cNvSpPr>
          <p:nvPr>
            <p:ph idx="1"/>
          </p:nvPr>
        </p:nvSpPr>
        <p:spPr/>
        <p:txBody>
          <a:bodyPr>
            <a:normAutofit fontScale="70000" lnSpcReduction="20000"/>
          </a:bodyPr>
          <a:lstStyle/>
          <a:p>
            <a:r>
              <a:rPr lang="en-GB" sz="2600" dirty="0"/>
              <a:t>Complaining to the ICO is often well worth doing</a:t>
            </a:r>
          </a:p>
          <a:p>
            <a:r>
              <a:rPr lang="en-GB" sz="2600" dirty="0"/>
              <a:t>ICO has various enforcement powers, eg to get info from a non-cooperative PA </a:t>
            </a:r>
          </a:p>
          <a:p>
            <a:r>
              <a:rPr lang="en-GB" sz="2600" dirty="0"/>
              <a:t>ICO will demand a proper explanation from PA (and find against them if they don’t provide one)</a:t>
            </a:r>
          </a:p>
          <a:p>
            <a:r>
              <a:rPr lang="en-GB" sz="2600" dirty="0"/>
              <a:t>Very sceptical of the generic arguments trotted out by, especially, Central Govt.</a:t>
            </a:r>
          </a:p>
          <a:p>
            <a:r>
              <a:rPr lang="en-GB" sz="2600" dirty="0"/>
              <a:t>You will get a chance to make your points</a:t>
            </a:r>
          </a:p>
          <a:p>
            <a:r>
              <a:rPr lang="en-GB" sz="2600" dirty="0"/>
              <a:t>ICO often puts your points to the PA</a:t>
            </a:r>
          </a:p>
          <a:p>
            <a:r>
              <a:rPr lang="en-GB" sz="2600" dirty="0"/>
              <a:t>Often PA will disclose some information in the course of this procedure</a:t>
            </a:r>
          </a:p>
          <a:p>
            <a:r>
              <a:rPr lang="en-GB" sz="2600" dirty="0"/>
              <a:t>ICO issues a decision notice – if in your favour you get information within 28 days, unless PA appeals</a:t>
            </a:r>
          </a:p>
          <a:p>
            <a:endParaRPr lang="en-GB" dirty="0"/>
          </a:p>
        </p:txBody>
      </p:sp>
      <p:sp>
        <p:nvSpPr>
          <p:cNvPr id="4" name="Slide Number Placeholder 3"/>
          <p:cNvSpPr>
            <a:spLocks noGrp="1"/>
          </p:cNvSpPr>
          <p:nvPr>
            <p:ph type="sldNum" sz="quarter" idx="12"/>
          </p:nvPr>
        </p:nvSpPr>
        <p:spPr/>
        <p:txBody>
          <a:bodyPr/>
          <a:lstStyle/>
          <a:p>
            <a:fld id="{AFF6ADD1-6234-A848-97F5-EB4CF5CFF533}" type="slidenum">
              <a:rPr lang="en-US" smtClean="0"/>
              <a:pPr/>
              <a:t>10</a:t>
            </a:fld>
            <a:endParaRPr lang="en-US" dirty="0"/>
          </a:p>
        </p:txBody>
      </p:sp>
    </p:spTree>
    <p:extLst>
      <p:ext uri="{BB962C8B-B14F-4D97-AF65-F5344CB8AC3E}">
        <p14:creationId xmlns:p14="http://schemas.microsoft.com/office/powerpoint/2010/main" val="3460076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ICO limitations</a:t>
            </a:r>
          </a:p>
        </p:txBody>
      </p:sp>
      <p:sp>
        <p:nvSpPr>
          <p:cNvPr id="3" name="Content Placeholder 2"/>
          <p:cNvSpPr>
            <a:spLocks noGrp="1"/>
          </p:cNvSpPr>
          <p:nvPr>
            <p:ph idx="1"/>
          </p:nvPr>
        </p:nvSpPr>
        <p:spPr/>
        <p:txBody>
          <a:bodyPr>
            <a:normAutofit/>
          </a:bodyPr>
          <a:lstStyle/>
          <a:p>
            <a:r>
              <a:rPr lang="en-GB" sz="2000" dirty="0"/>
              <a:t>ICO may uphold a refusal </a:t>
            </a:r>
          </a:p>
          <a:p>
            <a:r>
              <a:rPr lang="en-GB" sz="2000" dirty="0"/>
              <a:t>It will be slow to find wrongdoing or bad faith by a PA</a:t>
            </a:r>
          </a:p>
          <a:p>
            <a:r>
              <a:rPr lang="en-GB" sz="2000" dirty="0"/>
              <a:t>ICO may take ‘not held’ at face value</a:t>
            </a:r>
          </a:p>
          <a:p>
            <a:r>
              <a:rPr lang="en-GB" sz="2000" dirty="0"/>
              <a:t>Accepts the need to protect certain info – tries to apply the balance struck in the Act</a:t>
            </a:r>
          </a:p>
          <a:p>
            <a:r>
              <a:rPr lang="en-GB" sz="2000" dirty="0"/>
              <a:t>Process can be lengthy – 6-12 months</a:t>
            </a:r>
          </a:p>
          <a:p>
            <a:endParaRPr lang="en-GB" sz="2000" dirty="0"/>
          </a:p>
        </p:txBody>
      </p:sp>
      <p:sp>
        <p:nvSpPr>
          <p:cNvPr id="4" name="Slide Number Placeholder 3"/>
          <p:cNvSpPr>
            <a:spLocks noGrp="1"/>
          </p:cNvSpPr>
          <p:nvPr>
            <p:ph type="sldNum" sz="quarter" idx="12"/>
          </p:nvPr>
        </p:nvSpPr>
        <p:spPr/>
        <p:txBody>
          <a:bodyPr/>
          <a:lstStyle/>
          <a:p>
            <a:fld id="{AFF6ADD1-6234-A848-97F5-EB4CF5CFF533}" type="slidenum">
              <a:rPr lang="en-US" smtClean="0"/>
              <a:pPr/>
              <a:t>11</a:t>
            </a:fld>
            <a:endParaRPr lang="en-US" dirty="0"/>
          </a:p>
        </p:txBody>
      </p:sp>
    </p:spTree>
    <p:extLst>
      <p:ext uri="{BB962C8B-B14F-4D97-AF65-F5344CB8AC3E}">
        <p14:creationId xmlns:p14="http://schemas.microsoft.com/office/powerpoint/2010/main" val="2328349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stage - appeal</a:t>
            </a:r>
          </a:p>
        </p:txBody>
      </p:sp>
      <p:sp>
        <p:nvSpPr>
          <p:cNvPr id="3" name="Content Placeholder 2"/>
          <p:cNvSpPr>
            <a:spLocks noGrp="1"/>
          </p:cNvSpPr>
          <p:nvPr>
            <p:ph idx="1"/>
          </p:nvPr>
        </p:nvSpPr>
        <p:spPr>
          <a:xfrm>
            <a:off x="567600" y="1694843"/>
            <a:ext cx="11056801" cy="3570033"/>
          </a:xfrm>
        </p:spPr>
        <p:txBody>
          <a:bodyPr>
            <a:noAutofit/>
          </a:bodyPr>
          <a:lstStyle/>
          <a:p>
            <a:pPr>
              <a:spcBef>
                <a:spcPts val="1000"/>
              </a:spcBef>
            </a:pPr>
            <a:r>
              <a:rPr lang="en-GB" sz="1600" b="1" dirty="0"/>
              <a:t>Either party can do this as of right – no permission threshold</a:t>
            </a:r>
          </a:p>
          <a:p>
            <a:pPr>
              <a:spcBef>
                <a:spcPts val="1000"/>
              </a:spcBef>
            </a:pPr>
            <a:r>
              <a:rPr lang="en-GB" sz="1600" b="1" dirty="0"/>
              <a:t>Complete re-hearing – some appeals are just asking the Tribunal to take the decision again and differently</a:t>
            </a:r>
          </a:p>
          <a:p>
            <a:pPr marL="971550" lvl="1" indent="-514350">
              <a:spcBef>
                <a:spcPts val="1000"/>
              </a:spcBef>
              <a:buFont typeface="+mj-lt"/>
              <a:buAutoNum type="romanLcPeriod"/>
            </a:pPr>
            <a:r>
              <a:rPr lang="en-GB" sz="1400" dirty="0"/>
              <a:t>Sometimes there is a concern that defendants do this to buy delay</a:t>
            </a:r>
          </a:p>
          <a:p>
            <a:pPr marL="971550" lvl="1" indent="-514350">
              <a:spcBef>
                <a:spcPts val="1000"/>
              </a:spcBef>
              <a:buFont typeface="+mj-lt"/>
              <a:buAutoNum type="romanLcPeriod"/>
            </a:pPr>
            <a:r>
              <a:rPr lang="en-GB" sz="1400" dirty="0"/>
              <a:t>Appeal stays the requirement to release</a:t>
            </a:r>
          </a:p>
          <a:p>
            <a:pPr>
              <a:spcBef>
                <a:spcPts val="1000"/>
              </a:spcBef>
            </a:pPr>
            <a:r>
              <a:rPr lang="en-GB" sz="1600" b="1" dirty="0"/>
              <a:t>Costs-free</a:t>
            </a:r>
          </a:p>
          <a:p>
            <a:pPr>
              <a:spcBef>
                <a:spcPts val="1000"/>
              </a:spcBef>
            </a:pPr>
            <a:r>
              <a:rPr lang="en-GB" sz="1600" b="1" dirty="0"/>
              <a:t>You </a:t>
            </a:r>
            <a:r>
              <a:rPr lang="en-GB" sz="1600" b="1" u="sng" dirty="0"/>
              <a:t>can</a:t>
            </a:r>
            <a:r>
              <a:rPr lang="en-GB" sz="1600" b="1" dirty="0"/>
              <a:t> represent yourself</a:t>
            </a:r>
          </a:p>
          <a:p>
            <a:pPr marL="971550" lvl="1" indent="-514350">
              <a:spcBef>
                <a:spcPts val="1000"/>
              </a:spcBef>
              <a:buFont typeface="+mj-lt"/>
              <a:buAutoNum type="romanLcPeriod"/>
            </a:pPr>
            <a:r>
              <a:rPr lang="en-GB" sz="1400" dirty="0"/>
              <a:t>Law / procedure of FOIA is probably comprehensible</a:t>
            </a:r>
          </a:p>
          <a:p>
            <a:pPr marL="971550" lvl="1" indent="-514350">
              <a:spcBef>
                <a:spcPts val="1000"/>
              </a:spcBef>
              <a:buFont typeface="+mj-lt"/>
              <a:buAutoNum type="romanLcPeriod"/>
            </a:pPr>
            <a:r>
              <a:rPr lang="en-GB" sz="1400" dirty="0"/>
              <a:t>Online sources:</a:t>
            </a:r>
          </a:p>
          <a:p>
            <a:pPr marL="1428750" lvl="2" indent="-514350">
              <a:spcBef>
                <a:spcPts val="1000"/>
              </a:spcBef>
              <a:buFont typeface="+mj-lt"/>
              <a:buAutoNum type="arabicPeriod"/>
            </a:pPr>
            <a:r>
              <a:rPr lang="en-GB" sz="1200" dirty="0"/>
              <a:t>ICO guidance</a:t>
            </a:r>
          </a:p>
          <a:p>
            <a:pPr marL="1428750" lvl="2" indent="-514350">
              <a:spcBef>
                <a:spcPts val="1000"/>
              </a:spcBef>
              <a:buFont typeface="+mj-lt"/>
              <a:buAutoNum type="arabicPeriod"/>
            </a:pPr>
            <a:r>
              <a:rPr lang="en-GB" sz="1200" dirty="0"/>
              <a:t>11KBW’s blog – Panopticon </a:t>
            </a:r>
          </a:p>
          <a:p>
            <a:pPr marL="1428750" lvl="2" indent="-514350">
              <a:spcBef>
                <a:spcPts val="1000"/>
              </a:spcBef>
              <a:buFont typeface="+mj-lt"/>
              <a:buAutoNum type="arabicPeriod"/>
            </a:pPr>
            <a:r>
              <a:rPr lang="en-GB" sz="1200" dirty="0"/>
              <a:t>What Do They Know</a:t>
            </a:r>
          </a:p>
          <a:p>
            <a:pPr>
              <a:spcBef>
                <a:spcPts val="1000"/>
              </a:spcBef>
            </a:pPr>
            <a:r>
              <a:rPr lang="en-GB" sz="1600" b="1" dirty="0"/>
              <a:t>Otherwise there are law firms and barristers willing to act pro-bono on high-profile appeals</a:t>
            </a:r>
          </a:p>
          <a:p>
            <a:pPr marL="514350" indent="-514350">
              <a:buFont typeface="+mj-lt"/>
              <a:buAutoNum type="alphaLcPeriod"/>
            </a:pPr>
            <a:endParaRPr lang="en-GB" sz="1400" dirty="0"/>
          </a:p>
        </p:txBody>
      </p:sp>
      <p:sp>
        <p:nvSpPr>
          <p:cNvPr id="4" name="Slide Number Placeholder 3"/>
          <p:cNvSpPr>
            <a:spLocks noGrp="1"/>
          </p:cNvSpPr>
          <p:nvPr>
            <p:ph type="sldNum" sz="quarter" idx="12"/>
          </p:nvPr>
        </p:nvSpPr>
        <p:spPr/>
        <p:txBody>
          <a:bodyPr/>
          <a:lstStyle/>
          <a:p>
            <a:fld id="{AFF6ADD1-6234-A848-97F5-EB4CF5CFF533}" type="slidenum">
              <a:rPr lang="en-US" smtClean="0"/>
              <a:pPr/>
              <a:t>12</a:t>
            </a:fld>
            <a:endParaRPr lang="en-US" dirty="0"/>
          </a:p>
        </p:txBody>
      </p:sp>
    </p:spTree>
    <p:extLst>
      <p:ext uri="{BB962C8B-B14F-4D97-AF65-F5344CB8AC3E}">
        <p14:creationId xmlns:p14="http://schemas.microsoft.com/office/powerpoint/2010/main" val="3396056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Exemptions – common pitfalls</a:t>
            </a:r>
          </a:p>
        </p:txBody>
      </p:sp>
      <p:sp>
        <p:nvSpPr>
          <p:cNvPr id="4" name="Slide Number Placeholder 3"/>
          <p:cNvSpPr>
            <a:spLocks noGrp="1"/>
          </p:cNvSpPr>
          <p:nvPr>
            <p:ph type="sldNum" sz="quarter" idx="4294967295"/>
          </p:nvPr>
        </p:nvSpPr>
        <p:spPr>
          <a:xfrm>
            <a:off x="11779250" y="6281738"/>
            <a:ext cx="412750" cy="171450"/>
          </a:xfrm>
        </p:spPr>
        <p:txBody>
          <a:bodyPr/>
          <a:lstStyle/>
          <a:p>
            <a:fld id="{AFF6ADD1-6234-A848-97F5-EB4CF5CFF533}" type="slidenum">
              <a:rPr lang="en-US" smtClean="0"/>
              <a:pPr/>
              <a:t>13</a:t>
            </a:fld>
            <a:endParaRPr lang="en-US" dirty="0"/>
          </a:p>
        </p:txBody>
      </p:sp>
    </p:spTree>
    <p:extLst>
      <p:ext uri="{BB962C8B-B14F-4D97-AF65-F5344CB8AC3E}">
        <p14:creationId xmlns:p14="http://schemas.microsoft.com/office/powerpoint/2010/main" val="1033471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S.12 – costs limit</a:t>
            </a:r>
          </a:p>
        </p:txBody>
      </p:sp>
      <p:sp>
        <p:nvSpPr>
          <p:cNvPr id="3" name="Content Placeholder 2"/>
          <p:cNvSpPr>
            <a:spLocks noGrp="1"/>
          </p:cNvSpPr>
          <p:nvPr>
            <p:ph idx="1"/>
          </p:nvPr>
        </p:nvSpPr>
        <p:spPr/>
        <p:txBody>
          <a:bodyPr>
            <a:normAutofit/>
          </a:bodyPr>
          <a:lstStyle/>
          <a:p>
            <a:r>
              <a:rPr lang="en-GB" sz="2000" dirty="0"/>
              <a:t>The hard limit is £600 = 24h work for central government</a:t>
            </a:r>
          </a:p>
          <a:p>
            <a:pPr lvl="1"/>
            <a:r>
              <a:rPr lang="en-GB" sz="2000" dirty="0"/>
              <a:t>£450 = for other PAs</a:t>
            </a:r>
          </a:p>
          <a:p>
            <a:r>
              <a:rPr lang="en-GB" sz="2000" dirty="0"/>
              <a:t>On the basis of PA’s own estimate</a:t>
            </a:r>
          </a:p>
          <a:p>
            <a:r>
              <a:rPr lang="en-GB" sz="2000" dirty="0"/>
              <a:t>No balance against PI</a:t>
            </a:r>
          </a:p>
          <a:p>
            <a:r>
              <a:rPr lang="en-GB" sz="2000" dirty="0"/>
              <a:t>If records are poorly organised – that is OK</a:t>
            </a:r>
          </a:p>
          <a:p>
            <a:r>
              <a:rPr lang="en-GB" sz="2000" dirty="0"/>
              <a:t>… even where unlawfully poor</a:t>
            </a:r>
          </a:p>
          <a:p>
            <a:r>
              <a:rPr lang="en-GB" sz="2000" i="1" dirty="0"/>
              <a:t>Cruelty Free International v Information Commissioner [2017] UKUT 318 (AAC).</a:t>
            </a:r>
          </a:p>
          <a:p>
            <a:endParaRPr lang="en-GB" sz="2000" dirty="0"/>
          </a:p>
        </p:txBody>
      </p:sp>
      <p:sp>
        <p:nvSpPr>
          <p:cNvPr id="4" name="Slide Number Placeholder 3"/>
          <p:cNvSpPr>
            <a:spLocks noGrp="1"/>
          </p:cNvSpPr>
          <p:nvPr>
            <p:ph type="sldNum" sz="quarter" idx="12"/>
          </p:nvPr>
        </p:nvSpPr>
        <p:spPr/>
        <p:txBody>
          <a:bodyPr/>
          <a:lstStyle/>
          <a:p>
            <a:fld id="{AFF6ADD1-6234-A848-97F5-EB4CF5CFF533}" type="slidenum">
              <a:rPr lang="en-US" smtClean="0"/>
              <a:pPr/>
              <a:t>14</a:t>
            </a:fld>
            <a:endParaRPr lang="en-US" dirty="0"/>
          </a:p>
        </p:txBody>
      </p:sp>
    </p:spTree>
    <p:extLst>
      <p:ext uri="{BB962C8B-B14F-4D97-AF65-F5344CB8AC3E}">
        <p14:creationId xmlns:p14="http://schemas.microsoft.com/office/powerpoint/2010/main" val="1427062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S.12 – costs limit (cont’d)</a:t>
            </a:r>
          </a:p>
        </p:txBody>
      </p:sp>
      <p:sp>
        <p:nvSpPr>
          <p:cNvPr id="3" name="Content Placeholder 2"/>
          <p:cNvSpPr>
            <a:spLocks noGrp="1"/>
          </p:cNvSpPr>
          <p:nvPr>
            <p:ph idx="1"/>
          </p:nvPr>
        </p:nvSpPr>
        <p:spPr/>
        <p:txBody>
          <a:bodyPr>
            <a:normAutofit fontScale="70000" lnSpcReduction="20000"/>
          </a:bodyPr>
          <a:lstStyle/>
          <a:p>
            <a:r>
              <a:rPr lang="en-GB" sz="2300" b="1" dirty="0"/>
              <a:t>The Freedom of Information and Data Protection (Appropriate Limit and Fees) Regulations 2004 </a:t>
            </a:r>
            <a:r>
              <a:rPr lang="en-GB" sz="2300" dirty="0"/>
              <a:t>lists what can go towards the limit</a:t>
            </a:r>
          </a:p>
          <a:p>
            <a:r>
              <a:rPr lang="en-GB" sz="2300" dirty="0"/>
              <a:t>Applying exemptions does not</a:t>
            </a:r>
          </a:p>
          <a:p>
            <a:r>
              <a:rPr lang="en-GB" sz="2300" dirty="0"/>
              <a:t>Same regulation ALSO states that PA can aggregate costs of multiple requests made:</a:t>
            </a:r>
          </a:p>
          <a:p>
            <a:pPr marL="914400" lvl="1" indent="-457200">
              <a:buAutoNum type="alphaLcParenBoth"/>
            </a:pPr>
            <a:r>
              <a:rPr lang="en-GB" sz="2000" i="1" dirty="0"/>
              <a:t>by one person, or</a:t>
            </a:r>
          </a:p>
          <a:p>
            <a:pPr marL="914400" lvl="1" indent="-457200">
              <a:buAutoNum type="alphaLcParenBoth"/>
            </a:pPr>
            <a:r>
              <a:rPr lang="en-GB" sz="2000" i="1" dirty="0"/>
              <a:t>by different persons who appear to the public authority to be acting in concert or in pursuance of a campaign,</a:t>
            </a:r>
          </a:p>
          <a:p>
            <a:pPr marL="457200" lvl="1" indent="0">
              <a:buNone/>
            </a:pPr>
            <a:r>
              <a:rPr lang="en-GB" sz="2000" i="1" dirty="0"/>
              <a:t>where</a:t>
            </a:r>
          </a:p>
          <a:p>
            <a:pPr marL="914400" lvl="1" indent="-457200">
              <a:buAutoNum type="alphaLcParenBoth"/>
            </a:pPr>
            <a:r>
              <a:rPr lang="en-GB" sz="2000" i="1" dirty="0"/>
              <a:t>the two or more requests referred to in paragraph (1) relate, to any extent, to the same or similar information, and</a:t>
            </a:r>
          </a:p>
          <a:p>
            <a:pPr marL="914400" lvl="1" indent="-457200">
              <a:buAutoNum type="alphaLcParenBoth"/>
            </a:pPr>
            <a:r>
              <a:rPr lang="en-GB" sz="2000" i="1" dirty="0"/>
              <a:t>those requests are received by the public authority within any period of sixty consecutive working days.</a:t>
            </a:r>
          </a:p>
          <a:p>
            <a:endParaRPr lang="en-GB" dirty="0"/>
          </a:p>
          <a:p>
            <a:endParaRPr lang="en-GB" dirty="0"/>
          </a:p>
        </p:txBody>
      </p:sp>
      <p:sp>
        <p:nvSpPr>
          <p:cNvPr id="4" name="Slide Number Placeholder 3"/>
          <p:cNvSpPr>
            <a:spLocks noGrp="1"/>
          </p:cNvSpPr>
          <p:nvPr>
            <p:ph type="sldNum" sz="quarter" idx="12"/>
          </p:nvPr>
        </p:nvSpPr>
        <p:spPr/>
        <p:txBody>
          <a:bodyPr/>
          <a:lstStyle/>
          <a:p>
            <a:fld id="{AFF6ADD1-6234-A848-97F5-EB4CF5CFF533}" type="slidenum">
              <a:rPr lang="en-US" smtClean="0"/>
              <a:pPr/>
              <a:t>15</a:t>
            </a:fld>
            <a:endParaRPr lang="en-US" dirty="0"/>
          </a:p>
        </p:txBody>
      </p:sp>
    </p:spTree>
    <p:extLst>
      <p:ext uri="{BB962C8B-B14F-4D97-AF65-F5344CB8AC3E}">
        <p14:creationId xmlns:p14="http://schemas.microsoft.com/office/powerpoint/2010/main" val="2432971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S.14 – refusal</a:t>
            </a:r>
          </a:p>
        </p:txBody>
      </p:sp>
      <p:sp>
        <p:nvSpPr>
          <p:cNvPr id="3" name="Content Placeholder 2"/>
          <p:cNvSpPr>
            <a:spLocks noGrp="1"/>
          </p:cNvSpPr>
          <p:nvPr>
            <p:ph idx="1"/>
          </p:nvPr>
        </p:nvSpPr>
        <p:spPr/>
        <p:txBody>
          <a:bodyPr>
            <a:normAutofit/>
          </a:bodyPr>
          <a:lstStyle/>
          <a:p>
            <a:r>
              <a:rPr lang="en-GB" sz="2000" dirty="0"/>
              <a:t>Section 1(1) does not oblige a public authority to comply with a request for information if the request is vexatious</a:t>
            </a:r>
          </a:p>
          <a:p>
            <a:r>
              <a:rPr lang="en-GB" sz="2000" dirty="0"/>
              <a:t>S.14 is mainly confined (in practice) to trivial issues, spiralling requests, abusive language</a:t>
            </a:r>
          </a:p>
          <a:p>
            <a:pPr lvl="1"/>
            <a:r>
              <a:rPr lang="en-GB" sz="2000" dirty="0"/>
              <a:t>BUT can be abused… so…</a:t>
            </a:r>
          </a:p>
          <a:p>
            <a:r>
              <a:rPr lang="en-GB" sz="2000" dirty="0"/>
              <a:t>Key message for requesters is not to give ANY ammunition re s. 14</a:t>
            </a:r>
          </a:p>
          <a:p>
            <a:r>
              <a:rPr lang="en-GB" sz="2000" dirty="0"/>
              <a:t>One area where FOIA is not applicant-blind – your past conduct is relevant</a:t>
            </a:r>
          </a:p>
          <a:p>
            <a:r>
              <a:rPr lang="en-GB" sz="2000" dirty="0"/>
              <a:t>You can also aggregate past requests</a:t>
            </a:r>
          </a:p>
          <a:p>
            <a:endParaRPr lang="en-GB" sz="2000" dirty="0"/>
          </a:p>
        </p:txBody>
      </p:sp>
      <p:sp>
        <p:nvSpPr>
          <p:cNvPr id="4" name="Slide Number Placeholder 3"/>
          <p:cNvSpPr>
            <a:spLocks noGrp="1"/>
          </p:cNvSpPr>
          <p:nvPr>
            <p:ph type="sldNum" sz="quarter" idx="12"/>
          </p:nvPr>
        </p:nvSpPr>
        <p:spPr/>
        <p:txBody>
          <a:bodyPr/>
          <a:lstStyle/>
          <a:p>
            <a:fld id="{AFF6ADD1-6234-A848-97F5-EB4CF5CFF533}" type="slidenum">
              <a:rPr lang="en-US" smtClean="0"/>
              <a:pPr/>
              <a:t>16</a:t>
            </a:fld>
            <a:endParaRPr lang="en-US" dirty="0"/>
          </a:p>
        </p:txBody>
      </p:sp>
    </p:spTree>
    <p:extLst>
      <p:ext uri="{BB962C8B-B14F-4D97-AF65-F5344CB8AC3E}">
        <p14:creationId xmlns:p14="http://schemas.microsoft.com/office/powerpoint/2010/main" val="2102462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S.22 – future publication</a:t>
            </a:r>
          </a:p>
        </p:txBody>
      </p:sp>
      <p:sp>
        <p:nvSpPr>
          <p:cNvPr id="3" name="Content Placeholder 2"/>
          <p:cNvSpPr>
            <a:spLocks noGrp="1"/>
          </p:cNvSpPr>
          <p:nvPr>
            <p:ph idx="1"/>
          </p:nvPr>
        </p:nvSpPr>
        <p:spPr/>
        <p:txBody>
          <a:bodyPr>
            <a:normAutofit fontScale="92500" lnSpcReduction="20000"/>
          </a:bodyPr>
          <a:lstStyle/>
          <a:p>
            <a:r>
              <a:rPr lang="en-GB" sz="1800" dirty="0"/>
              <a:t>Section 22 provides an exemption for information that is intended to be published in the future.</a:t>
            </a:r>
          </a:p>
          <a:p>
            <a:pPr lvl="1"/>
            <a:r>
              <a:rPr lang="en-GB" sz="1600" b="1" dirty="0"/>
              <a:t>Information is exempt if, at the time when the public authority receives a request for it:</a:t>
            </a:r>
          </a:p>
          <a:p>
            <a:pPr lvl="2">
              <a:buFont typeface="Courier New" panose="02070309020205020404" pitchFamily="49" charset="0"/>
              <a:buChar char="o"/>
            </a:pPr>
            <a:r>
              <a:rPr lang="en-GB" sz="1600" dirty="0"/>
              <a:t>the public authority holds the requested information;</a:t>
            </a:r>
          </a:p>
          <a:p>
            <a:pPr lvl="2">
              <a:buFont typeface="Courier New" panose="02070309020205020404" pitchFamily="49" charset="0"/>
              <a:buChar char="o"/>
            </a:pPr>
            <a:r>
              <a:rPr lang="en-GB" sz="1600" dirty="0"/>
              <a:t>the public authority intends the information to be published;</a:t>
            </a:r>
          </a:p>
          <a:p>
            <a:pPr lvl="2">
              <a:buFont typeface="Courier New" panose="02070309020205020404" pitchFamily="49" charset="0"/>
              <a:buChar char="o"/>
            </a:pPr>
            <a:r>
              <a:rPr lang="en-GB" sz="1600" dirty="0"/>
              <a:t>at some future date, whether that date is determined or not; and</a:t>
            </a:r>
          </a:p>
          <a:p>
            <a:pPr lvl="2">
              <a:buFont typeface="Courier New" panose="02070309020205020404" pitchFamily="49" charset="0"/>
              <a:buChar char="o"/>
            </a:pPr>
            <a:r>
              <a:rPr lang="en-GB" sz="1600" dirty="0"/>
              <a:t>in all the circumstances it is reasonable to withhold the information until its planned publication</a:t>
            </a:r>
          </a:p>
          <a:p>
            <a:pPr lvl="1">
              <a:buFont typeface="Courier New" panose="02070309020205020404" pitchFamily="49" charset="0"/>
              <a:buChar char="o"/>
            </a:pPr>
            <a:r>
              <a:rPr lang="en-GB" sz="2000" i="1" dirty="0"/>
              <a:t>Slater v DWP </a:t>
            </a:r>
            <a:r>
              <a:rPr lang="en-GB" sz="2000" dirty="0"/>
              <a:t>cases – </a:t>
            </a:r>
          </a:p>
          <a:p>
            <a:pPr lvl="2">
              <a:buFont typeface="Courier New" panose="02070309020205020404" pitchFamily="49" charset="0"/>
              <a:buChar char="o"/>
            </a:pPr>
            <a:r>
              <a:rPr lang="en-GB" sz="1600" dirty="0"/>
              <a:t>DWP has schedule for publishing internal assurance reviews of Universal Credit programme</a:t>
            </a:r>
          </a:p>
          <a:p>
            <a:pPr lvl="2">
              <a:buFont typeface="Courier New" panose="02070309020205020404" pitchFamily="49" charset="0"/>
              <a:buChar char="o"/>
            </a:pPr>
            <a:r>
              <a:rPr lang="en-GB" sz="1600" dirty="0"/>
              <a:t>Cases turn on whether delay until publication is ‘reasonable’</a:t>
            </a:r>
          </a:p>
        </p:txBody>
      </p:sp>
      <p:sp>
        <p:nvSpPr>
          <p:cNvPr id="4" name="Slide Number Placeholder 3"/>
          <p:cNvSpPr>
            <a:spLocks noGrp="1"/>
          </p:cNvSpPr>
          <p:nvPr>
            <p:ph type="sldNum" sz="quarter" idx="12"/>
          </p:nvPr>
        </p:nvSpPr>
        <p:spPr/>
        <p:txBody>
          <a:bodyPr/>
          <a:lstStyle/>
          <a:p>
            <a:fld id="{AFF6ADD1-6234-A848-97F5-EB4CF5CFF533}" type="slidenum">
              <a:rPr lang="en-US" smtClean="0"/>
              <a:pPr/>
              <a:t>17</a:t>
            </a:fld>
            <a:endParaRPr lang="en-US" dirty="0"/>
          </a:p>
        </p:txBody>
      </p:sp>
    </p:spTree>
    <p:extLst>
      <p:ext uri="{BB962C8B-B14F-4D97-AF65-F5344CB8AC3E}">
        <p14:creationId xmlns:p14="http://schemas.microsoft.com/office/powerpoint/2010/main" val="857308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S.35 – formulation of government policy</a:t>
            </a:r>
          </a:p>
        </p:txBody>
      </p:sp>
      <p:sp>
        <p:nvSpPr>
          <p:cNvPr id="3" name="Content Placeholder 2"/>
          <p:cNvSpPr>
            <a:spLocks noGrp="1"/>
          </p:cNvSpPr>
          <p:nvPr>
            <p:ph idx="1"/>
          </p:nvPr>
        </p:nvSpPr>
        <p:spPr/>
        <p:txBody>
          <a:bodyPr>
            <a:noAutofit/>
          </a:bodyPr>
          <a:lstStyle/>
          <a:p>
            <a:r>
              <a:rPr lang="en-GB" sz="1800" dirty="0"/>
              <a:t>35 Formulation of government policy, etc.</a:t>
            </a:r>
          </a:p>
          <a:p>
            <a:pPr marL="971550" lvl="1" indent="-514350">
              <a:buAutoNum type="arabicParenBoth"/>
            </a:pPr>
            <a:r>
              <a:rPr lang="en-GB" sz="1600" i="1" dirty="0"/>
              <a:t>Information held by a government department is exempt information if it relates to—</a:t>
            </a:r>
          </a:p>
          <a:p>
            <a:pPr marL="1371600" lvl="2" indent="-457200">
              <a:buAutoNum type="alphaLcParenBoth"/>
            </a:pPr>
            <a:r>
              <a:rPr lang="en-GB" sz="1600" i="1" dirty="0"/>
              <a:t>the formulation or development of government policy</a:t>
            </a:r>
            <a:endParaRPr lang="en-GB" sz="1600" dirty="0"/>
          </a:p>
          <a:p>
            <a:r>
              <a:rPr lang="en-GB" sz="1800" dirty="0"/>
              <a:t>2 key points:</a:t>
            </a:r>
          </a:p>
          <a:p>
            <a:pPr marL="914400" lvl="1" indent="-457200">
              <a:buFont typeface="+mj-lt"/>
              <a:buAutoNum type="arabicPeriod"/>
            </a:pPr>
            <a:r>
              <a:rPr lang="en-GB" sz="1600" dirty="0"/>
              <a:t>must relate to formulation</a:t>
            </a:r>
          </a:p>
          <a:p>
            <a:pPr lvl="2">
              <a:buFont typeface="Courier New" panose="02070309020205020404" pitchFamily="49" charset="0"/>
              <a:buChar char="o"/>
            </a:pPr>
            <a:r>
              <a:rPr lang="en-GB" sz="1400" dirty="0"/>
              <a:t>Distinction between ‘implementation’ and ‘formulation’ – can assist requesters</a:t>
            </a:r>
          </a:p>
          <a:p>
            <a:pPr marL="914400" lvl="1" indent="-457200">
              <a:buFont typeface="+mj-lt"/>
              <a:buAutoNum type="arabicPeriod"/>
            </a:pPr>
            <a:r>
              <a:rPr lang="en-GB" sz="1600" dirty="0"/>
              <a:t>the content can be very innocuous and still be caught by s. 35</a:t>
            </a:r>
            <a:endParaRPr lang="en-GB" sz="1800" dirty="0"/>
          </a:p>
          <a:p>
            <a:r>
              <a:rPr lang="en-GB" sz="1800" dirty="0"/>
              <a:t>Important to remember that FOIA applies to information and not documents – PA has to go through and redact ONLY what genuinely merits being withheld.</a:t>
            </a:r>
          </a:p>
          <a:p>
            <a:endParaRPr lang="en-GB" sz="1800" dirty="0"/>
          </a:p>
        </p:txBody>
      </p:sp>
      <p:sp>
        <p:nvSpPr>
          <p:cNvPr id="4" name="Slide Number Placeholder 3"/>
          <p:cNvSpPr>
            <a:spLocks noGrp="1"/>
          </p:cNvSpPr>
          <p:nvPr>
            <p:ph type="sldNum" sz="quarter" idx="12"/>
          </p:nvPr>
        </p:nvSpPr>
        <p:spPr/>
        <p:txBody>
          <a:bodyPr/>
          <a:lstStyle/>
          <a:p>
            <a:fld id="{AFF6ADD1-6234-A848-97F5-EB4CF5CFF533}" type="slidenum">
              <a:rPr lang="en-US" smtClean="0"/>
              <a:pPr/>
              <a:t>18</a:t>
            </a:fld>
            <a:endParaRPr lang="en-US" dirty="0"/>
          </a:p>
        </p:txBody>
      </p:sp>
    </p:spTree>
    <p:extLst>
      <p:ext uri="{BB962C8B-B14F-4D97-AF65-F5344CB8AC3E}">
        <p14:creationId xmlns:p14="http://schemas.microsoft.com/office/powerpoint/2010/main" val="1764826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S.36 – effective conduct of public affairs</a:t>
            </a:r>
          </a:p>
        </p:txBody>
      </p:sp>
      <p:sp>
        <p:nvSpPr>
          <p:cNvPr id="3" name="Content Placeholder 2"/>
          <p:cNvSpPr>
            <a:spLocks noGrp="1"/>
          </p:cNvSpPr>
          <p:nvPr>
            <p:ph idx="1"/>
          </p:nvPr>
        </p:nvSpPr>
        <p:spPr/>
        <p:txBody>
          <a:bodyPr>
            <a:normAutofit/>
          </a:bodyPr>
          <a:lstStyle/>
          <a:p>
            <a:r>
              <a:rPr lang="en-GB" sz="2000" dirty="0"/>
              <a:t>S. 36 provides </a:t>
            </a:r>
            <a:r>
              <a:rPr lang="en-GB" sz="2000" i="1" dirty="0"/>
              <a:t>for information to be exempt from disclosure where that information would, or would be likely to, inhibit: the free and frank provision of advice, or. the free and frank exchange of views for the purposes of deliberation, or. the effective conduct of public affairs.</a:t>
            </a:r>
          </a:p>
          <a:p>
            <a:r>
              <a:rPr lang="en-GB" sz="2000" dirty="0"/>
              <a:t>Needs a qualified person’s opinion – someone very senior who decides (in their reasonable opinion) that it </a:t>
            </a:r>
            <a:r>
              <a:rPr lang="en-GB" sz="2000" i="1" dirty="0"/>
              <a:t>would, or would be likely to, inhibit:</a:t>
            </a:r>
          </a:p>
          <a:p>
            <a:pPr marL="742950" lvl="1" indent="-285750">
              <a:buAutoNum type="romanLcParenBoth"/>
            </a:pPr>
            <a:r>
              <a:rPr lang="en-GB" sz="1800" i="1" dirty="0"/>
              <a:t>the free and frank provision of advice, or </a:t>
            </a:r>
          </a:p>
          <a:p>
            <a:pPr marL="742950" lvl="1" indent="-285750">
              <a:buAutoNum type="romanLcParenBoth"/>
            </a:pPr>
            <a:r>
              <a:rPr lang="en-GB" sz="1800" i="1" dirty="0"/>
              <a:t>the free and frank exchange of views for the purposes of deliberation</a:t>
            </a:r>
          </a:p>
          <a:p>
            <a:r>
              <a:rPr lang="en-GB" sz="2000" dirty="0"/>
              <a:t>Would = balance of probabilities; would be likely = “may well happen”</a:t>
            </a:r>
          </a:p>
          <a:p>
            <a:endParaRPr lang="en-GB" sz="2000" dirty="0"/>
          </a:p>
        </p:txBody>
      </p:sp>
      <p:sp>
        <p:nvSpPr>
          <p:cNvPr id="4" name="Slide Number Placeholder 3"/>
          <p:cNvSpPr>
            <a:spLocks noGrp="1"/>
          </p:cNvSpPr>
          <p:nvPr>
            <p:ph type="sldNum" sz="quarter" idx="12"/>
          </p:nvPr>
        </p:nvSpPr>
        <p:spPr/>
        <p:txBody>
          <a:bodyPr/>
          <a:lstStyle/>
          <a:p>
            <a:fld id="{AFF6ADD1-6234-A848-97F5-EB4CF5CFF533}" type="slidenum">
              <a:rPr lang="en-US" smtClean="0"/>
              <a:pPr/>
              <a:t>19</a:t>
            </a:fld>
            <a:endParaRPr lang="en-US" dirty="0"/>
          </a:p>
        </p:txBody>
      </p:sp>
    </p:spTree>
    <p:extLst>
      <p:ext uri="{BB962C8B-B14F-4D97-AF65-F5344CB8AC3E}">
        <p14:creationId xmlns:p14="http://schemas.microsoft.com/office/powerpoint/2010/main" val="242792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will we look at today?</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sz="2000" dirty="0"/>
              <a:t>Architecture of a request</a:t>
            </a:r>
          </a:p>
          <a:p>
            <a:pPr marL="514350" indent="-514350">
              <a:buFont typeface="+mj-lt"/>
              <a:buAutoNum type="arabicPeriod"/>
            </a:pPr>
            <a:r>
              <a:rPr lang="en-GB" sz="2000" dirty="0"/>
              <a:t>Key exemptions</a:t>
            </a:r>
          </a:p>
          <a:p>
            <a:pPr marL="514350" indent="-514350">
              <a:buFont typeface="+mj-lt"/>
              <a:buAutoNum type="arabicPeriod"/>
            </a:pPr>
            <a:r>
              <a:rPr lang="en-GB" sz="2000" dirty="0"/>
              <a:t>Strategy – ‘know your enemy’ and blocking tactics</a:t>
            </a:r>
          </a:p>
          <a:p>
            <a:pPr marL="514350" indent="-514350">
              <a:buFont typeface="+mj-lt"/>
              <a:buAutoNum type="arabicPeriod"/>
            </a:pPr>
            <a:r>
              <a:rPr lang="en-GB" sz="2000" dirty="0"/>
              <a:t>Basics of complaining to the ICO and the Tribunal</a:t>
            </a:r>
          </a:p>
          <a:p>
            <a:pPr marL="514350" indent="-514350">
              <a:buFont typeface="+mj-lt"/>
              <a:buAutoNum type="alphaLcPeriod"/>
            </a:pPr>
            <a:endParaRPr lang="en-GB" sz="2000" dirty="0"/>
          </a:p>
        </p:txBody>
      </p:sp>
      <p:sp>
        <p:nvSpPr>
          <p:cNvPr id="4" name="Slide Number Placeholder 3"/>
          <p:cNvSpPr>
            <a:spLocks noGrp="1"/>
          </p:cNvSpPr>
          <p:nvPr>
            <p:ph type="sldNum" sz="quarter" idx="12"/>
          </p:nvPr>
        </p:nvSpPr>
        <p:spPr/>
        <p:txBody>
          <a:bodyPr/>
          <a:lstStyle/>
          <a:p>
            <a:fld id="{AFF6ADD1-6234-A848-97F5-EB4CF5CFF533}" type="slidenum">
              <a:rPr lang="en-US" smtClean="0"/>
              <a:pPr/>
              <a:t>2</a:t>
            </a:fld>
            <a:endParaRPr lang="en-US" dirty="0"/>
          </a:p>
        </p:txBody>
      </p:sp>
    </p:spTree>
    <p:extLst>
      <p:ext uri="{BB962C8B-B14F-4D97-AF65-F5344CB8AC3E}">
        <p14:creationId xmlns:p14="http://schemas.microsoft.com/office/powerpoint/2010/main" val="1458826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S.31 – law enforcement</a:t>
            </a:r>
          </a:p>
        </p:txBody>
      </p:sp>
      <p:sp>
        <p:nvSpPr>
          <p:cNvPr id="3" name="Content Placeholder 2"/>
          <p:cNvSpPr>
            <a:spLocks noGrp="1"/>
          </p:cNvSpPr>
          <p:nvPr>
            <p:ph idx="1"/>
          </p:nvPr>
        </p:nvSpPr>
        <p:spPr>
          <a:xfrm>
            <a:off x="567600" y="1495645"/>
            <a:ext cx="11056801" cy="4539395"/>
          </a:xfrm>
        </p:spPr>
        <p:txBody>
          <a:bodyPr>
            <a:noAutofit/>
          </a:bodyPr>
          <a:lstStyle/>
          <a:p>
            <a:pPr>
              <a:spcBef>
                <a:spcPts val="1000"/>
              </a:spcBef>
            </a:pPr>
            <a:r>
              <a:rPr lang="en-GB" sz="1600" i="1" dirty="0"/>
              <a:t>(1) Information which is not exempt information by virtue of section 30 is exempt information if its disclosure under this Act would, or would be likely to, prejudice—</a:t>
            </a:r>
          </a:p>
          <a:p>
            <a:pPr marL="914400" lvl="1" indent="-457200">
              <a:spcBef>
                <a:spcPts val="1000"/>
              </a:spcBef>
              <a:buAutoNum type="alphaLcParenBoth"/>
            </a:pPr>
            <a:r>
              <a:rPr lang="en-GB" sz="1400" i="1" dirty="0"/>
              <a:t>the prevention or detection of crime, […]</a:t>
            </a:r>
          </a:p>
          <a:p>
            <a:pPr marL="457200" lvl="1" indent="0">
              <a:spcBef>
                <a:spcPts val="1000"/>
              </a:spcBef>
              <a:buNone/>
            </a:pPr>
            <a:r>
              <a:rPr lang="en-GB" sz="1400" i="1" dirty="0"/>
              <a:t>(c) 	the administration of justice […]</a:t>
            </a:r>
          </a:p>
          <a:p>
            <a:pPr marL="457200" lvl="1" indent="0">
              <a:spcBef>
                <a:spcPts val="1000"/>
              </a:spcBef>
              <a:buNone/>
            </a:pPr>
            <a:r>
              <a:rPr lang="en-GB" sz="1400" i="1" dirty="0"/>
              <a:t>(e) 	the operation of the immigration controls</a:t>
            </a:r>
          </a:p>
          <a:p>
            <a:pPr>
              <a:spcBef>
                <a:spcPts val="1000"/>
              </a:spcBef>
            </a:pPr>
            <a:r>
              <a:rPr lang="en-GB" sz="1600" dirty="0"/>
              <a:t>Another exemption that is often over-claimed: assumption that telling people how system works will help them evade it</a:t>
            </a:r>
          </a:p>
          <a:p>
            <a:pPr>
              <a:spcBef>
                <a:spcPts val="1000"/>
              </a:spcBef>
            </a:pPr>
            <a:r>
              <a:rPr lang="en-GB" sz="1600" dirty="0"/>
              <a:t>Can counter these points:</a:t>
            </a:r>
          </a:p>
          <a:p>
            <a:pPr marL="914400" lvl="1" indent="-457200">
              <a:spcBef>
                <a:spcPts val="1000"/>
              </a:spcBef>
              <a:buFont typeface="+mj-lt"/>
              <a:buAutoNum type="alphaLcPeriod"/>
            </a:pPr>
            <a:r>
              <a:rPr lang="en-GB" sz="1400" dirty="0"/>
              <a:t>Information about how controls work is in the public domain already; or</a:t>
            </a:r>
          </a:p>
          <a:p>
            <a:pPr marL="914400" lvl="1" indent="-457200">
              <a:spcBef>
                <a:spcPts val="1000"/>
              </a:spcBef>
              <a:buFont typeface="+mj-lt"/>
              <a:buAutoNum type="alphaLcPeriod"/>
            </a:pPr>
            <a:r>
              <a:rPr lang="en-GB" sz="1400" dirty="0"/>
              <a:t>Just totally unsurprising, eg, that checks are made</a:t>
            </a:r>
          </a:p>
          <a:p>
            <a:r>
              <a:rPr lang="en-GB" sz="1600" i="1" u="none" strike="noStrike" dirty="0">
                <a:solidFill>
                  <a:srgbClr val="212121"/>
                </a:solidFill>
                <a:effectLst/>
              </a:rPr>
              <a:t>Lavelle v The Information Commissioner &amp; </a:t>
            </a:r>
            <a:r>
              <a:rPr lang="en-GB" sz="1600" i="1" u="none" strike="noStrike" dirty="0" err="1">
                <a:solidFill>
                  <a:srgbClr val="212121"/>
                </a:solidFill>
                <a:effectLst/>
              </a:rPr>
              <a:t>Ors</a:t>
            </a:r>
            <a:r>
              <a:rPr lang="en-GB" sz="1600" i="1" u="none" strike="noStrike" dirty="0">
                <a:solidFill>
                  <a:srgbClr val="212121"/>
                </a:solidFill>
                <a:effectLst/>
              </a:rPr>
              <a:t> </a:t>
            </a:r>
            <a:r>
              <a:rPr lang="en-GB" sz="1600" b="0" i="0" u="none" strike="noStrike" dirty="0">
                <a:solidFill>
                  <a:srgbClr val="212121"/>
                </a:solidFill>
                <a:effectLst/>
              </a:rPr>
              <a:t>[2024] UKFTT 343 (GRC) – reg. 12(5)(b) EIR ‘course of justice’</a:t>
            </a:r>
          </a:p>
          <a:p>
            <a:pPr lvl="1"/>
            <a:r>
              <a:rPr lang="en-GB" sz="1400" dirty="0">
                <a:solidFill>
                  <a:srgbClr val="212121"/>
                </a:solidFill>
              </a:rPr>
              <a:t>Information about sewage discharges refused by water co. in context of EA/Ofwat inquiry</a:t>
            </a:r>
          </a:p>
          <a:p>
            <a:pPr lvl="1"/>
            <a:r>
              <a:rPr lang="en-GB" sz="1400" dirty="0">
                <a:solidFill>
                  <a:srgbClr val="212121"/>
                </a:solidFill>
              </a:rPr>
              <a:t>ICO upheld, FTT ordered disclosure – criticised unthinking / blanket approach</a:t>
            </a:r>
          </a:p>
          <a:p>
            <a:pPr lvl="1"/>
            <a:endParaRPr lang="en-GB" sz="1200" b="1" dirty="0"/>
          </a:p>
          <a:p>
            <a:pPr marL="457200" lvl="1" indent="0">
              <a:buNone/>
            </a:pPr>
            <a:endParaRPr lang="en-GB" sz="1100" b="1" dirty="0"/>
          </a:p>
          <a:p>
            <a:pPr marL="457200" lvl="1" indent="0">
              <a:buNone/>
            </a:pPr>
            <a:endParaRPr lang="en-GB" sz="1100" dirty="0"/>
          </a:p>
          <a:p>
            <a:pPr marL="0" indent="0">
              <a:buNone/>
            </a:pPr>
            <a:endParaRPr lang="en-GB" sz="1200" dirty="0"/>
          </a:p>
        </p:txBody>
      </p:sp>
      <p:sp>
        <p:nvSpPr>
          <p:cNvPr id="4" name="Slide Number Placeholder 3"/>
          <p:cNvSpPr>
            <a:spLocks noGrp="1"/>
          </p:cNvSpPr>
          <p:nvPr>
            <p:ph type="sldNum" sz="quarter" idx="12"/>
          </p:nvPr>
        </p:nvSpPr>
        <p:spPr/>
        <p:txBody>
          <a:bodyPr/>
          <a:lstStyle/>
          <a:p>
            <a:fld id="{AFF6ADD1-6234-A848-97F5-EB4CF5CFF533}" type="slidenum">
              <a:rPr lang="en-US" smtClean="0"/>
              <a:pPr/>
              <a:t>20</a:t>
            </a:fld>
            <a:endParaRPr lang="en-US" dirty="0"/>
          </a:p>
        </p:txBody>
      </p:sp>
    </p:spTree>
    <p:extLst>
      <p:ext uri="{BB962C8B-B14F-4D97-AF65-F5344CB8AC3E}">
        <p14:creationId xmlns:p14="http://schemas.microsoft.com/office/powerpoint/2010/main" val="464436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S.40 – personal data</a:t>
            </a:r>
          </a:p>
        </p:txBody>
      </p:sp>
      <p:sp>
        <p:nvSpPr>
          <p:cNvPr id="3" name="Content Placeholder 2"/>
          <p:cNvSpPr>
            <a:spLocks noGrp="1"/>
          </p:cNvSpPr>
          <p:nvPr>
            <p:ph idx="1"/>
          </p:nvPr>
        </p:nvSpPr>
        <p:spPr/>
        <p:txBody>
          <a:bodyPr>
            <a:normAutofit/>
          </a:bodyPr>
          <a:lstStyle/>
          <a:p>
            <a:r>
              <a:rPr lang="en-GB" sz="2000" dirty="0"/>
              <a:t>The rule of thumb is redact junior officials and keep senior officials</a:t>
            </a:r>
          </a:p>
          <a:p>
            <a:r>
              <a:rPr lang="en-GB" sz="2000" dirty="0"/>
              <a:t>Redact contact info and signatures</a:t>
            </a:r>
          </a:p>
          <a:p>
            <a:r>
              <a:rPr lang="en-GB" sz="2000" dirty="0"/>
              <a:t>Unless you are genuinely interested knowing WHO – it is best not to challenge this</a:t>
            </a:r>
          </a:p>
          <a:p>
            <a:r>
              <a:rPr lang="en-GB" sz="2000" dirty="0"/>
              <a:t>Best even to say explicitly that you are happy for appropriate redactions of PD</a:t>
            </a:r>
          </a:p>
          <a:p>
            <a:endParaRPr lang="en-GB" sz="2000" dirty="0"/>
          </a:p>
          <a:p>
            <a:endParaRPr lang="en-GB" sz="2000" dirty="0"/>
          </a:p>
        </p:txBody>
      </p:sp>
      <p:sp>
        <p:nvSpPr>
          <p:cNvPr id="4" name="Slide Number Placeholder 3"/>
          <p:cNvSpPr>
            <a:spLocks noGrp="1"/>
          </p:cNvSpPr>
          <p:nvPr>
            <p:ph type="sldNum" sz="quarter" idx="12"/>
          </p:nvPr>
        </p:nvSpPr>
        <p:spPr/>
        <p:txBody>
          <a:bodyPr/>
          <a:lstStyle/>
          <a:p>
            <a:fld id="{AFF6ADD1-6234-A848-97F5-EB4CF5CFF533}" type="slidenum">
              <a:rPr lang="en-US" smtClean="0"/>
              <a:pPr/>
              <a:t>21</a:t>
            </a:fld>
            <a:endParaRPr lang="en-US" dirty="0"/>
          </a:p>
        </p:txBody>
      </p:sp>
    </p:spTree>
    <p:extLst>
      <p:ext uri="{BB962C8B-B14F-4D97-AF65-F5344CB8AC3E}">
        <p14:creationId xmlns:p14="http://schemas.microsoft.com/office/powerpoint/2010/main" val="4218049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S.43 – trade secret / commercial interest</a:t>
            </a:r>
          </a:p>
        </p:txBody>
      </p:sp>
      <p:sp>
        <p:nvSpPr>
          <p:cNvPr id="3" name="Content Placeholder 2"/>
          <p:cNvSpPr>
            <a:spLocks noGrp="1"/>
          </p:cNvSpPr>
          <p:nvPr>
            <p:ph idx="1"/>
          </p:nvPr>
        </p:nvSpPr>
        <p:spPr/>
        <p:txBody>
          <a:bodyPr>
            <a:normAutofit/>
          </a:bodyPr>
          <a:lstStyle/>
          <a:p>
            <a:r>
              <a:rPr lang="en-GB" sz="2000" dirty="0"/>
              <a:t>(1) deals with trade secrets – rare in practice</a:t>
            </a:r>
          </a:p>
          <a:p>
            <a:r>
              <a:rPr lang="en-GB" sz="2000" dirty="0"/>
              <a:t>(2) </a:t>
            </a:r>
            <a:r>
              <a:rPr lang="en-GB" sz="2000" u="sng" dirty="0"/>
              <a:t>prejudice</a:t>
            </a:r>
            <a:r>
              <a:rPr lang="en-GB" sz="2000" dirty="0"/>
              <a:t> the commercial interests of any legal person (including the public authority holding it) – ICO takes a broad approach to this. </a:t>
            </a:r>
          </a:p>
          <a:p>
            <a:pPr lvl="1"/>
            <a:r>
              <a:rPr lang="en-GB" sz="1600" dirty="0"/>
              <a:t>ICO takes a broad view of ‘commercial’ – can include </a:t>
            </a:r>
            <a:r>
              <a:rPr lang="en-GB" sz="1600" dirty="0" err="1"/>
              <a:t>eg</a:t>
            </a:r>
            <a:r>
              <a:rPr lang="en-GB" sz="1600" dirty="0"/>
              <a:t> impacts on a LA’s finances</a:t>
            </a:r>
          </a:p>
          <a:p>
            <a:pPr lvl="1"/>
            <a:r>
              <a:rPr lang="en-GB" sz="1600" dirty="0"/>
              <a:t>Consider impact on third parties – must have evidence that this reflects their concerns: </a:t>
            </a:r>
            <a:r>
              <a:rPr lang="en-GB" sz="1600" i="1" dirty="0"/>
              <a:t>Hartlepool BC v IC (</a:t>
            </a:r>
            <a:r>
              <a:rPr lang="en-GB" sz="1600" dirty="0"/>
              <a:t>EA 2017/0057)</a:t>
            </a:r>
          </a:p>
          <a:p>
            <a:pPr lvl="1"/>
            <a:r>
              <a:rPr lang="en-GB" sz="1600" dirty="0"/>
              <a:t>Always probe for a genuine causal link between information and claimed prejudice</a:t>
            </a:r>
          </a:p>
        </p:txBody>
      </p:sp>
      <p:sp>
        <p:nvSpPr>
          <p:cNvPr id="4" name="Slide Number Placeholder 3"/>
          <p:cNvSpPr>
            <a:spLocks noGrp="1"/>
          </p:cNvSpPr>
          <p:nvPr>
            <p:ph type="sldNum" sz="quarter" idx="12"/>
          </p:nvPr>
        </p:nvSpPr>
        <p:spPr/>
        <p:txBody>
          <a:bodyPr/>
          <a:lstStyle/>
          <a:p>
            <a:fld id="{AFF6ADD1-6234-A848-97F5-EB4CF5CFF533}" type="slidenum">
              <a:rPr lang="en-US" smtClean="0"/>
              <a:pPr/>
              <a:t>22</a:t>
            </a:fld>
            <a:endParaRPr lang="en-US" dirty="0"/>
          </a:p>
        </p:txBody>
      </p:sp>
    </p:spTree>
    <p:extLst>
      <p:ext uri="{BB962C8B-B14F-4D97-AF65-F5344CB8AC3E}">
        <p14:creationId xmlns:p14="http://schemas.microsoft.com/office/powerpoint/2010/main" val="2737828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706D3-F354-574F-8D2D-716985338739}"/>
              </a:ext>
            </a:extLst>
          </p:cNvPr>
          <p:cNvSpPr>
            <a:spLocks noGrp="1"/>
          </p:cNvSpPr>
          <p:nvPr>
            <p:ph type="title"/>
          </p:nvPr>
        </p:nvSpPr>
        <p:spPr/>
        <p:txBody>
          <a:bodyPr/>
          <a:lstStyle/>
          <a:p>
            <a:r>
              <a:rPr lang="en-US" dirty="0"/>
              <a:t>What is ‘environmental information’?</a:t>
            </a:r>
          </a:p>
        </p:txBody>
      </p:sp>
      <p:sp>
        <p:nvSpPr>
          <p:cNvPr id="3" name="Content Placeholder 2">
            <a:extLst>
              <a:ext uri="{FF2B5EF4-FFF2-40B4-BE49-F238E27FC236}">
                <a16:creationId xmlns:a16="http://schemas.microsoft.com/office/drawing/2014/main" id="{475462FE-649C-2141-A95B-C411C02FD855}"/>
              </a:ext>
            </a:extLst>
          </p:cNvPr>
          <p:cNvSpPr>
            <a:spLocks noGrp="1"/>
          </p:cNvSpPr>
          <p:nvPr>
            <p:ph idx="1"/>
          </p:nvPr>
        </p:nvSpPr>
        <p:spPr/>
        <p:txBody>
          <a:bodyPr>
            <a:normAutofit fontScale="70000" lnSpcReduction="20000"/>
          </a:bodyPr>
          <a:lstStyle/>
          <a:p>
            <a:r>
              <a:rPr lang="en-US" dirty="0"/>
              <a:t>Any request for ‘environmental information’ dealt with under EIR</a:t>
            </a:r>
          </a:p>
          <a:p>
            <a:r>
              <a:rPr lang="en-US" dirty="0"/>
              <a:t>Nested, ever-widening definition of environmental information (reg. 2(1)) = any info on</a:t>
            </a:r>
          </a:p>
          <a:p>
            <a:pPr lvl="1"/>
            <a:r>
              <a:rPr lang="en-US" dirty="0"/>
              <a:t>(a) Elements of environment: air, water, land </a:t>
            </a:r>
            <a:r>
              <a:rPr lang="en-US" dirty="0" err="1"/>
              <a:t>etc</a:t>
            </a:r>
            <a:endParaRPr lang="en-US" dirty="0"/>
          </a:p>
          <a:p>
            <a:pPr lvl="1"/>
            <a:r>
              <a:rPr lang="en-US" dirty="0"/>
              <a:t>(b) Factors affecting the elements in (a): noise, energy, discharges </a:t>
            </a:r>
            <a:r>
              <a:rPr lang="en-US" dirty="0" err="1"/>
              <a:t>etc</a:t>
            </a:r>
            <a:endParaRPr lang="en-US" dirty="0"/>
          </a:p>
          <a:p>
            <a:pPr lvl="1"/>
            <a:r>
              <a:rPr lang="en-US" dirty="0"/>
              <a:t>(c) Measures such as policies, </a:t>
            </a:r>
            <a:r>
              <a:rPr lang="en-US" dirty="0" err="1"/>
              <a:t>programmes</a:t>
            </a:r>
            <a:r>
              <a:rPr lang="en-US" dirty="0"/>
              <a:t> </a:t>
            </a:r>
            <a:r>
              <a:rPr lang="en-US" dirty="0" err="1"/>
              <a:t>etc</a:t>
            </a:r>
            <a:r>
              <a:rPr lang="en-US" dirty="0"/>
              <a:t> affecting (a) or (b): </a:t>
            </a:r>
            <a:r>
              <a:rPr lang="en-US" i="1" dirty="0"/>
              <a:t>BEIS v </a:t>
            </a:r>
            <a:r>
              <a:rPr lang="en-US" i="1" dirty="0" err="1"/>
              <a:t>Henney</a:t>
            </a:r>
            <a:r>
              <a:rPr lang="en-US" i="1" dirty="0"/>
              <a:t> </a:t>
            </a:r>
            <a:r>
              <a:rPr lang="en-US" dirty="0"/>
              <a:t>[2017] EWCA Civ 844</a:t>
            </a:r>
            <a:endParaRPr lang="en-GB" b="1" dirty="0"/>
          </a:p>
          <a:p>
            <a:pPr lvl="1"/>
            <a:r>
              <a:rPr lang="en-US" dirty="0"/>
              <a:t>(d) Reports in implementation of environmental legislation</a:t>
            </a:r>
          </a:p>
          <a:p>
            <a:pPr lvl="1"/>
            <a:r>
              <a:rPr lang="en-US" dirty="0"/>
              <a:t>(e) economic analysis ‘used within framework’ of measures in (c)</a:t>
            </a:r>
          </a:p>
          <a:p>
            <a:pPr lvl="1"/>
            <a:r>
              <a:rPr lang="en-US" dirty="0"/>
              <a:t>(f) state of human health, conditions of human life and of built structures, as affected by (a), (b) or (c)</a:t>
            </a:r>
          </a:p>
          <a:p>
            <a:endParaRPr lang="en-US" dirty="0"/>
          </a:p>
        </p:txBody>
      </p:sp>
      <p:sp>
        <p:nvSpPr>
          <p:cNvPr id="4" name="Slide Number Placeholder 3">
            <a:extLst>
              <a:ext uri="{FF2B5EF4-FFF2-40B4-BE49-F238E27FC236}">
                <a16:creationId xmlns:a16="http://schemas.microsoft.com/office/drawing/2014/main" id="{69093D5F-FD1F-184D-B19C-73F86BAE6579}"/>
              </a:ext>
            </a:extLst>
          </p:cNvPr>
          <p:cNvSpPr>
            <a:spLocks noGrp="1"/>
          </p:cNvSpPr>
          <p:nvPr>
            <p:ph type="sldNum" sz="quarter" idx="12"/>
          </p:nvPr>
        </p:nvSpPr>
        <p:spPr/>
        <p:txBody>
          <a:bodyPr/>
          <a:lstStyle/>
          <a:p>
            <a:fld id="{AFF6ADD1-6234-A848-97F5-EB4CF5CFF533}" type="slidenum">
              <a:rPr lang="en-US" smtClean="0"/>
              <a:pPr/>
              <a:t>23</a:t>
            </a:fld>
            <a:endParaRPr lang="en-US" dirty="0"/>
          </a:p>
        </p:txBody>
      </p:sp>
    </p:spTree>
    <p:extLst>
      <p:ext uri="{BB962C8B-B14F-4D97-AF65-F5344CB8AC3E}">
        <p14:creationId xmlns:p14="http://schemas.microsoft.com/office/powerpoint/2010/main" val="2865937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05496-C765-E647-AA44-5C796E9B248F}"/>
              </a:ext>
            </a:extLst>
          </p:cNvPr>
          <p:cNvSpPr>
            <a:spLocks noGrp="1"/>
          </p:cNvSpPr>
          <p:nvPr>
            <p:ph type="title"/>
          </p:nvPr>
        </p:nvSpPr>
        <p:spPr/>
        <p:txBody>
          <a:bodyPr/>
          <a:lstStyle/>
          <a:p>
            <a:r>
              <a:rPr lang="en-US" dirty="0"/>
              <a:t>Advantages of EIR</a:t>
            </a:r>
          </a:p>
        </p:txBody>
      </p:sp>
      <p:sp>
        <p:nvSpPr>
          <p:cNvPr id="3" name="Content Placeholder 2">
            <a:extLst>
              <a:ext uri="{FF2B5EF4-FFF2-40B4-BE49-F238E27FC236}">
                <a16:creationId xmlns:a16="http://schemas.microsoft.com/office/drawing/2014/main" id="{BA0216BE-1328-B142-85D7-58DE04AD2790}"/>
              </a:ext>
            </a:extLst>
          </p:cNvPr>
          <p:cNvSpPr>
            <a:spLocks noGrp="1"/>
          </p:cNvSpPr>
          <p:nvPr>
            <p:ph idx="1"/>
          </p:nvPr>
        </p:nvSpPr>
        <p:spPr>
          <a:xfrm>
            <a:off x="567600" y="1495645"/>
            <a:ext cx="11056801" cy="4074031"/>
          </a:xfrm>
        </p:spPr>
        <p:txBody>
          <a:bodyPr>
            <a:normAutofit fontScale="70000" lnSpcReduction="20000"/>
          </a:bodyPr>
          <a:lstStyle/>
          <a:p>
            <a:r>
              <a:rPr lang="en-US" dirty="0"/>
              <a:t>PA will often fail to appreciate breadth of ‘env info’</a:t>
            </a:r>
          </a:p>
          <a:p>
            <a:r>
              <a:rPr lang="en-US" dirty="0"/>
              <a:t>EIR usually better for requester:</a:t>
            </a:r>
          </a:p>
          <a:p>
            <a:pPr lvl="1"/>
            <a:r>
              <a:rPr lang="en-US" dirty="0"/>
              <a:t>Fewer exceptions (reg 12), more narrowly drawn </a:t>
            </a:r>
          </a:p>
          <a:p>
            <a:pPr lvl="1"/>
            <a:r>
              <a:rPr lang="en-US" dirty="0"/>
              <a:t>All qualified </a:t>
            </a:r>
            <a:r>
              <a:rPr lang="en-US" dirty="0" err="1"/>
              <a:t>ie</a:t>
            </a:r>
            <a:r>
              <a:rPr lang="en-US" dirty="0"/>
              <a:t> subject to PI balancing: reg. 12(1)(b)</a:t>
            </a:r>
          </a:p>
          <a:p>
            <a:pPr lvl="1"/>
            <a:r>
              <a:rPr lang="en-US" dirty="0"/>
              <a:t>PA must apply ‘presumption in </a:t>
            </a:r>
            <a:r>
              <a:rPr lang="en-US" dirty="0" err="1"/>
              <a:t>favour</a:t>
            </a:r>
            <a:r>
              <a:rPr lang="en-US" dirty="0"/>
              <a:t> of disclosure’: reg. 12(2)</a:t>
            </a:r>
          </a:p>
          <a:p>
            <a:pPr lvl="1"/>
            <a:r>
              <a:rPr lang="en-US" dirty="0"/>
              <a:t>Several key exceptions disapplied for ‘info on emissions’: reg. 12(9)</a:t>
            </a:r>
          </a:p>
          <a:p>
            <a:r>
              <a:rPr lang="en-US" dirty="0"/>
              <a:t>So insist on response under EIR where applicable – </a:t>
            </a:r>
          </a:p>
          <a:p>
            <a:pPr lvl="1"/>
            <a:r>
              <a:rPr lang="en-US" dirty="0"/>
              <a:t>but don’t let this become the </a:t>
            </a:r>
            <a:r>
              <a:rPr lang="en-US" u="sng" dirty="0"/>
              <a:t>only</a:t>
            </a:r>
            <a:r>
              <a:rPr lang="en-US" dirty="0"/>
              <a:t> issue before the ICO</a:t>
            </a:r>
          </a:p>
          <a:p>
            <a:pPr lvl="1"/>
            <a:r>
              <a:rPr lang="en-US" dirty="0"/>
              <a:t>Or you will have to go round the loop again</a:t>
            </a:r>
          </a:p>
        </p:txBody>
      </p:sp>
      <p:sp>
        <p:nvSpPr>
          <p:cNvPr id="4" name="Slide Number Placeholder 3">
            <a:extLst>
              <a:ext uri="{FF2B5EF4-FFF2-40B4-BE49-F238E27FC236}">
                <a16:creationId xmlns:a16="http://schemas.microsoft.com/office/drawing/2014/main" id="{0D97DE08-685D-6A4B-9233-00DFF1C6EFC9}"/>
              </a:ext>
            </a:extLst>
          </p:cNvPr>
          <p:cNvSpPr>
            <a:spLocks noGrp="1"/>
          </p:cNvSpPr>
          <p:nvPr>
            <p:ph type="sldNum" sz="quarter" idx="12"/>
          </p:nvPr>
        </p:nvSpPr>
        <p:spPr/>
        <p:txBody>
          <a:bodyPr/>
          <a:lstStyle/>
          <a:p>
            <a:fld id="{AFF6ADD1-6234-A848-97F5-EB4CF5CFF533}" type="slidenum">
              <a:rPr lang="en-US" smtClean="0"/>
              <a:pPr/>
              <a:t>24</a:t>
            </a:fld>
            <a:endParaRPr lang="en-US" dirty="0"/>
          </a:p>
        </p:txBody>
      </p:sp>
    </p:spTree>
    <p:extLst>
      <p:ext uri="{BB962C8B-B14F-4D97-AF65-F5344CB8AC3E}">
        <p14:creationId xmlns:p14="http://schemas.microsoft.com/office/powerpoint/2010/main" val="655838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Uses of information requests</a:t>
            </a:r>
          </a:p>
        </p:txBody>
      </p:sp>
      <p:sp>
        <p:nvSpPr>
          <p:cNvPr id="3" name="Content Placeholder 2"/>
          <p:cNvSpPr>
            <a:spLocks noGrp="1"/>
          </p:cNvSpPr>
          <p:nvPr>
            <p:ph idx="1"/>
          </p:nvPr>
        </p:nvSpPr>
        <p:spPr>
          <a:xfrm>
            <a:off x="456763" y="1415443"/>
            <a:ext cx="11056801" cy="3570033"/>
          </a:xfrm>
        </p:spPr>
        <p:txBody>
          <a:bodyPr>
            <a:noAutofit/>
          </a:bodyPr>
          <a:lstStyle/>
          <a:p>
            <a:pPr>
              <a:spcBef>
                <a:spcPts val="1000"/>
              </a:spcBef>
            </a:pPr>
            <a:r>
              <a:rPr lang="en-GB" dirty="0"/>
              <a:t>Campaigning – tell stories, drive change, highlight contradictions</a:t>
            </a:r>
          </a:p>
          <a:p>
            <a:pPr>
              <a:spcBef>
                <a:spcPts val="1000"/>
              </a:spcBef>
            </a:pPr>
            <a:r>
              <a:rPr lang="en-GB" dirty="0"/>
              <a:t>Investigative journalists – follow the money, ensure greater accountability</a:t>
            </a:r>
          </a:p>
          <a:p>
            <a:pPr>
              <a:spcBef>
                <a:spcPts val="1000"/>
              </a:spcBef>
            </a:pPr>
            <a:r>
              <a:rPr lang="en-GB" dirty="0"/>
              <a:t>Pre-litigation or parallel to litigation (but be aware of pitfalls)</a:t>
            </a:r>
          </a:p>
          <a:p>
            <a:pPr>
              <a:spcBef>
                <a:spcPts val="1000"/>
              </a:spcBef>
            </a:pPr>
            <a:r>
              <a:rPr lang="en-GB" dirty="0"/>
              <a:t>Academic research – evidence for a core argument, dispelling myths/misunderstandings</a:t>
            </a:r>
          </a:p>
          <a:p>
            <a:pPr>
              <a:spcBef>
                <a:spcPts val="1000"/>
              </a:spcBef>
            </a:pPr>
            <a:r>
              <a:rPr lang="en-GB" dirty="0"/>
              <a:t>Curiosity</a:t>
            </a:r>
          </a:p>
          <a:p>
            <a:endParaRPr lang="en-GB" sz="1600" dirty="0"/>
          </a:p>
          <a:p>
            <a:pPr marL="0" indent="0">
              <a:buNone/>
            </a:pPr>
            <a:endParaRPr lang="en-GB" sz="1600" dirty="0"/>
          </a:p>
        </p:txBody>
      </p:sp>
      <p:sp>
        <p:nvSpPr>
          <p:cNvPr id="4" name="Slide Number Placeholder 3"/>
          <p:cNvSpPr>
            <a:spLocks noGrp="1"/>
          </p:cNvSpPr>
          <p:nvPr>
            <p:ph type="sldNum" sz="quarter" idx="12"/>
          </p:nvPr>
        </p:nvSpPr>
        <p:spPr/>
        <p:txBody>
          <a:bodyPr/>
          <a:lstStyle/>
          <a:p>
            <a:fld id="{AFF6ADD1-6234-A848-97F5-EB4CF5CFF533}" type="slidenum">
              <a:rPr lang="en-US" smtClean="0"/>
              <a:pPr/>
              <a:t>25</a:t>
            </a:fld>
            <a:endParaRPr lang="en-US" dirty="0"/>
          </a:p>
        </p:txBody>
      </p:sp>
    </p:spTree>
    <p:extLst>
      <p:ext uri="{BB962C8B-B14F-4D97-AF65-F5344CB8AC3E}">
        <p14:creationId xmlns:p14="http://schemas.microsoft.com/office/powerpoint/2010/main" val="2082773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and top tips</a:t>
            </a:r>
          </a:p>
        </p:txBody>
      </p:sp>
      <p:sp>
        <p:nvSpPr>
          <p:cNvPr id="3" name="Content Placeholder 2"/>
          <p:cNvSpPr>
            <a:spLocks noGrp="1"/>
          </p:cNvSpPr>
          <p:nvPr>
            <p:ph idx="1"/>
          </p:nvPr>
        </p:nvSpPr>
        <p:spPr>
          <a:xfrm>
            <a:off x="456763" y="1415443"/>
            <a:ext cx="11056801" cy="3570033"/>
          </a:xfrm>
        </p:spPr>
        <p:txBody>
          <a:bodyPr>
            <a:noAutofit/>
          </a:bodyPr>
          <a:lstStyle/>
          <a:p>
            <a:pPr>
              <a:spcBef>
                <a:spcPts val="1000"/>
              </a:spcBef>
            </a:pPr>
            <a:r>
              <a:rPr lang="en-GB" sz="1600" dirty="0"/>
              <a:t>Be polite</a:t>
            </a:r>
          </a:p>
          <a:p>
            <a:pPr>
              <a:spcBef>
                <a:spcPts val="1000"/>
              </a:spcBef>
            </a:pPr>
            <a:r>
              <a:rPr lang="en-GB" sz="1600" dirty="0"/>
              <a:t>Be clear and specific – rather make multiple focussed FOIs than one scattered one</a:t>
            </a:r>
          </a:p>
          <a:p>
            <a:pPr>
              <a:spcBef>
                <a:spcPts val="1000"/>
              </a:spcBef>
            </a:pPr>
            <a:r>
              <a:rPr lang="en-GB" sz="1600" dirty="0"/>
              <a:t>Check first if something is already published – What Do They Know</a:t>
            </a:r>
          </a:p>
          <a:p>
            <a:pPr>
              <a:spcBef>
                <a:spcPts val="1000"/>
              </a:spcBef>
            </a:pPr>
            <a:r>
              <a:rPr lang="en-GB" sz="1600" dirty="0"/>
              <a:t>Speak their language </a:t>
            </a:r>
          </a:p>
          <a:p>
            <a:pPr>
              <a:spcBef>
                <a:spcPts val="1000"/>
              </a:spcBef>
            </a:pPr>
            <a:r>
              <a:rPr lang="en-GB" sz="1600" dirty="0"/>
              <a:t>Ask for underlying documents rather than information derived from elsewhere</a:t>
            </a:r>
          </a:p>
          <a:p>
            <a:pPr>
              <a:spcBef>
                <a:spcPts val="1000"/>
              </a:spcBef>
            </a:pPr>
            <a:r>
              <a:rPr lang="en-GB" sz="1600" dirty="0"/>
              <a:t>Avoid the avoidable traps</a:t>
            </a:r>
          </a:p>
          <a:p>
            <a:pPr>
              <a:spcBef>
                <a:spcPts val="1000"/>
              </a:spcBef>
            </a:pPr>
            <a:r>
              <a:rPr lang="en-GB" sz="1600" dirty="0"/>
              <a:t>Be persistent and test the response – ICO guidance is very useful </a:t>
            </a:r>
          </a:p>
          <a:p>
            <a:pPr>
              <a:spcBef>
                <a:spcPts val="1000"/>
              </a:spcBef>
            </a:pPr>
            <a:r>
              <a:rPr lang="en-GB" sz="1600" dirty="0"/>
              <a:t>Look at the response</a:t>
            </a:r>
          </a:p>
          <a:p>
            <a:pPr>
              <a:spcBef>
                <a:spcPts val="1000"/>
              </a:spcBef>
            </a:pPr>
            <a:r>
              <a:rPr lang="en-GB" sz="1600" dirty="0"/>
              <a:t>Request an IR, pointing this out</a:t>
            </a:r>
          </a:p>
          <a:p>
            <a:pPr>
              <a:spcBef>
                <a:spcPts val="1000"/>
              </a:spcBef>
            </a:pPr>
            <a:r>
              <a:rPr lang="en-GB" sz="1600" dirty="0"/>
              <a:t>You can then go to the ICO pointing out any problems with the response</a:t>
            </a:r>
          </a:p>
          <a:p>
            <a:endParaRPr lang="en-GB" sz="1050" dirty="0"/>
          </a:p>
        </p:txBody>
      </p:sp>
      <p:sp>
        <p:nvSpPr>
          <p:cNvPr id="4" name="Slide Number Placeholder 3"/>
          <p:cNvSpPr>
            <a:spLocks noGrp="1"/>
          </p:cNvSpPr>
          <p:nvPr>
            <p:ph type="sldNum" sz="quarter" idx="12"/>
          </p:nvPr>
        </p:nvSpPr>
        <p:spPr/>
        <p:txBody>
          <a:bodyPr/>
          <a:lstStyle/>
          <a:p>
            <a:fld id="{AFF6ADD1-6234-A848-97F5-EB4CF5CFF533}" type="slidenum">
              <a:rPr lang="en-US" smtClean="0"/>
              <a:pPr/>
              <a:t>26</a:t>
            </a:fld>
            <a:endParaRPr lang="en-US" dirty="0"/>
          </a:p>
        </p:txBody>
      </p:sp>
    </p:spTree>
    <p:extLst>
      <p:ext uri="{BB962C8B-B14F-4D97-AF65-F5344CB8AC3E}">
        <p14:creationId xmlns:p14="http://schemas.microsoft.com/office/powerpoint/2010/main" val="2937981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2FA63-8745-F346-8379-5096881EE94D}"/>
              </a:ext>
            </a:extLst>
          </p:cNvPr>
          <p:cNvSpPr>
            <a:spLocks noGrp="1"/>
          </p:cNvSpPr>
          <p:nvPr>
            <p:ph type="title"/>
          </p:nvPr>
        </p:nvSpPr>
        <p:spPr/>
        <p:txBody>
          <a:bodyPr/>
          <a:lstStyle/>
          <a:p>
            <a:r>
              <a:rPr lang="en-GB" dirty="0"/>
              <a:t>Any questions?</a:t>
            </a:r>
            <a:endParaRPr lang="en-US" dirty="0"/>
          </a:p>
        </p:txBody>
      </p:sp>
    </p:spTree>
    <p:extLst>
      <p:ext uri="{BB962C8B-B14F-4D97-AF65-F5344CB8AC3E}">
        <p14:creationId xmlns:p14="http://schemas.microsoft.com/office/powerpoint/2010/main" val="4264804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pic>
        <p:nvPicPr>
          <p:cNvPr id="1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8416" y="679450"/>
            <a:ext cx="1548967" cy="36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8083" y="453417"/>
            <a:ext cx="1430044" cy="76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627" y="636879"/>
            <a:ext cx="2099945" cy="42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311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Brief background</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GB" sz="2000" dirty="0"/>
              <a:t>Brought in in 2000 –”mutual trust” being the key aspect </a:t>
            </a:r>
          </a:p>
          <a:p>
            <a:pPr marL="514350" indent="-514350">
              <a:buFont typeface="+mj-lt"/>
              <a:buAutoNum type="arabicPeriod"/>
            </a:pPr>
            <a:r>
              <a:rPr lang="en-GB" sz="2000" i="1" dirty="0">
                <a:solidFill>
                  <a:srgbClr val="444444"/>
                </a:solidFill>
                <a:latin typeface="Open Sans"/>
              </a:rPr>
              <a:t>Your Right to Know </a:t>
            </a:r>
            <a:r>
              <a:rPr lang="en-GB" sz="2000" dirty="0">
                <a:solidFill>
                  <a:srgbClr val="444444"/>
                </a:solidFill>
                <a:latin typeface="Open Sans"/>
              </a:rPr>
              <a:t>white paper : “</a:t>
            </a:r>
            <a:r>
              <a:rPr lang="en-GB" sz="2000" i="1" dirty="0">
                <a:solidFill>
                  <a:srgbClr val="444444"/>
                </a:solidFill>
                <a:latin typeface="Open Sans"/>
              </a:rPr>
              <a:t>unnecessary secrecy in government leads to arrogance in governance and defective decision-making</a:t>
            </a:r>
            <a:r>
              <a:rPr lang="en-GB" sz="2000" dirty="0">
                <a:solidFill>
                  <a:srgbClr val="444444"/>
                </a:solidFill>
                <a:latin typeface="Open Sans"/>
              </a:rPr>
              <a:t>”.</a:t>
            </a:r>
            <a:endParaRPr lang="en-GB" sz="2000" dirty="0"/>
          </a:p>
          <a:p>
            <a:pPr marL="514350" indent="-514350">
              <a:buFont typeface="+mj-lt"/>
              <a:buAutoNum type="arabicPeriod"/>
            </a:pPr>
            <a:r>
              <a:rPr lang="en-GB" sz="2000" b="1" dirty="0"/>
              <a:t>Key points:</a:t>
            </a:r>
          </a:p>
          <a:p>
            <a:pPr marL="971550" lvl="1" indent="-514350">
              <a:buFont typeface="+mj-lt"/>
              <a:buAutoNum type="alphaLcPeriod"/>
            </a:pPr>
            <a:r>
              <a:rPr lang="en-GB" sz="1600" dirty="0"/>
              <a:t>Full list of orgs covered in Schedule 1 FOIA: </a:t>
            </a:r>
            <a:r>
              <a:rPr lang="en-GB" sz="1600" dirty="0" err="1"/>
              <a:t>govt</a:t>
            </a:r>
            <a:r>
              <a:rPr lang="en-GB" sz="1600" dirty="0"/>
              <a:t> departments and agencies, public bodies, armed forces, NHS, schools, universities, police forces…</a:t>
            </a:r>
          </a:p>
          <a:p>
            <a:pPr marL="971550" lvl="1" indent="-514350">
              <a:buFont typeface="+mj-lt"/>
              <a:buAutoNum type="alphaLcPeriod"/>
            </a:pPr>
            <a:r>
              <a:rPr lang="en-GB" sz="1600" dirty="0"/>
              <a:t>Covers nearly all information held, including documents, correspondence, drafts, notes, recording of phone conversations, </a:t>
            </a:r>
            <a:r>
              <a:rPr lang="en-GB" sz="1600" dirty="0" err="1"/>
              <a:t>Whatsapps</a:t>
            </a:r>
            <a:r>
              <a:rPr lang="en-GB" sz="1600" dirty="0"/>
              <a:t>, CCTV footage…</a:t>
            </a:r>
          </a:p>
          <a:p>
            <a:pPr marL="971550" lvl="1" indent="-514350">
              <a:buFont typeface="+mj-lt"/>
              <a:buAutoNum type="alphaLcPeriod"/>
            </a:pPr>
            <a:r>
              <a:rPr lang="en-GB" sz="1600" dirty="0"/>
              <a:t>Presided over by ICO and First Tier Tribunal (General Regulatory Chamber) within 28 calendar days.</a:t>
            </a:r>
          </a:p>
        </p:txBody>
      </p:sp>
      <p:sp>
        <p:nvSpPr>
          <p:cNvPr id="4" name="Slide Number Placeholder 3"/>
          <p:cNvSpPr>
            <a:spLocks noGrp="1"/>
          </p:cNvSpPr>
          <p:nvPr>
            <p:ph type="sldNum" sz="quarter" idx="12"/>
          </p:nvPr>
        </p:nvSpPr>
        <p:spPr/>
        <p:txBody>
          <a:bodyPr/>
          <a:lstStyle/>
          <a:p>
            <a:fld id="{AFF6ADD1-6234-A848-97F5-EB4CF5CFF533}" type="slidenum">
              <a:rPr lang="en-US" smtClean="0"/>
              <a:pPr/>
              <a:t>3</a:t>
            </a:fld>
            <a:endParaRPr lang="en-US" dirty="0"/>
          </a:p>
        </p:txBody>
      </p:sp>
    </p:spTree>
    <p:extLst>
      <p:ext uri="{BB962C8B-B14F-4D97-AF65-F5344CB8AC3E}">
        <p14:creationId xmlns:p14="http://schemas.microsoft.com/office/powerpoint/2010/main" val="1621442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Current environment</a:t>
            </a:r>
          </a:p>
        </p:txBody>
      </p:sp>
      <p:sp>
        <p:nvSpPr>
          <p:cNvPr id="4" name="Slide Number Placeholder 3"/>
          <p:cNvSpPr>
            <a:spLocks noGrp="1"/>
          </p:cNvSpPr>
          <p:nvPr>
            <p:ph type="sldNum" sz="quarter" idx="12"/>
          </p:nvPr>
        </p:nvSpPr>
        <p:spPr/>
        <p:txBody>
          <a:bodyPr/>
          <a:lstStyle/>
          <a:p>
            <a:fld id="{AFF6ADD1-6234-A848-97F5-EB4CF5CFF533}" type="slidenum">
              <a:rPr lang="en-US" smtClean="0"/>
              <a:pPr/>
              <a:t>4</a:t>
            </a:fld>
            <a:endParaRPr lang="en-US" dirty="0"/>
          </a:p>
        </p:txBody>
      </p:sp>
      <p:pic>
        <p:nvPicPr>
          <p:cNvPr id="5" name="Picture 4">
            <a:extLst>
              <a:ext uri="{FF2B5EF4-FFF2-40B4-BE49-F238E27FC236}">
                <a16:creationId xmlns:a16="http://schemas.microsoft.com/office/drawing/2014/main" id="{9C3B5985-7626-4298-AB66-14458CE66DF0}"/>
              </a:ext>
            </a:extLst>
          </p:cNvPr>
          <p:cNvPicPr>
            <a:picLocks noChangeAspect="1"/>
          </p:cNvPicPr>
          <p:nvPr/>
        </p:nvPicPr>
        <p:blipFill>
          <a:blip r:embed="rId3"/>
          <a:stretch>
            <a:fillRect/>
          </a:stretch>
        </p:blipFill>
        <p:spPr>
          <a:xfrm>
            <a:off x="454585" y="1495646"/>
            <a:ext cx="3238456" cy="4052400"/>
          </a:xfrm>
          <a:prstGeom prst="rect">
            <a:avLst/>
          </a:prstGeom>
        </p:spPr>
      </p:pic>
      <p:pic>
        <p:nvPicPr>
          <p:cNvPr id="7" name="Picture 6">
            <a:extLst>
              <a:ext uri="{FF2B5EF4-FFF2-40B4-BE49-F238E27FC236}">
                <a16:creationId xmlns:a16="http://schemas.microsoft.com/office/drawing/2014/main" id="{85463231-A4CC-4501-808F-308180B80E01}"/>
              </a:ext>
            </a:extLst>
          </p:cNvPr>
          <p:cNvPicPr>
            <a:picLocks noChangeAspect="1"/>
          </p:cNvPicPr>
          <p:nvPr/>
        </p:nvPicPr>
        <p:blipFill>
          <a:blip r:embed="rId4"/>
          <a:stretch>
            <a:fillRect/>
          </a:stretch>
        </p:blipFill>
        <p:spPr>
          <a:xfrm>
            <a:off x="8134251" y="1420013"/>
            <a:ext cx="3545094" cy="4717262"/>
          </a:xfrm>
          <a:prstGeom prst="rect">
            <a:avLst/>
          </a:prstGeom>
        </p:spPr>
      </p:pic>
      <p:pic>
        <p:nvPicPr>
          <p:cNvPr id="8" name="Picture 7">
            <a:extLst>
              <a:ext uri="{FF2B5EF4-FFF2-40B4-BE49-F238E27FC236}">
                <a16:creationId xmlns:a16="http://schemas.microsoft.com/office/drawing/2014/main" id="{BCD86153-1F2F-408B-A2DC-A8802970ABAE}"/>
              </a:ext>
            </a:extLst>
          </p:cNvPr>
          <p:cNvPicPr>
            <a:picLocks noChangeAspect="1"/>
          </p:cNvPicPr>
          <p:nvPr/>
        </p:nvPicPr>
        <p:blipFill>
          <a:blip r:embed="rId5"/>
          <a:stretch>
            <a:fillRect/>
          </a:stretch>
        </p:blipFill>
        <p:spPr>
          <a:xfrm>
            <a:off x="3930064" y="1495645"/>
            <a:ext cx="4039355" cy="3970207"/>
          </a:xfrm>
          <a:prstGeom prst="rect">
            <a:avLst/>
          </a:prstGeom>
        </p:spPr>
      </p:pic>
      <p:sp>
        <p:nvSpPr>
          <p:cNvPr id="9" name="TextBox 8">
            <a:extLst>
              <a:ext uri="{FF2B5EF4-FFF2-40B4-BE49-F238E27FC236}">
                <a16:creationId xmlns:a16="http://schemas.microsoft.com/office/drawing/2014/main" id="{C9F72241-BC2B-472B-A24A-B89449C0C755}"/>
              </a:ext>
            </a:extLst>
          </p:cNvPr>
          <p:cNvSpPr txBox="1"/>
          <p:nvPr/>
        </p:nvSpPr>
        <p:spPr>
          <a:xfrm>
            <a:off x="1117599" y="5754315"/>
            <a:ext cx="5855855" cy="307777"/>
          </a:xfrm>
          <a:prstGeom prst="rect">
            <a:avLst/>
          </a:prstGeom>
          <a:noFill/>
        </p:spPr>
        <p:txBody>
          <a:bodyPr wrap="square" rtlCol="0">
            <a:spAutoFit/>
          </a:bodyPr>
          <a:lstStyle/>
          <a:p>
            <a:r>
              <a:rPr lang="en-GB" sz="1400" i="1" dirty="0"/>
              <a:t>Source: (1) The Guardian; (2) BBC; (3) The Guardian</a:t>
            </a:r>
          </a:p>
        </p:txBody>
      </p:sp>
    </p:spTree>
    <p:extLst>
      <p:ext uri="{BB962C8B-B14F-4D97-AF65-F5344CB8AC3E}">
        <p14:creationId xmlns:p14="http://schemas.microsoft.com/office/powerpoint/2010/main" val="1037813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But it’s not all doom and gloom</a:t>
            </a:r>
          </a:p>
        </p:txBody>
      </p:sp>
      <p:sp>
        <p:nvSpPr>
          <p:cNvPr id="3" name="Content Placeholder 2"/>
          <p:cNvSpPr>
            <a:spLocks noGrp="1"/>
          </p:cNvSpPr>
          <p:nvPr>
            <p:ph idx="1"/>
          </p:nvPr>
        </p:nvSpPr>
        <p:spPr>
          <a:xfrm>
            <a:off x="567600" y="1736945"/>
            <a:ext cx="11056801" cy="3570033"/>
          </a:xfrm>
        </p:spPr>
        <p:txBody>
          <a:bodyPr>
            <a:noAutofit/>
          </a:bodyPr>
          <a:lstStyle/>
          <a:p>
            <a:pPr marL="971550" lvl="1" indent="-514350">
              <a:buFont typeface="+mj-lt"/>
              <a:buAutoNum type="romanLcPeriod"/>
            </a:pPr>
            <a:endParaRPr lang="en-GB" sz="1050" dirty="0"/>
          </a:p>
          <a:p>
            <a:pPr marL="971550" lvl="1" indent="-514350">
              <a:buFont typeface="+mj-lt"/>
              <a:buAutoNum type="romanLcPeriod"/>
            </a:pPr>
            <a:endParaRPr lang="en-GB" sz="1050" dirty="0"/>
          </a:p>
        </p:txBody>
      </p:sp>
      <p:sp>
        <p:nvSpPr>
          <p:cNvPr id="4" name="Slide Number Placeholder 3"/>
          <p:cNvSpPr>
            <a:spLocks noGrp="1"/>
          </p:cNvSpPr>
          <p:nvPr>
            <p:ph type="sldNum" sz="quarter" idx="12"/>
          </p:nvPr>
        </p:nvSpPr>
        <p:spPr/>
        <p:txBody>
          <a:bodyPr/>
          <a:lstStyle/>
          <a:p>
            <a:fld id="{AFF6ADD1-6234-A848-97F5-EB4CF5CFF533}" type="slidenum">
              <a:rPr lang="en-US" smtClean="0"/>
              <a:pPr/>
              <a:t>5</a:t>
            </a:fld>
            <a:endParaRPr lang="en-US" dirty="0"/>
          </a:p>
        </p:txBody>
      </p:sp>
      <p:pic>
        <p:nvPicPr>
          <p:cNvPr id="5" name="Picture 4">
            <a:extLst>
              <a:ext uri="{FF2B5EF4-FFF2-40B4-BE49-F238E27FC236}">
                <a16:creationId xmlns:a16="http://schemas.microsoft.com/office/drawing/2014/main" id="{09B607C7-8FEC-4DE5-BAE8-7C168E3C59D9}"/>
              </a:ext>
            </a:extLst>
          </p:cNvPr>
          <p:cNvPicPr>
            <a:picLocks noChangeAspect="1"/>
          </p:cNvPicPr>
          <p:nvPr/>
        </p:nvPicPr>
        <p:blipFill>
          <a:blip r:embed="rId3"/>
          <a:stretch>
            <a:fillRect/>
          </a:stretch>
        </p:blipFill>
        <p:spPr>
          <a:xfrm>
            <a:off x="1281112" y="2168275"/>
            <a:ext cx="5457461" cy="2116048"/>
          </a:xfrm>
          <a:prstGeom prst="rect">
            <a:avLst/>
          </a:prstGeom>
        </p:spPr>
      </p:pic>
      <p:pic>
        <p:nvPicPr>
          <p:cNvPr id="6" name="Picture 5">
            <a:extLst>
              <a:ext uri="{FF2B5EF4-FFF2-40B4-BE49-F238E27FC236}">
                <a16:creationId xmlns:a16="http://schemas.microsoft.com/office/drawing/2014/main" id="{E8009DE5-2BB7-4A7D-A893-023D1358BF51}"/>
              </a:ext>
            </a:extLst>
          </p:cNvPr>
          <p:cNvPicPr>
            <a:picLocks noChangeAspect="1"/>
          </p:cNvPicPr>
          <p:nvPr/>
        </p:nvPicPr>
        <p:blipFill>
          <a:blip r:embed="rId4"/>
          <a:stretch>
            <a:fillRect/>
          </a:stretch>
        </p:blipFill>
        <p:spPr>
          <a:xfrm>
            <a:off x="7233006" y="1495645"/>
            <a:ext cx="4089115" cy="4216752"/>
          </a:xfrm>
          <a:prstGeom prst="rect">
            <a:avLst/>
          </a:prstGeom>
        </p:spPr>
      </p:pic>
      <p:sp>
        <p:nvSpPr>
          <p:cNvPr id="9" name="TextBox 8">
            <a:extLst>
              <a:ext uri="{FF2B5EF4-FFF2-40B4-BE49-F238E27FC236}">
                <a16:creationId xmlns:a16="http://schemas.microsoft.com/office/drawing/2014/main" id="{57EF4073-D0A0-4AB2-86BD-FEAFBAFD8A89}"/>
              </a:ext>
            </a:extLst>
          </p:cNvPr>
          <p:cNvSpPr txBox="1"/>
          <p:nvPr/>
        </p:nvSpPr>
        <p:spPr>
          <a:xfrm>
            <a:off x="766618" y="5767943"/>
            <a:ext cx="5421746" cy="307777"/>
          </a:xfrm>
          <a:prstGeom prst="rect">
            <a:avLst/>
          </a:prstGeom>
          <a:noFill/>
        </p:spPr>
        <p:txBody>
          <a:bodyPr wrap="square" rtlCol="0">
            <a:spAutoFit/>
          </a:bodyPr>
          <a:lstStyle/>
          <a:p>
            <a:r>
              <a:rPr lang="en-GB" sz="1400" i="1" dirty="0"/>
              <a:t>Source: (1) Open Democracy; (2) The Guardian </a:t>
            </a:r>
          </a:p>
        </p:txBody>
      </p:sp>
    </p:spTree>
    <p:extLst>
      <p:ext uri="{BB962C8B-B14F-4D97-AF65-F5344CB8AC3E}">
        <p14:creationId xmlns:p14="http://schemas.microsoft.com/office/powerpoint/2010/main" val="977849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Procedure</a:t>
            </a:r>
          </a:p>
        </p:txBody>
      </p:sp>
      <p:sp>
        <p:nvSpPr>
          <p:cNvPr id="3" name="Content Placeholder 2"/>
          <p:cNvSpPr>
            <a:spLocks noGrp="1"/>
          </p:cNvSpPr>
          <p:nvPr>
            <p:ph idx="1"/>
          </p:nvPr>
        </p:nvSpPr>
        <p:spPr>
          <a:xfrm>
            <a:off x="567600" y="1736945"/>
            <a:ext cx="11056801" cy="3570033"/>
          </a:xfrm>
        </p:spPr>
        <p:txBody>
          <a:bodyPr>
            <a:noAutofit/>
          </a:bodyPr>
          <a:lstStyle/>
          <a:p>
            <a:pPr>
              <a:lnSpc>
                <a:spcPct val="100000"/>
              </a:lnSpc>
              <a:spcBef>
                <a:spcPts val="1000"/>
              </a:spcBef>
            </a:pPr>
            <a:r>
              <a:rPr lang="en-GB" sz="1600" b="1" dirty="0"/>
              <a:t>You make a Request for info</a:t>
            </a:r>
          </a:p>
          <a:p>
            <a:pPr marL="971550" lvl="1" indent="-514350">
              <a:lnSpc>
                <a:spcPct val="100000"/>
              </a:lnSpc>
              <a:spcBef>
                <a:spcPts val="1000"/>
              </a:spcBef>
              <a:buFont typeface="+mj-lt"/>
              <a:buAutoNum type="romanLcPeriod"/>
            </a:pPr>
            <a:r>
              <a:rPr lang="en-GB" sz="1400" dirty="0"/>
              <a:t>Info in Recorded form – can’t request ‘what is your position on X’ (unless written)… ‘what would you do if Y happened.’</a:t>
            </a:r>
          </a:p>
          <a:p>
            <a:pPr marL="971550" lvl="1" indent="-514350">
              <a:lnSpc>
                <a:spcPct val="100000"/>
              </a:lnSpc>
              <a:spcBef>
                <a:spcPts val="1000"/>
              </a:spcBef>
              <a:buFont typeface="+mj-lt"/>
              <a:buAutoNum type="romanLcPeriod"/>
            </a:pPr>
            <a:r>
              <a:rPr lang="en-GB" sz="1400" dirty="0"/>
              <a:t>As held at date of request – s.1(4)</a:t>
            </a:r>
          </a:p>
          <a:p>
            <a:pPr marL="971550" lvl="1" indent="-514350">
              <a:lnSpc>
                <a:spcPct val="100000"/>
              </a:lnSpc>
              <a:spcBef>
                <a:spcPts val="1000"/>
              </a:spcBef>
              <a:buFont typeface="+mj-lt"/>
              <a:buAutoNum type="romanLcPeriod"/>
            </a:pPr>
            <a:r>
              <a:rPr lang="en-GB" sz="1400" dirty="0"/>
              <a:t>Valid request – s.1(8) </a:t>
            </a:r>
          </a:p>
          <a:p>
            <a:pPr marL="1428750" lvl="2" indent="-514350">
              <a:lnSpc>
                <a:spcPct val="100000"/>
              </a:lnSpc>
              <a:spcBef>
                <a:spcPts val="1000"/>
              </a:spcBef>
              <a:buFont typeface="+mj-lt"/>
              <a:buAutoNum type="arabicPeriod"/>
            </a:pPr>
            <a:r>
              <a:rPr lang="en-GB" sz="1200" dirty="0"/>
              <a:t>must be in writing</a:t>
            </a:r>
          </a:p>
          <a:p>
            <a:pPr marL="1428750" lvl="2" indent="-514350">
              <a:lnSpc>
                <a:spcPct val="100000"/>
              </a:lnSpc>
              <a:spcBef>
                <a:spcPts val="1000"/>
              </a:spcBef>
              <a:buFont typeface="+mj-lt"/>
              <a:buAutoNum type="arabicPeriod"/>
            </a:pPr>
            <a:r>
              <a:rPr lang="en-GB" sz="1200" dirty="0"/>
              <a:t>state name of applicant = real name and not twitter handle – </a:t>
            </a:r>
            <a:r>
              <a:rPr lang="en-GB" sz="1200" i="1" dirty="0"/>
              <a:t>Ghafoor</a:t>
            </a:r>
          </a:p>
          <a:p>
            <a:pPr lvl="3">
              <a:lnSpc>
                <a:spcPct val="100000"/>
              </a:lnSpc>
              <a:spcBef>
                <a:spcPts val="1000"/>
              </a:spcBef>
              <a:buFont typeface="Wingdings" panose="05000000000000000000" pitchFamily="2" charset="2"/>
              <a:buChar char="Ø"/>
            </a:pPr>
            <a:r>
              <a:rPr lang="en-GB" sz="1100" dirty="0"/>
              <a:t>Can be on behalf of an organisation</a:t>
            </a:r>
          </a:p>
          <a:p>
            <a:pPr marL="1428750" lvl="2" indent="-514350">
              <a:lnSpc>
                <a:spcPct val="100000"/>
              </a:lnSpc>
              <a:spcBef>
                <a:spcPts val="1000"/>
              </a:spcBef>
              <a:buFont typeface="+mj-lt"/>
              <a:buAutoNum type="arabicPeriod"/>
            </a:pPr>
            <a:r>
              <a:rPr lang="en-GB" sz="1200" dirty="0"/>
              <a:t>address for correspondence – can include an e-mail</a:t>
            </a:r>
          </a:p>
          <a:p>
            <a:pPr marL="1428750" lvl="2" indent="-514350">
              <a:lnSpc>
                <a:spcPct val="100000"/>
              </a:lnSpc>
              <a:spcBef>
                <a:spcPts val="1000"/>
              </a:spcBef>
              <a:buFont typeface="+mj-lt"/>
              <a:buAutoNum type="arabicPeriod"/>
            </a:pPr>
            <a:r>
              <a:rPr lang="en-GB" sz="1200" dirty="0"/>
              <a:t>describes info</a:t>
            </a:r>
          </a:p>
          <a:p>
            <a:pPr>
              <a:lnSpc>
                <a:spcPct val="100000"/>
              </a:lnSpc>
              <a:spcBef>
                <a:spcPts val="1000"/>
              </a:spcBef>
            </a:pPr>
            <a:r>
              <a:rPr lang="en-GB" sz="1600" b="1" dirty="0"/>
              <a:t>PA must tell you</a:t>
            </a:r>
          </a:p>
          <a:p>
            <a:pPr marL="971550" lvl="1" indent="-514350">
              <a:lnSpc>
                <a:spcPct val="100000"/>
              </a:lnSpc>
              <a:spcBef>
                <a:spcPts val="1000"/>
              </a:spcBef>
              <a:buFont typeface="+mj-lt"/>
              <a:buAutoNum type="romanLcPeriod"/>
            </a:pPr>
            <a:r>
              <a:rPr lang="en-GB" sz="1400" dirty="0"/>
              <a:t>Whether it holds info (subject to “neither confirm nor deny”); and</a:t>
            </a:r>
          </a:p>
          <a:p>
            <a:pPr marL="971550" lvl="1" indent="-514350">
              <a:lnSpc>
                <a:spcPct val="100000"/>
              </a:lnSpc>
              <a:spcBef>
                <a:spcPts val="1000"/>
              </a:spcBef>
              <a:buFont typeface="+mj-lt"/>
              <a:buAutoNum type="romanLcPeriod"/>
            </a:pPr>
            <a:r>
              <a:rPr lang="en-GB" sz="1400" dirty="0"/>
              <a:t>Give it to you within 20 days</a:t>
            </a:r>
          </a:p>
          <a:p>
            <a:pPr>
              <a:lnSpc>
                <a:spcPct val="100000"/>
              </a:lnSpc>
              <a:spcBef>
                <a:spcPts val="1000"/>
              </a:spcBef>
            </a:pPr>
            <a:r>
              <a:rPr lang="en-GB" sz="1600" b="1" dirty="0"/>
              <a:t>Unless…</a:t>
            </a:r>
          </a:p>
          <a:p>
            <a:pPr marL="971550" lvl="1" indent="-514350">
              <a:buFont typeface="+mj-lt"/>
              <a:buAutoNum type="romanLcPeriod"/>
            </a:pPr>
            <a:endParaRPr lang="en-GB" sz="1050" dirty="0"/>
          </a:p>
          <a:p>
            <a:pPr marL="971550" lvl="1" indent="-514350">
              <a:buFont typeface="+mj-lt"/>
              <a:buAutoNum type="romanLcPeriod"/>
            </a:pPr>
            <a:endParaRPr lang="en-GB" sz="1050" dirty="0"/>
          </a:p>
        </p:txBody>
      </p:sp>
      <p:sp>
        <p:nvSpPr>
          <p:cNvPr id="4" name="Slide Number Placeholder 3"/>
          <p:cNvSpPr>
            <a:spLocks noGrp="1"/>
          </p:cNvSpPr>
          <p:nvPr>
            <p:ph type="sldNum" sz="quarter" idx="12"/>
          </p:nvPr>
        </p:nvSpPr>
        <p:spPr/>
        <p:txBody>
          <a:bodyPr/>
          <a:lstStyle/>
          <a:p>
            <a:fld id="{AFF6ADD1-6234-A848-97F5-EB4CF5CFF533}" type="slidenum">
              <a:rPr lang="en-US" smtClean="0"/>
              <a:pPr/>
              <a:t>6</a:t>
            </a:fld>
            <a:endParaRPr lang="en-US" dirty="0"/>
          </a:p>
        </p:txBody>
      </p:sp>
    </p:spTree>
    <p:extLst>
      <p:ext uri="{BB962C8B-B14F-4D97-AF65-F5344CB8AC3E}">
        <p14:creationId xmlns:p14="http://schemas.microsoft.com/office/powerpoint/2010/main" val="745969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When can a PA refuse to supply the info?</a:t>
            </a:r>
          </a:p>
        </p:txBody>
      </p:sp>
      <p:sp>
        <p:nvSpPr>
          <p:cNvPr id="3" name="Content Placeholder 2"/>
          <p:cNvSpPr>
            <a:spLocks noGrp="1"/>
          </p:cNvSpPr>
          <p:nvPr>
            <p:ph idx="1"/>
          </p:nvPr>
        </p:nvSpPr>
        <p:spPr>
          <a:xfrm>
            <a:off x="567600" y="1847243"/>
            <a:ext cx="11056801" cy="3753457"/>
          </a:xfrm>
        </p:spPr>
        <p:txBody>
          <a:bodyPr>
            <a:noAutofit/>
          </a:bodyPr>
          <a:lstStyle/>
          <a:p>
            <a:pPr marL="514350" indent="-514350">
              <a:spcBef>
                <a:spcPts val="1000"/>
              </a:spcBef>
              <a:buFont typeface="+mj-lt"/>
              <a:buAutoNum type="alphaLcPeriod"/>
            </a:pPr>
            <a:r>
              <a:rPr lang="en-GB" sz="1600" b="1" dirty="0"/>
              <a:t>‘Gateway’ grounds for refusal applies:</a:t>
            </a:r>
          </a:p>
          <a:p>
            <a:pPr marL="971550" lvl="1" indent="-514350">
              <a:spcBef>
                <a:spcPts val="1000"/>
              </a:spcBef>
              <a:buFont typeface="+mj-lt"/>
              <a:buAutoNum type="romanLcPeriod"/>
            </a:pPr>
            <a:r>
              <a:rPr lang="en-GB" sz="1400" dirty="0"/>
              <a:t>S.12 – cost limit</a:t>
            </a:r>
          </a:p>
          <a:p>
            <a:pPr marL="971550" lvl="1" indent="-514350">
              <a:spcBef>
                <a:spcPts val="1000"/>
              </a:spcBef>
              <a:buFont typeface="+mj-lt"/>
              <a:buAutoNum type="romanLcPeriod"/>
            </a:pPr>
            <a:r>
              <a:rPr lang="en-GB" sz="1400" dirty="0"/>
              <a:t>S.14 – vexatious</a:t>
            </a:r>
          </a:p>
          <a:p>
            <a:pPr marL="457200" lvl="1" indent="0">
              <a:spcBef>
                <a:spcPts val="1000"/>
              </a:spcBef>
              <a:buNone/>
            </a:pPr>
            <a:r>
              <a:rPr lang="en-GB" sz="1400" dirty="0"/>
              <a:t>Then don’t have to respond</a:t>
            </a:r>
          </a:p>
          <a:p>
            <a:pPr marL="457200" lvl="1" indent="0">
              <a:spcBef>
                <a:spcPts val="1000"/>
              </a:spcBef>
              <a:buNone/>
            </a:pPr>
            <a:r>
              <a:rPr lang="en-GB" sz="1400" dirty="0"/>
              <a:t>But will (should) look at obligations to give advice and assistance (S.16 FOIA)</a:t>
            </a:r>
            <a:endParaRPr lang="en-GB" sz="1000" u="sng" dirty="0"/>
          </a:p>
          <a:p>
            <a:pPr marL="514350" indent="-514350">
              <a:spcBef>
                <a:spcPts val="1000"/>
              </a:spcBef>
              <a:buFont typeface="+mj-lt"/>
              <a:buAutoNum type="alphaLcPeriod"/>
            </a:pPr>
            <a:r>
              <a:rPr lang="en-GB" sz="1600" b="1" dirty="0"/>
              <a:t>OR: one or more of the exemptions in Part II FOIA applies:</a:t>
            </a:r>
          </a:p>
          <a:p>
            <a:pPr marL="971550" lvl="1" indent="-514350">
              <a:spcBef>
                <a:spcPts val="1000"/>
              </a:spcBef>
              <a:buFont typeface="+mj-lt"/>
              <a:buAutoNum type="romanLcPeriod"/>
            </a:pPr>
            <a:r>
              <a:rPr lang="en-GB" sz="1400" dirty="0"/>
              <a:t>S.22 – future publication</a:t>
            </a:r>
          </a:p>
          <a:p>
            <a:pPr marL="971550" lvl="1" indent="-514350">
              <a:spcBef>
                <a:spcPts val="1000"/>
              </a:spcBef>
              <a:buFont typeface="+mj-lt"/>
              <a:buAutoNum type="romanLcPeriod"/>
            </a:pPr>
            <a:r>
              <a:rPr lang="en-GB" sz="1400" dirty="0"/>
              <a:t>S.35, s.36 – government policy and prejudice to the effective conduct of public affairs</a:t>
            </a:r>
          </a:p>
          <a:p>
            <a:pPr marL="971550" lvl="1" indent="-514350">
              <a:spcBef>
                <a:spcPts val="1000"/>
              </a:spcBef>
              <a:buFont typeface="+mj-lt"/>
              <a:buAutoNum type="romanLcPeriod"/>
            </a:pPr>
            <a:r>
              <a:rPr lang="en-GB" sz="1400" dirty="0"/>
              <a:t>S.31 – prejudice to law enforcement</a:t>
            </a:r>
          </a:p>
          <a:p>
            <a:pPr marL="971550" lvl="1" indent="-514350">
              <a:spcBef>
                <a:spcPts val="1000"/>
              </a:spcBef>
              <a:buFont typeface="+mj-lt"/>
              <a:buAutoNum type="romanLcPeriod"/>
            </a:pPr>
            <a:r>
              <a:rPr lang="en-GB" sz="1400" dirty="0"/>
              <a:t>S.40 – Personal Data</a:t>
            </a:r>
          </a:p>
          <a:p>
            <a:pPr marL="971550" lvl="1" indent="-514350">
              <a:spcBef>
                <a:spcPts val="1000"/>
              </a:spcBef>
              <a:buFont typeface="+mj-lt"/>
              <a:buAutoNum type="romanLcPeriod"/>
            </a:pPr>
            <a:r>
              <a:rPr lang="en-GB" sz="1400" dirty="0"/>
              <a:t>S.43 – trade secrets and prejudice to commercial interests</a:t>
            </a:r>
            <a:endParaRPr lang="en-GB" sz="1000" dirty="0"/>
          </a:p>
        </p:txBody>
      </p:sp>
      <p:sp>
        <p:nvSpPr>
          <p:cNvPr id="4" name="Slide Number Placeholder 3"/>
          <p:cNvSpPr>
            <a:spLocks noGrp="1"/>
          </p:cNvSpPr>
          <p:nvPr>
            <p:ph type="sldNum" sz="quarter" idx="12"/>
          </p:nvPr>
        </p:nvSpPr>
        <p:spPr/>
        <p:txBody>
          <a:bodyPr/>
          <a:lstStyle/>
          <a:p>
            <a:fld id="{AFF6ADD1-6234-A848-97F5-EB4CF5CFF533}" type="slidenum">
              <a:rPr lang="en-US" smtClean="0"/>
              <a:pPr/>
              <a:t>7</a:t>
            </a:fld>
            <a:endParaRPr lang="en-US" dirty="0"/>
          </a:p>
        </p:txBody>
      </p:sp>
    </p:spTree>
    <p:extLst>
      <p:ext uri="{BB962C8B-B14F-4D97-AF65-F5344CB8AC3E}">
        <p14:creationId xmlns:p14="http://schemas.microsoft.com/office/powerpoint/2010/main" val="812945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Absolute and qualified exemptions</a:t>
            </a:r>
          </a:p>
        </p:txBody>
      </p:sp>
      <p:sp>
        <p:nvSpPr>
          <p:cNvPr id="4" name="Slide Number Placeholder 3"/>
          <p:cNvSpPr>
            <a:spLocks noGrp="1"/>
          </p:cNvSpPr>
          <p:nvPr>
            <p:ph type="sldNum" sz="quarter" idx="12"/>
          </p:nvPr>
        </p:nvSpPr>
        <p:spPr/>
        <p:txBody>
          <a:bodyPr/>
          <a:lstStyle/>
          <a:p>
            <a:fld id="{AFF6ADD1-6234-A848-97F5-EB4CF5CFF533}" type="slidenum">
              <a:rPr lang="en-US" smtClean="0"/>
              <a:pPr/>
              <a:t>8</a:t>
            </a:fld>
            <a:endParaRPr lang="en-US" dirty="0"/>
          </a:p>
        </p:txBody>
      </p:sp>
      <p:pic>
        <p:nvPicPr>
          <p:cNvPr id="2050" name="Picture 2" descr="https://ico.org.uk/media/images/other/4021109/public-interest-test-diagram.png">
            <a:extLst>
              <a:ext uri="{FF2B5EF4-FFF2-40B4-BE49-F238E27FC236}">
                <a16:creationId xmlns:a16="http://schemas.microsoft.com/office/drawing/2014/main" id="{2EABC345-1ACE-427B-AEED-827C3332829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68546" y="1869897"/>
            <a:ext cx="9080271" cy="36776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B71D92A-93FD-4A25-B180-4B0449EE2065}"/>
              </a:ext>
            </a:extLst>
          </p:cNvPr>
          <p:cNvSpPr txBox="1"/>
          <p:nvPr/>
        </p:nvSpPr>
        <p:spPr>
          <a:xfrm>
            <a:off x="4613097" y="5835721"/>
            <a:ext cx="2260314" cy="307777"/>
          </a:xfrm>
          <a:prstGeom prst="rect">
            <a:avLst/>
          </a:prstGeom>
          <a:noFill/>
        </p:spPr>
        <p:txBody>
          <a:bodyPr wrap="square" rtlCol="0">
            <a:spAutoFit/>
          </a:bodyPr>
          <a:lstStyle/>
          <a:p>
            <a:r>
              <a:rPr lang="en-GB" sz="1400" i="1" dirty="0"/>
              <a:t>Source: ICO</a:t>
            </a:r>
          </a:p>
        </p:txBody>
      </p:sp>
    </p:spTree>
    <p:extLst>
      <p:ext uri="{BB962C8B-B14F-4D97-AF65-F5344CB8AC3E}">
        <p14:creationId xmlns:p14="http://schemas.microsoft.com/office/powerpoint/2010/main" val="4008323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should you do if the PA refuses?</a:t>
            </a:r>
          </a:p>
        </p:txBody>
      </p:sp>
      <p:sp>
        <p:nvSpPr>
          <p:cNvPr id="3" name="Content Placeholder 2"/>
          <p:cNvSpPr>
            <a:spLocks noGrp="1"/>
          </p:cNvSpPr>
          <p:nvPr>
            <p:ph idx="1"/>
          </p:nvPr>
        </p:nvSpPr>
        <p:spPr>
          <a:xfrm>
            <a:off x="567600" y="1999643"/>
            <a:ext cx="11056801" cy="4007457"/>
          </a:xfrm>
        </p:spPr>
        <p:txBody>
          <a:bodyPr>
            <a:normAutofit lnSpcReduction="10000"/>
          </a:bodyPr>
          <a:lstStyle/>
          <a:p>
            <a:pPr marL="514350" indent="-514350">
              <a:buFont typeface="+mj-lt"/>
              <a:buAutoNum type="alphaLcPeriod"/>
            </a:pPr>
            <a:r>
              <a:rPr lang="en-GB" sz="2000" b="1" dirty="0"/>
              <a:t>You can request an IR</a:t>
            </a:r>
          </a:p>
          <a:p>
            <a:pPr marL="971550" lvl="1" indent="-514350">
              <a:buFont typeface="+mj-lt"/>
              <a:buAutoNum type="romanLcPeriod"/>
            </a:pPr>
            <a:r>
              <a:rPr lang="en-GB" sz="1800" dirty="0"/>
              <a:t>Not a statutory requirement but in practice all PAs have one</a:t>
            </a:r>
          </a:p>
          <a:p>
            <a:pPr marL="971550" lvl="1" indent="-514350">
              <a:buFont typeface="+mj-lt"/>
              <a:buAutoNum type="romanLcPeriod"/>
            </a:pPr>
            <a:r>
              <a:rPr lang="en-GB" sz="1800" dirty="0"/>
              <a:t>No set time limit but Code says 20 days or 40 if exceptional</a:t>
            </a:r>
          </a:p>
          <a:p>
            <a:pPr marL="514350" indent="-514350">
              <a:buFont typeface="+mj-lt"/>
              <a:buAutoNum type="alphaLcPeriod"/>
            </a:pPr>
            <a:endParaRPr lang="en-GB" sz="1600" dirty="0"/>
          </a:p>
          <a:p>
            <a:pPr marL="514350" indent="-514350">
              <a:buFont typeface="+mj-lt"/>
              <a:buAutoNum type="alphaLcPeriod"/>
            </a:pPr>
            <a:r>
              <a:rPr lang="en-GB" sz="2000" b="1" dirty="0"/>
              <a:t>Once you have the IR can complain to ICO:</a:t>
            </a:r>
          </a:p>
          <a:p>
            <a:pPr marL="971550" lvl="1" indent="-514350">
              <a:buFont typeface="+mj-lt"/>
              <a:buAutoNum type="romanLcPeriod"/>
            </a:pPr>
            <a:r>
              <a:rPr lang="en-GB" sz="1800" dirty="0"/>
              <a:t>OR if PA dragging its heels ICO will often intervene, or waive requirement to exhaust</a:t>
            </a:r>
          </a:p>
          <a:p>
            <a:pPr marL="971550" lvl="1" indent="-514350">
              <a:buFont typeface="+mj-lt"/>
              <a:buAutoNum type="romanLcPeriod"/>
            </a:pPr>
            <a:r>
              <a:rPr lang="en-GB" sz="1800" dirty="0"/>
              <a:t>Complainant must be same person as requester – s.50(1)</a:t>
            </a:r>
          </a:p>
          <a:p>
            <a:pPr marL="971550" lvl="1" indent="-514350">
              <a:buFont typeface="+mj-lt"/>
              <a:buAutoNum type="romanLcPeriod"/>
            </a:pPr>
            <a:r>
              <a:rPr lang="en-GB" sz="1800" dirty="0"/>
              <a:t>Unless both </a:t>
            </a:r>
            <a:r>
              <a:rPr lang="en-GB" sz="1800" i="1" dirty="0"/>
              <a:t>on behalf of</a:t>
            </a:r>
            <a:r>
              <a:rPr lang="en-GB" sz="1800" dirty="0"/>
              <a:t> the organisation – then the organisation is the person: </a:t>
            </a:r>
            <a:r>
              <a:rPr lang="en-GB" sz="1800" i="1" dirty="0"/>
              <a:t>Home Office v IC </a:t>
            </a:r>
            <a:r>
              <a:rPr lang="en-GB" sz="1800" dirty="0"/>
              <a:t>(EA/2019/0319) – mark “on behalf of” where possible and appropriate to do so.</a:t>
            </a:r>
          </a:p>
          <a:p>
            <a:pPr marL="971550" lvl="1" indent="-514350">
              <a:buFont typeface="+mj-lt"/>
              <a:buAutoNum type="romanLcPeriod"/>
            </a:pPr>
            <a:endParaRPr lang="en-GB" sz="1800" dirty="0"/>
          </a:p>
          <a:p>
            <a:pPr marL="514350" indent="-514350">
              <a:buFont typeface="+mj-lt"/>
              <a:buAutoNum type="alphaLcPeriod"/>
            </a:pPr>
            <a:endParaRPr lang="en-GB" dirty="0"/>
          </a:p>
        </p:txBody>
      </p:sp>
      <p:sp>
        <p:nvSpPr>
          <p:cNvPr id="4" name="Slide Number Placeholder 3"/>
          <p:cNvSpPr>
            <a:spLocks noGrp="1"/>
          </p:cNvSpPr>
          <p:nvPr>
            <p:ph type="sldNum" sz="quarter" idx="12"/>
          </p:nvPr>
        </p:nvSpPr>
        <p:spPr/>
        <p:txBody>
          <a:bodyPr/>
          <a:lstStyle/>
          <a:p>
            <a:fld id="{AFF6ADD1-6234-A848-97F5-EB4CF5CFF533}" type="slidenum">
              <a:rPr lang="en-US" smtClean="0"/>
              <a:pPr/>
              <a:t>9</a:t>
            </a:fld>
            <a:endParaRPr lang="en-US" dirty="0"/>
          </a:p>
        </p:txBody>
      </p:sp>
    </p:spTree>
    <p:extLst>
      <p:ext uri="{BB962C8B-B14F-4D97-AF65-F5344CB8AC3E}">
        <p14:creationId xmlns:p14="http://schemas.microsoft.com/office/powerpoint/2010/main" val="3570936911"/>
      </p:ext>
    </p:extLst>
  </p:cSld>
  <p:clrMapOvr>
    <a:masterClrMapping/>
  </p:clrMapOvr>
</p:sld>
</file>

<file path=ppt/theme/theme1.xml><?xml version="1.0" encoding="utf-8"?>
<a:theme xmlns:a="http://schemas.openxmlformats.org/drawingml/2006/main" name="blank">
  <a:themeElements>
    <a:clrScheme name="Kingsley Napley">
      <a:dk1>
        <a:srgbClr val="414141"/>
      </a:dk1>
      <a:lt1>
        <a:srgbClr val="FFFFFF"/>
      </a:lt1>
      <a:dk2>
        <a:srgbClr val="414141"/>
      </a:dk2>
      <a:lt2>
        <a:srgbClr val="E7E6E6"/>
      </a:lt2>
      <a:accent1>
        <a:srgbClr val="4472C4"/>
      </a:accent1>
      <a:accent2>
        <a:srgbClr val="E5C131"/>
      </a:accent2>
      <a:accent3>
        <a:srgbClr val="24A19D"/>
      </a:accent3>
      <a:accent4>
        <a:srgbClr val="E5C130"/>
      </a:accent4>
      <a:accent5>
        <a:srgbClr val="24A19D"/>
      </a:accent5>
      <a:accent6>
        <a:srgbClr val="E5C130"/>
      </a:accent6>
      <a:hlink>
        <a:srgbClr val="24A19D"/>
      </a:hlink>
      <a:folHlink>
        <a:srgbClr val="24A1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_Presentation_Template.pptx" id="{F0458E51-534C-46D9-B434-891E2FAF224D}" vid="{9A5A1E5C-57B8-4EC3-942A-FC3CBED73B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2189</Words>
  <Application>Microsoft Office PowerPoint</Application>
  <PresentationFormat>Widescreen</PresentationFormat>
  <Paragraphs>246</Paragraphs>
  <Slides>28</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Courier New</vt:lpstr>
      <vt:lpstr>Open Sans</vt:lpstr>
      <vt:lpstr>Wingdings</vt:lpstr>
      <vt:lpstr>blank</vt:lpstr>
      <vt:lpstr>Making the Freedom of Information Act (FOIA) and ICO work for you</vt:lpstr>
      <vt:lpstr>What will we look at today?</vt:lpstr>
      <vt:lpstr>Brief background</vt:lpstr>
      <vt:lpstr>Current environment</vt:lpstr>
      <vt:lpstr>But it’s not all doom and gloom</vt:lpstr>
      <vt:lpstr>Procedure</vt:lpstr>
      <vt:lpstr>When can a PA refuse to supply the info?</vt:lpstr>
      <vt:lpstr>Absolute and qualified exemptions</vt:lpstr>
      <vt:lpstr>What should you do if the PA refuses?</vt:lpstr>
      <vt:lpstr>ICO considerations</vt:lpstr>
      <vt:lpstr>ICO limitations</vt:lpstr>
      <vt:lpstr>Next stage - appeal</vt:lpstr>
      <vt:lpstr>Exemptions – common pitfalls</vt:lpstr>
      <vt:lpstr>S.12 – costs limit</vt:lpstr>
      <vt:lpstr>S.12 – costs limit (cont’d)</vt:lpstr>
      <vt:lpstr>S.14 – refusal</vt:lpstr>
      <vt:lpstr>S.22 – future publication</vt:lpstr>
      <vt:lpstr>S.35 – formulation of government policy</vt:lpstr>
      <vt:lpstr>S.36 – effective conduct of public affairs</vt:lpstr>
      <vt:lpstr>S.31 – law enforcement</vt:lpstr>
      <vt:lpstr>S.40 – personal data</vt:lpstr>
      <vt:lpstr>S.43 – trade secret / commercial interest</vt:lpstr>
      <vt:lpstr>What is ‘environmental information’?</vt:lpstr>
      <vt:lpstr>Advantages of EIR</vt:lpstr>
      <vt:lpstr>Uses of information requests</vt:lpstr>
      <vt:lpstr>Recap and top tips</vt:lpstr>
      <vt:lpstr>Any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2024-06-18T11:49:35Z</dcterms:created>
  <dcterms:modified xsi:type="dcterms:W3CDTF">2024-06-18T11:53:24Z</dcterms:modified>
</cp:coreProperties>
</file>