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4"/>
  </p:notesMasterIdLst>
  <p:handoutMasterIdLst>
    <p:handoutMasterId r:id="rId15"/>
  </p:handoutMasterIdLst>
  <p:sldIdLst>
    <p:sldId id="256" r:id="rId5"/>
    <p:sldId id="267" r:id="rId6"/>
    <p:sldId id="275" r:id="rId7"/>
    <p:sldId id="268" r:id="rId8"/>
    <p:sldId id="277" r:id="rId9"/>
    <p:sldId id="271" r:id="rId10"/>
    <p:sldId id="270" r:id="rId11"/>
    <p:sldId id="269" r:id="rId12"/>
    <p:sldId id="274" r:id="rId1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36">
          <p15:clr>
            <a:srgbClr val="A4A3A4"/>
          </p15:clr>
        </p15:guide>
        <p15:guide id="2" pos="4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68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F80075-A30F-4FD8-B0F5-C6B6A21C253E}" v="8" dt="2024-03-20T15:02:52.5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958"/>
    <p:restoredTop sz="94694"/>
  </p:normalViewPr>
  <p:slideViewPr>
    <p:cSldViewPr snapToGrid="0" snapToObjects="1">
      <p:cViewPr varScale="1">
        <p:scale>
          <a:sx n="103" d="100"/>
          <a:sy n="103" d="100"/>
        </p:scale>
        <p:origin x="586" y="240"/>
      </p:cViewPr>
      <p:guideLst>
        <p:guide orient="horz" pos="2436"/>
        <p:guide pos="4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 Hynes" userId="701255568d722f8a" providerId="LiveId" clId="{DBF80075-A30F-4FD8-B0F5-C6B6A21C253E}"/>
    <pc:docChg chg="undo custSel addSld delSld modSld">
      <pc:chgData name="Jo Hynes" userId="701255568d722f8a" providerId="LiveId" clId="{DBF80075-A30F-4FD8-B0F5-C6B6A21C253E}" dt="2024-03-20T15:44:20.960" v="501" actId="1076"/>
      <pc:docMkLst>
        <pc:docMk/>
      </pc:docMkLst>
      <pc:sldChg chg="modSp mod">
        <pc:chgData name="Jo Hynes" userId="701255568d722f8a" providerId="LiveId" clId="{DBF80075-A30F-4FD8-B0F5-C6B6A21C253E}" dt="2024-03-20T15:43:17.332" v="498" actId="1076"/>
        <pc:sldMkLst>
          <pc:docMk/>
          <pc:sldMk cId="65767431" sldId="267"/>
        </pc:sldMkLst>
        <pc:spChg chg="mod">
          <ac:chgData name="Jo Hynes" userId="701255568d722f8a" providerId="LiveId" clId="{DBF80075-A30F-4FD8-B0F5-C6B6A21C253E}" dt="2024-03-20T12:28:05.339" v="254" actId="12"/>
          <ac:spMkLst>
            <pc:docMk/>
            <pc:sldMk cId="65767431" sldId="267"/>
            <ac:spMk id="5" creationId="{A394E731-A846-8743-8DE1-2B4E980472AF}"/>
          </ac:spMkLst>
        </pc:spChg>
        <pc:picChg chg="mod">
          <ac:chgData name="Jo Hynes" userId="701255568d722f8a" providerId="LiveId" clId="{DBF80075-A30F-4FD8-B0F5-C6B6A21C253E}" dt="2024-03-20T15:43:17.332" v="498" actId="1076"/>
          <ac:picMkLst>
            <pc:docMk/>
            <pc:sldMk cId="65767431" sldId="267"/>
            <ac:picMk id="7" creationId="{C662AFE0-E20C-1655-F46F-CE685991226E}"/>
          </ac:picMkLst>
        </pc:picChg>
      </pc:sldChg>
      <pc:sldChg chg="addSp delSp modSp mod">
        <pc:chgData name="Jo Hynes" userId="701255568d722f8a" providerId="LiveId" clId="{DBF80075-A30F-4FD8-B0F5-C6B6A21C253E}" dt="2024-03-20T15:44:20.960" v="501" actId="1076"/>
        <pc:sldMkLst>
          <pc:docMk/>
          <pc:sldMk cId="582660024" sldId="268"/>
        </pc:sldMkLst>
        <pc:spChg chg="mod">
          <ac:chgData name="Jo Hynes" userId="701255568d722f8a" providerId="LiveId" clId="{DBF80075-A30F-4FD8-B0F5-C6B6A21C253E}" dt="2024-03-20T14:54:39.766" v="432" actId="948"/>
          <ac:spMkLst>
            <pc:docMk/>
            <pc:sldMk cId="582660024" sldId="268"/>
            <ac:spMk id="5" creationId="{F836D9B2-A6AC-56C4-2BB9-FDF2403754C5}"/>
          </ac:spMkLst>
        </pc:spChg>
        <pc:picChg chg="add mod">
          <ac:chgData name="Jo Hynes" userId="701255568d722f8a" providerId="LiveId" clId="{DBF80075-A30F-4FD8-B0F5-C6B6A21C253E}" dt="2024-03-20T15:44:20.960" v="501" actId="1076"/>
          <ac:picMkLst>
            <pc:docMk/>
            <pc:sldMk cId="582660024" sldId="268"/>
            <ac:picMk id="7" creationId="{6D5D5767-0237-F829-241C-AC86AD08469D}"/>
          </ac:picMkLst>
        </pc:picChg>
        <pc:picChg chg="add del mod">
          <ac:chgData name="Jo Hynes" userId="701255568d722f8a" providerId="LiveId" clId="{DBF80075-A30F-4FD8-B0F5-C6B6A21C253E}" dt="2024-03-20T12:57:26.465" v="294" actId="478"/>
          <ac:picMkLst>
            <pc:docMk/>
            <pc:sldMk cId="582660024" sldId="268"/>
            <ac:picMk id="9" creationId="{434265BC-32A4-979C-9D7B-BEFEDAEB102B}"/>
          </ac:picMkLst>
        </pc:picChg>
      </pc:sldChg>
      <pc:sldChg chg="addSp delSp modSp mod">
        <pc:chgData name="Jo Hynes" userId="701255568d722f8a" providerId="LiveId" clId="{DBF80075-A30F-4FD8-B0F5-C6B6A21C253E}" dt="2024-03-20T14:55:08.225" v="438" actId="948"/>
        <pc:sldMkLst>
          <pc:docMk/>
          <pc:sldMk cId="2584207182" sldId="269"/>
        </pc:sldMkLst>
        <pc:spChg chg="mod">
          <ac:chgData name="Jo Hynes" userId="701255568d722f8a" providerId="LiveId" clId="{DBF80075-A30F-4FD8-B0F5-C6B6A21C253E}" dt="2024-03-20T14:55:08.225" v="438" actId="948"/>
          <ac:spMkLst>
            <pc:docMk/>
            <pc:sldMk cId="2584207182" sldId="269"/>
            <ac:spMk id="5" creationId="{6565A61E-6E7B-F9BD-8AF4-D70E7E526B9C}"/>
          </ac:spMkLst>
        </pc:spChg>
        <pc:picChg chg="add del mod">
          <ac:chgData name="Jo Hynes" userId="701255568d722f8a" providerId="LiveId" clId="{DBF80075-A30F-4FD8-B0F5-C6B6A21C253E}" dt="2024-03-20T13:17:06.856" v="326" actId="478"/>
          <ac:picMkLst>
            <pc:docMk/>
            <pc:sldMk cId="2584207182" sldId="269"/>
            <ac:picMk id="7" creationId="{637FCD51-959A-5362-D652-A293FE2D4DF7}"/>
          </ac:picMkLst>
        </pc:picChg>
        <pc:picChg chg="add mod">
          <ac:chgData name="Jo Hynes" userId="701255568d722f8a" providerId="LiveId" clId="{DBF80075-A30F-4FD8-B0F5-C6B6A21C253E}" dt="2024-03-20T13:17:31.533" v="331" actId="1076"/>
          <ac:picMkLst>
            <pc:docMk/>
            <pc:sldMk cId="2584207182" sldId="269"/>
            <ac:picMk id="9" creationId="{5F0F146C-8014-F8E0-E5C5-D1DFA8FA22B2}"/>
          </ac:picMkLst>
        </pc:picChg>
      </pc:sldChg>
      <pc:sldChg chg="addSp delSp modSp mod">
        <pc:chgData name="Jo Hynes" userId="701255568d722f8a" providerId="LiveId" clId="{DBF80075-A30F-4FD8-B0F5-C6B6A21C253E}" dt="2024-03-20T13:14:42.838" v="320" actId="1076"/>
        <pc:sldMkLst>
          <pc:docMk/>
          <pc:sldMk cId="3658303683" sldId="270"/>
        </pc:sldMkLst>
        <pc:spChg chg="del">
          <ac:chgData name="Jo Hynes" userId="701255568d722f8a" providerId="LiveId" clId="{DBF80075-A30F-4FD8-B0F5-C6B6A21C253E}" dt="2024-03-20T13:14:35.971" v="317" actId="478"/>
          <ac:spMkLst>
            <pc:docMk/>
            <pc:sldMk cId="3658303683" sldId="270"/>
            <ac:spMk id="5" creationId="{F836D9B2-A6AC-56C4-2BB9-FDF2403754C5}"/>
          </ac:spMkLst>
        </pc:spChg>
        <pc:picChg chg="add mod">
          <ac:chgData name="Jo Hynes" userId="701255568d722f8a" providerId="LiveId" clId="{DBF80075-A30F-4FD8-B0F5-C6B6A21C253E}" dt="2024-03-20T13:14:42.838" v="320" actId="1076"/>
          <ac:picMkLst>
            <pc:docMk/>
            <pc:sldMk cId="3658303683" sldId="270"/>
            <ac:picMk id="7" creationId="{77EC7950-BEC4-6BE9-22DC-13CC1AACE1CF}"/>
          </ac:picMkLst>
        </pc:picChg>
      </pc:sldChg>
      <pc:sldChg chg="modSp mod">
        <pc:chgData name="Jo Hynes" userId="701255568d722f8a" providerId="LiveId" clId="{DBF80075-A30F-4FD8-B0F5-C6B6A21C253E}" dt="2024-03-20T15:19:59.570" v="496" actId="1076"/>
        <pc:sldMkLst>
          <pc:docMk/>
          <pc:sldMk cId="1350490807" sldId="271"/>
        </pc:sldMkLst>
        <pc:spChg chg="mod">
          <ac:chgData name="Jo Hynes" userId="701255568d722f8a" providerId="LiveId" clId="{DBF80075-A30F-4FD8-B0F5-C6B6A21C253E}" dt="2024-03-20T15:19:59.570" v="496" actId="1076"/>
          <ac:spMkLst>
            <pc:docMk/>
            <pc:sldMk cId="1350490807" sldId="271"/>
            <ac:spMk id="2" creationId="{4192EB6C-D144-E775-491E-F1F459EE0ADF}"/>
          </ac:spMkLst>
        </pc:spChg>
        <pc:spChg chg="mod">
          <ac:chgData name="Jo Hynes" userId="701255568d722f8a" providerId="LiveId" clId="{DBF80075-A30F-4FD8-B0F5-C6B6A21C253E}" dt="2024-03-20T14:54:51.894" v="435" actId="948"/>
          <ac:spMkLst>
            <pc:docMk/>
            <pc:sldMk cId="1350490807" sldId="271"/>
            <ac:spMk id="5" creationId="{F836D9B2-A6AC-56C4-2BB9-FDF2403754C5}"/>
          </ac:spMkLst>
        </pc:spChg>
      </pc:sldChg>
      <pc:sldChg chg="addSp delSp modSp mod">
        <pc:chgData name="Jo Hynes" userId="701255568d722f8a" providerId="LiveId" clId="{DBF80075-A30F-4FD8-B0F5-C6B6A21C253E}" dt="2024-03-20T15:03:25.698" v="493" actId="1076"/>
        <pc:sldMkLst>
          <pc:docMk/>
          <pc:sldMk cId="1457625710" sldId="274"/>
        </pc:sldMkLst>
        <pc:spChg chg="mod">
          <ac:chgData name="Jo Hynes" userId="701255568d722f8a" providerId="LiveId" clId="{DBF80075-A30F-4FD8-B0F5-C6B6A21C253E}" dt="2024-03-20T15:02:36.142" v="475" actId="12"/>
          <ac:spMkLst>
            <pc:docMk/>
            <pc:sldMk cId="1457625710" sldId="274"/>
            <ac:spMk id="5" creationId="{6565A61E-6E7B-F9BD-8AF4-D70E7E526B9C}"/>
          </ac:spMkLst>
        </pc:spChg>
        <pc:spChg chg="add mod">
          <ac:chgData name="Jo Hynes" userId="701255568d722f8a" providerId="LiveId" clId="{DBF80075-A30F-4FD8-B0F5-C6B6A21C253E}" dt="2024-03-20T15:03:25.698" v="493" actId="1076"/>
          <ac:spMkLst>
            <pc:docMk/>
            <pc:sldMk cId="1457625710" sldId="274"/>
            <ac:spMk id="9" creationId="{F1CE024D-8FE1-56F5-2557-EB5F70CD75F9}"/>
          </ac:spMkLst>
        </pc:spChg>
        <pc:picChg chg="add mod">
          <ac:chgData name="Jo Hynes" userId="701255568d722f8a" providerId="LiveId" clId="{DBF80075-A30F-4FD8-B0F5-C6B6A21C253E}" dt="2024-03-20T15:01:11.919" v="445" actId="1076"/>
          <ac:picMkLst>
            <pc:docMk/>
            <pc:sldMk cId="1457625710" sldId="274"/>
            <ac:picMk id="7" creationId="{8F1F7890-D97A-F2F1-F072-E465775B59FB}"/>
          </ac:picMkLst>
        </pc:picChg>
        <pc:picChg chg="add del">
          <ac:chgData name="Jo Hynes" userId="701255568d722f8a" providerId="LiveId" clId="{DBF80075-A30F-4FD8-B0F5-C6B6A21C253E}" dt="2024-03-20T15:02:51.441" v="477"/>
          <ac:picMkLst>
            <pc:docMk/>
            <pc:sldMk cId="1457625710" sldId="274"/>
            <ac:picMk id="8" creationId="{F771F442-FEE5-5141-87BE-23A44C375BA0}"/>
          </ac:picMkLst>
        </pc:picChg>
      </pc:sldChg>
      <pc:sldChg chg="addSp delSp modSp add mod">
        <pc:chgData name="Jo Hynes" userId="701255568d722f8a" providerId="LiveId" clId="{DBF80075-A30F-4FD8-B0F5-C6B6A21C253E}" dt="2024-03-20T15:43:46.967" v="500" actId="948"/>
        <pc:sldMkLst>
          <pc:docMk/>
          <pc:sldMk cId="3282892381" sldId="275"/>
        </pc:sldMkLst>
        <pc:spChg chg="mod">
          <ac:chgData name="Jo Hynes" userId="701255568d722f8a" providerId="LiveId" clId="{DBF80075-A30F-4FD8-B0F5-C6B6A21C253E}" dt="2024-03-20T11:00:30.981" v="17" actId="20577"/>
          <ac:spMkLst>
            <pc:docMk/>
            <pc:sldMk cId="3282892381" sldId="275"/>
            <ac:spMk id="2" creationId="{3A1DCE7B-8B47-D54F-BD3F-1B91209535A8}"/>
          </ac:spMkLst>
        </pc:spChg>
        <pc:spChg chg="mod">
          <ac:chgData name="Jo Hynes" userId="701255568d722f8a" providerId="LiveId" clId="{DBF80075-A30F-4FD8-B0F5-C6B6A21C253E}" dt="2024-03-20T15:43:46.967" v="500" actId="948"/>
          <ac:spMkLst>
            <pc:docMk/>
            <pc:sldMk cId="3282892381" sldId="275"/>
            <ac:spMk id="5" creationId="{A394E731-A846-8743-8DE1-2B4E980472AF}"/>
          </ac:spMkLst>
        </pc:spChg>
        <pc:spChg chg="add del">
          <ac:chgData name="Jo Hynes" userId="701255568d722f8a" providerId="LiveId" clId="{DBF80075-A30F-4FD8-B0F5-C6B6A21C253E}" dt="2024-03-20T12:23:59.495" v="169" actId="478"/>
          <ac:spMkLst>
            <pc:docMk/>
            <pc:sldMk cId="3282892381" sldId="275"/>
            <ac:spMk id="10" creationId="{1F4C9F7E-377A-ED21-3B99-D9B40999470F}"/>
          </ac:spMkLst>
        </pc:spChg>
        <pc:spChg chg="add mod">
          <ac:chgData name="Jo Hynes" userId="701255568d722f8a" providerId="LiveId" clId="{DBF80075-A30F-4FD8-B0F5-C6B6A21C253E}" dt="2024-03-20T15:42:59.447" v="497" actId="114"/>
          <ac:spMkLst>
            <pc:docMk/>
            <pc:sldMk cId="3282892381" sldId="275"/>
            <ac:spMk id="14" creationId="{3BAFA5CE-B1E0-DBC9-BEAF-5232F841AA2C}"/>
          </ac:spMkLst>
        </pc:spChg>
        <pc:spChg chg="add del">
          <ac:chgData name="Jo Hynes" userId="701255568d722f8a" providerId="LiveId" clId="{DBF80075-A30F-4FD8-B0F5-C6B6A21C253E}" dt="2024-03-20T12:26:35.305" v="228" actId="22"/>
          <ac:spMkLst>
            <pc:docMk/>
            <pc:sldMk cId="3282892381" sldId="275"/>
            <ac:spMk id="18" creationId="{401FFC5E-0423-8048-89FF-0B090698AF2D}"/>
          </ac:spMkLst>
        </pc:spChg>
        <pc:picChg chg="del">
          <ac:chgData name="Jo Hynes" userId="701255568d722f8a" providerId="LiveId" clId="{DBF80075-A30F-4FD8-B0F5-C6B6A21C253E}" dt="2024-03-20T11:00:34.031" v="18" actId="478"/>
          <ac:picMkLst>
            <pc:docMk/>
            <pc:sldMk cId="3282892381" sldId="275"/>
            <ac:picMk id="7" creationId="{C662AFE0-E20C-1655-F46F-CE685991226E}"/>
          </ac:picMkLst>
        </pc:picChg>
        <pc:picChg chg="add del mod">
          <ac:chgData name="Jo Hynes" userId="701255568d722f8a" providerId="LiveId" clId="{DBF80075-A30F-4FD8-B0F5-C6B6A21C253E}" dt="2024-03-20T12:23:08.509" v="158" actId="478"/>
          <ac:picMkLst>
            <pc:docMk/>
            <pc:sldMk cId="3282892381" sldId="275"/>
            <ac:picMk id="8" creationId="{6F49DF47-228D-21B2-6126-D6F87BF7379A}"/>
          </ac:picMkLst>
        </pc:picChg>
        <pc:picChg chg="add del mod">
          <ac:chgData name="Jo Hynes" userId="701255568d722f8a" providerId="LiveId" clId="{DBF80075-A30F-4FD8-B0F5-C6B6A21C253E}" dt="2024-03-20T12:25:49.897" v="184" actId="478"/>
          <ac:picMkLst>
            <pc:docMk/>
            <pc:sldMk cId="3282892381" sldId="275"/>
            <ac:picMk id="12" creationId="{20FED3F9-5514-0D6E-A832-412E769B8390}"/>
          </ac:picMkLst>
        </pc:picChg>
        <pc:picChg chg="add del mod">
          <ac:chgData name="Jo Hynes" userId="701255568d722f8a" providerId="LiveId" clId="{DBF80075-A30F-4FD8-B0F5-C6B6A21C253E}" dt="2024-03-20T12:24:42.652" v="178" actId="478"/>
          <ac:picMkLst>
            <pc:docMk/>
            <pc:sldMk cId="3282892381" sldId="275"/>
            <ac:picMk id="13" creationId="{7527293C-2495-D51E-BF11-8B9FCC219C76}"/>
          </ac:picMkLst>
        </pc:picChg>
        <pc:picChg chg="add mod">
          <ac:chgData name="Jo Hynes" userId="701255568d722f8a" providerId="LiveId" clId="{DBF80075-A30F-4FD8-B0F5-C6B6A21C253E}" dt="2024-03-20T12:28:32.380" v="262" actId="14100"/>
          <ac:picMkLst>
            <pc:docMk/>
            <pc:sldMk cId="3282892381" sldId="275"/>
            <ac:picMk id="16" creationId="{8E6DE977-D835-7A0C-A944-62395FC9322F}"/>
          </ac:picMkLst>
        </pc:picChg>
      </pc:sldChg>
      <pc:sldChg chg="new del">
        <pc:chgData name="Jo Hynes" userId="701255568d722f8a" providerId="LiveId" clId="{DBF80075-A30F-4FD8-B0F5-C6B6A21C253E}" dt="2024-03-20T12:57:21.833" v="293" actId="2696"/>
        <pc:sldMkLst>
          <pc:docMk/>
          <pc:sldMk cId="2819801149" sldId="276"/>
        </pc:sldMkLst>
      </pc:sldChg>
      <pc:sldChg chg="addSp delSp modSp add mod">
        <pc:chgData name="Jo Hynes" userId="701255568d722f8a" providerId="LiveId" clId="{DBF80075-A30F-4FD8-B0F5-C6B6A21C253E}" dt="2024-03-20T15:19:07.925" v="494" actId="1076"/>
        <pc:sldMkLst>
          <pc:docMk/>
          <pc:sldMk cId="4251734058" sldId="277"/>
        </pc:sldMkLst>
        <pc:spChg chg="del">
          <ac:chgData name="Jo Hynes" userId="701255568d722f8a" providerId="LiveId" clId="{DBF80075-A30F-4FD8-B0F5-C6B6A21C253E}" dt="2024-03-20T12:57:43.496" v="297" actId="478"/>
          <ac:spMkLst>
            <pc:docMk/>
            <pc:sldMk cId="4251734058" sldId="277"/>
            <ac:spMk id="5" creationId="{F836D9B2-A6AC-56C4-2BB9-FDF2403754C5}"/>
          </ac:spMkLst>
        </pc:spChg>
        <pc:spChg chg="add del mod">
          <ac:chgData name="Jo Hynes" userId="701255568d722f8a" providerId="LiveId" clId="{DBF80075-A30F-4FD8-B0F5-C6B6A21C253E}" dt="2024-03-20T12:57:46.795" v="298" actId="478"/>
          <ac:spMkLst>
            <pc:docMk/>
            <pc:sldMk cId="4251734058" sldId="277"/>
            <ac:spMk id="8" creationId="{30D8399F-1472-B259-896F-4A663A0351A9}"/>
          </ac:spMkLst>
        </pc:spChg>
        <pc:picChg chg="del">
          <ac:chgData name="Jo Hynes" userId="701255568d722f8a" providerId="LiveId" clId="{DBF80075-A30F-4FD8-B0F5-C6B6A21C253E}" dt="2024-03-20T12:57:40.345" v="296" actId="478"/>
          <ac:picMkLst>
            <pc:docMk/>
            <pc:sldMk cId="4251734058" sldId="277"/>
            <ac:picMk id="7" creationId="{6D5D5767-0237-F829-241C-AC86AD08469D}"/>
          </ac:picMkLst>
        </pc:picChg>
        <pc:picChg chg="del">
          <ac:chgData name="Jo Hynes" userId="701255568d722f8a" providerId="LiveId" clId="{DBF80075-A30F-4FD8-B0F5-C6B6A21C253E}" dt="2024-03-20T12:57:47.723" v="299" actId="478"/>
          <ac:picMkLst>
            <pc:docMk/>
            <pc:sldMk cId="4251734058" sldId="277"/>
            <ac:picMk id="9" creationId="{434265BC-32A4-979C-9D7B-BEFEDAEB102B}"/>
          </ac:picMkLst>
        </pc:picChg>
        <pc:picChg chg="add mod">
          <ac:chgData name="Jo Hynes" userId="701255568d722f8a" providerId="LiveId" clId="{DBF80075-A30F-4FD8-B0F5-C6B6A21C253E}" dt="2024-03-20T15:19:07.925" v="494" actId="1076"/>
          <ac:picMkLst>
            <pc:docMk/>
            <pc:sldMk cId="4251734058" sldId="277"/>
            <ac:picMk id="11" creationId="{6B2D95C6-2551-CF6D-A1B4-B6F119A5375D}"/>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782950D-AFC9-7245-9CD3-D910F053E5D0}" type="datetimeFigureOut">
              <a:rPr lang="en-US" smtClean="0"/>
              <a:t>3/20/2024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B97BA4F-4F54-344D-97E2-EF36EA2A0F0E}" type="slidenum">
              <a:rPr lang="en-US" smtClean="0"/>
              <a:t>‹#›</a:t>
            </a:fld>
            <a:endParaRPr lang="en-US"/>
          </a:p>
        </p:txBody>
      </p:sp>
    </p:spTree>
    <p:extLst>
      <p:ext uri="{BB962C8B-B14F-4D97-AF65-F5344CB8AC3E}">
        <p14:creationId xmlns:p14="http://schemas.microsoft.com/office/powerpoint/2010/main" val="194263443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76642-3EA2-B64E-80C4-C673182DCB36}" type="datetimeFigureOut">
              <a:rPr lang="en-US" smtClean="0"/>
              <a:t>3/20/2024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1B87C5-FD08-7A48-8F5A-B186A5D00C68}" type="slidenum">
              <a:rPr lang="en-US" smtClean="0"/>
              <a:t>‹#›</a:t>
            </a:fld>
            <a:endParaRPr lang="en-US"/>
          </a:p>
        </p:txBody>
      </p:sp>
    </p:spTree>
    <p:extLst>
      <p:ext uri="{BB962C8B-B14F-4D97-AF65-F5344CB8AC3E}">
        <p14:creationId xmlns:p14="http://schemas.microsoft.com/office/powerpoint/2010/main" val="428362792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descr="Artboard 1PL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722" y="-1280583"/>
            <a:ext cx="9286991" cy="5223933"/>
          </a:xfrm>
          <a:prstGeom prst="rect">
            <a:avLst/>
          </a:prstGeom>
        </p:spPr>
      </p:pic>
      <p:sp>
        <p:nvSpPr>
          <p:cNvPr id="3" name="Subtitle 2"/>
          <p:cNvSpPr>
            <a:spLocks noGrp="1"/>
          </p:cNvSpPr>
          <p:nvPr>
            <p:ph type="subTitle" idx="1" hasCustomPrompt="1"/>
          </p:nvPr>
        </p:nvSpPr>
        <p:spPr>
          <a:xfrm>
            <a:off x="685800" y="2804579"/>
            <a:ext cx="7086600" cy="861483"/>
          </a:xfrm>
        </p:spPr>
        <p:txBody>
          <a:bodyPr>
            <a:normAutofit/>
          </a:bodyPr>
          <a:lstStyle>
            <a:lvl1pPr marL="0" indent="0" algn="l">
              <a:lnSpc>
                <a:spcPts val="2600"/>
              </a:lnSpc>
              <a:spcBef>
                <a:spcPts val="0"/>
              </a:spcBef>
              <a:buNone/>
              <a:defRPr sz="2400" b="0" i="0" spc="-30">
                <a:solidFill>
                  <a:srgbClr val="FFFFFF"/>
                </a:solidFill>
                <a:latin typeface="FoundrySterling-Book"/>
                <a:cs typeface="FoundrySterling-Boo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Author Name</a:t>
            </a:r>
            <a:br>
              <a:rPr lang="en-GB" dirty="0"/>
            </a:br>
            <a:r>
              <a:rPr lang="en-GB" dirty="0"/>
              <a:t>Author Position/</a:t>
            </a:r>
            <a:r>
              <a:rPr lang="en-GB" dirty="0" err="1"/>
              <a:t>Dept</a:t>
            </a:r>
            <a:endParaRPr lang="en-US" dirty="0"/>
          </a:p>
        </p:txBody>
      </p:sp>
      <p:sp>
        <p:nvSpPr>
          <p:cNvPr id="14" name="Hexagon 13"/>
          <p:cNvSpPr>
            <a:spLocks noChangeAspect="1"/>
          </p:cNvSpPr>
          <p:nvPr userDrawn="1"/>
        </p:nvSpPr>
        <p:spPr>
          <a:xfrm rot="16200000">
            <a:off x="265645" y="428292"/>
            <a:ext cx="2485414" cy="2229070"/>
          </a:xfrm>
          <a:prstGeom prst="hexagon">
            <a:avLst/>
          </a:prstGeom>
          <a:solidFill>
            <a:srgbClr val="00D0E9">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Hexagon 14"/>
          <p:cNvSpPr>
            <a:spLocks noChangeAspect="1"/>
          </p:cNvSpPr>
          <p:nvPr userDrawn="1"/>
        </p:nvSpPr>
        <p:spPr>
          <a:xfrm rot="16200000">
            <a:off x="1957133" y="914589"/>
            <a:ext cx="1865549" cy="1673138"/>
          </a:xfrm>
          <a:prstGeom prst="hexagon">
            <a:avLst/>
          </a:prstGeom>
          <a:solidFill>
            <a:srgbClr val="00D0E9">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a:xfrm>
            <a:off x="0" y="5334365"/>
            <a:ext cx="2133600" cy="273844"/>
          </a:xfrm>
          <a:prstGeom prst="rect">
            <a:avLst/>
          </a:prstGeom>
        </p:spPr>
        <p:txBody>
          <a:bodyPr/>
          <a:lstStyle/>
          <a:p>
            <a:fld id="{735F829A-AFFA-BE4D-8A7B-11A74D96537A}" type="datetime1">
              <a:rPr lang="en-GB" smtClean="0"/>
              <a:t>20/03/2024</a:t>
            </a:fld>
            <a:endParaRPr lang="en-US"/>
          </a:p>
        </p:txBody>
      </p:sp>
      <p:sp>
        <p:nvSpPr>
          <p:cNvPr id="2" name="Title 1"/>
          <p:cNvSpPr>
            <a:spLocks noGrp="1"/>
          </p:cNvSpPr>
          <p:nvPr>
            <p:ph type="ctrTitle" hasCustomPrompt="1"/>
          </p:nvPr>
        </p:nvSpPr>
        <p:spPr>
          <a:xfrm>
            <a:off x="685800" y="1191419"/>
            <a:ext cx="7772400" cy="1102519"/>
          </a:xfrm>
        </p:spPr>
        <p:txBody>
          <a:bodyPr>
            <a:noAutofit/>
          </a:bodyPr>
          <a:lstStyle>
            <a:lvl1pPr algn="l">
              <a:lnSpc>
                <a:spcPts val="3400"/>
              </a:lnSpc>
              <a:defRPr sz="3400" b="0" i="0" cap="all" spc="-100">
                <a:solidFill>
                  <a:schemeClr val="bg1"/>
                </a:solidFill>
                <a:latin typeface="FoundrySterling-Bold"/>
                <a:cs typeface="FoundrySterling-Bold"/>
              </a:defRPr>
            </a:lvl1pPr>
          </a:lstStyle>
          <a:p>
            <a:r>
              <a:rPr lang="en-GB" dirty="0"/>
              <a:t>PLP cover/holding slide</a:t>
            </a:r>
            <a:br>
              <a:rPr lang="en-GB" dirty="0"/>
            </a:br>
            <a:r>
              <a:rPr lang="en-GB" dirty="0"/>
              <a:t>FOUNDRYSTERLING-BOLD 34</a:t>
            </a:r>
            <a:br>
              <a:rPr lang="en-GB" dirty="0"/>
            </a:br>
            <a:r>
              <a:rPr lang="en-GB" dirty="0"/>
              <a:t>Three LINE </a:t>
            </a:r>
            <a:r>
              <a:rPr lang="en-GB" dirty="0" err="1"/>
              <a:t>headER</a:t>
            </a:r>
            <a:endParaRPr lang="en-GB" dirty="0"/>
          </a:p>
        </p:txBody>
      </p:sp>
      <p:sp>
        <p:nvSpPr>
          <p:cNvPr id="18" name="Footer Placeholder 4"/>
          <p:cNvSpPr>
            <a:spLocks noGrp="1"/>
          </p:cNvSpPr>
          <p:nvPr>
            <p:ph type="ftr" sz="quarter" idx="11"/>
          </p:nvPr>
        </p:nvSpPr>
        <p:spPr>
          <a:xfrm>
            <a:off x="787401" y="4695113"/>
            <a:ext cx="2895600" cy="273844"/>
          </a:xfrm>
          <a:prstGeom prst="rect">
            <a:avLst/>
          </a:prstGeom>
        </p:spPr>
        <p:txBody>
          <a:bodyPr/>
          <a:lstStyle>
            <a:lvl1pPr>
              <a:defRPr b="0" i="0">
                <a:latin typeface="FoundrySterling-Book"/>
                <a:cs typeface="FoundrySterling-Book"/>
              </a:defRPr>
            </a:lvl1pPr>
          </a:lstStyle>
          <a:p>
            <a:r>
              <a:rPr lang="en-US" dirty="0"/>
              <a:t>[Footer – Presentation Title]</a:t>
            </a:r>
          </a:p>
        </p:txBody>
      </p:sp>
      <p:sp>
        <p:nvSpPr>
          <p:cNvPr id="19" name="Slide Number Placeholder 5"/>
          <p:cNvSpPr>
            <a:spLocks noGrp="1"/>
          </p:cNvSpPr>
          <p:nvPr>
            <p:ph type="sldNum" sz="quarter" idx="12"/>
          </p:nvPr>
        </p:nvSpPr>
        <p:spPr>
          <a:xfrm>
            <a:off x="457201" y="4695113"/>
            <a:ext cx="330200" cy="273844"/>
          </a:xfrm>
        </p:spPr>
        <p:txBody>
          <a:bodyPr/>
          <a:lstStyle/>
          <a:p>
            <a:fld id="{1A5F0D7B-3A5A-EF45-98B0-A01E460D2541}" type="slidenum">
              <a:rPr lang="en-US" smtClean="0"/>
              <a:t>‹#›</a:t>
            </a:fld>
            <a:endParaRPr lang="en-US" dirty="0"/>
          </a:p>
        </p:txBody>
      </p:sp>
    </p:spTree>
    <p:extLst>
      <p:ext uri="{BB962C8B-B14F-4D97-AF65-F5344CB8AC3E}">
        <p14:creationId xmlns:p14="http://schemas.microsoft.com/office/powerpoint/2010/main" val="736361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787401" y="4695113"/>
            <a:ext cx="2895600" cy="273844"/>
          </a:xfrm>
          <a:prstGeom prst="rect">
            <a:avLst/>
          </a:prstGeom>
        </p:spPr>
        <p:txBody>
          <a:bodyPr/>
          <a:lstStyle>
            <a:lvl1pPr>
              <a:defRPr b="0" i="0">
                <a:latin typeface="FoundrySterling-Book"/>
                <a:cs typeface="FoundrySterling-Book"/>
              </a:defRPr>
            </a:lvl1pPr>
          </a:lstStyle>
          <a:p>
            <a:r>
              <a:rPr lang="en-US" dirty="0"/>
              <a:t>[Footer – Presentation Title]</a:t>
            </a:r>
          </a:p>
        </p:txBody>
      </p:sp>
      <p:sp>
        <p:nvSpPr>
          <p:cNvPr id="6" name="Slide Number Placeholder 5"/>
          <p:cNvSpPr>
            <a:spLocks noGrp="1"/>
          </p:cNvSpPr>
          <p:nvPr>
            <p:ph type="sldNum" sz="quarter" idx="12"/>
          </p:nvPr>
        </p:nvSpPr>
        <p:spPr>
          <a:xfrm>
            <a:off x="457201" y="4695113"/>
            <a:ext cx="330200" cy="273844"/>
          </a:xfrm>
        </p:spPr>
        <p:txBody>
          <a:bodyPr/>
          <a:lstStyle/>
          <a:p>
            <a:fld id="{1A5F0D7B-3A5A-EF45-98B0-A01E460D2541}" type="slidenum">
              <a:rPr lang="en-US" smtClean="0"/>
              <a:t>‹#›</a:t>
            </a:fld>
            <a:endParaRPr lang="en-US" dirty="0"/>
          </a:p>
        </p:txBody>
      </p:sp>
    </p:spTree>
    <p:extLst>
      <p:ext uri="{BB962C8B-B14F-4D97-AF65-F5344CB8AC3E}">
        <p14:creationId xmlns:p14="http://schemas.microsoft.com/office/powerpoint/2010/main" val="3481211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picture">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69850" y="-69850"/>
            <a:ext cx="9277350" cy="4013200"/>
          </a:xfrm>
          <a:solidFill>
            <a:schemeClr val="bg1">
              <a:lumMod val="85000"/>
            </a:schemeClr>
          </a:solidFill>
        </p:spPr>
        <p:txBody>
          <a:bodyPr/>
          <a:lstStyle>
            <a:lvl1pPr marL="0" indent="0">
              <a:buNone/>
              <a:defRPr/>
            </a:lvl1pPr>
          </a:lstStyle>
          <a:p>
            <a:endParaRPr lang="en-US" dirty="0"/>
          </a:p>
        </p:txBody>
      </p:sp>
      <p:sp>
        <p:nvSpPr>
          <p:cNvPr id="3" name="Subtitle 2"/>
          <p:cNvSpPr>
            <a:spLocks noGrp="1"/>
          </p:cNvSpPr>
          <p:nvPr>
            <p:ph type="subTitle" idx="1" hasCustomPrompt="1"/>
          </p:nvPr>
        </p:nvSpPr>
        <p:spPr>
          <a:xfrm>
            <a:off x="685800" y="2804579"/>
            <a:ext cx="7086600" cy="861483"/>
          </a:xfrm>
        </p:spPr>
        <p:txBody>
          <a:bodyPr>
            <a:normAutofit/>
          </a:bodyPr>
          <a:lstStyle>
            <a:lvl1pPr marL="0" indent="0" algn="l">
              <a:lnSpc>
                <a:spcPts val="2600"/>
              </a:lnSpc>
              <a:spcBef>
                <a:spcPts val="0"/>
              </a:spcBef>
              <a:buNone/>
              <a:defRPr sz="2400" b="0" i="0" spc="-30">
                <a:solidFill>
                  <a:srgbClr val="FFFFFF"/>
                </a:solidFill>
                <a:latin typeface="FoundrySterling-Book"/>
                <a:cs typeface="FoundrySterling-Boo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Author Name</a:t>
            </a:r>
            <a:br>
              <a:rPr lang="en-GB" dirty="0"/>
            </a:br>
            <a:r>
              <a:rPr lang="en-GB" dirty="0"/>
              <a:t>Author Position/</a:t>
            </a:r>
            <a:r>
              <a:rPr lang="en-GB" dirty="0" err="1"/>
              <a:t>Dept</a:t>
            </a:r>
            <a:endParaRPr lang="en-US" dirty="0"/>
          </a:p>
        </p:txBody>
      </p:sp>
      <p:sp>
        <p:nvSpPr>
          <p:cNvPr id="4" name="Date Placeholder 3"/>
          <p:cNvSpPr>
            <a:spLocks noGrp="1"/>
          </p:cNvSpPr>
          <p:nvPr>
            <p:ph type="dt" sz="half" idx="10"/>
          </p:nvPr>
        </p:nvSpPr>
        <p:spPr>
          <a:xfrm>
            <a:off x="0" y="5334365"/>
            <a:ext cx="2133600" cy="273844"/>
          </a:xfrm>
          <a:prstGeom prst="rect">
            <a:avLst/>
          </a:prstGeom>
        </p:spPr>
        <p:txBody>
          <a:bodyPr/>
          <a:lstStyle/>
          <a:p>
            <a:fld id="{735F829A-AFFA-BE4D-8A7B-11A74D96537A}" type="datetime1">
              <a:rPr lang="en-GB" smtClean="0"/>
              <a:t>20/03/2024</a:t>
            </a:fld>
            <a:endParaRPr lang="en-US"/>
          </a:p>
        </p:txBody>
      </p:sp>
      <p:sp>
        <p:nvSpPr>
          <p:cNvPr id="2" name="Title 1"/>
          <p:cNvSpPr>
            <a:spLocks noGrp="1"/>
          </p:cNvSpPr>
          <p:nvPr>
            <p:ph type="ctrTitle" hasCustomPrompt="1"/>
          </p:nvPr>
        </p:nvSpPr>
        <p:spPr>
          <a:xfrm>
            <a:off x="685800" y="1191419"/>
            <a:ext cx="7772400" cy="1102519"/>
          </a:xfrm>
        </p:spPr>
        <p:txBody>
          <a:bodyPr>
            <a:noAutofit/>
          </a:bodyPr>
          <a:lstStyle>
            <a:lvl1pPr algn="l">
              <a:lnSpc>
                <a:spcPts val="3400"/>
              </a:lnSpc>
              <a:defRPr sz="3400" b="0" i="0" cap="all" spc="-100">
                <a:solidFill>
                  <a:schemeClr val="bg1"/>
                </a:solidFill>
                <a:latin typeface="FoundrySterling-Bold"/>
                <a:cs typeface="FoundrySterling-Bold"/>
              </a:defRPr>
            </a:lvl1pPr>
          </a:lstStyle>
          <a:p>
            <a:r>
              <a:rPr lang="en-GB" dirty="0"/>
              <a:t>PLP cover/holding slide</a:t>
            </a:r>
            <a:br>
              <a:rPr lang="en-GB" dirty="0"/>
            </a:br>
            <a:r>
              <a:rPr lang="en-GB" dirty="0"/>
              <a:t>FOUNDRYSTERLING-BOLD 34</a:t>
            </a:r>
            <a:br>
              <a:rPr lang="en-GB" dirty="0"/>
            </a:br>
            <a:r>
              <a:rPr lang="en-GB" dirty="0"/>
              <a:t>Three LINE </a:t>
            </a:r>
            <a:r>
              <a:rPr lang="en-GB" dirty="0" err="1"/>
              <a:t>headER</a:t>
            </a:r>
            <a:endParaRPr lang="en-GB" dirty="0"/>
          </a:p>
        </p:txBody>
      </p:sp>
      <p:sp>
        <p:nvSpPr>
          <p:cNvPr id="13" name="Footer Placeholder 4"/>
          <p:cNvSpPr>
            <a:spLocks noGrp="1"/>
          </p:cNvSpPr>
          <p:nvPr>
            <p:ph type="ftr" sz="quarter" idx="11"/>
          </p:nvPr>
        </p:nvSpPr>
        <p:spPr>
          <a:xfrm>
            <a:off x="787401" y="4695113"/>
            <a:ext cx="2895600" cy="273844"/>
          </a:xfrm>
          <a:prstGeom prst="rect">
            <a:avLst/>
          </a:prstGeom>
        </p:spPr>
        <p:txBody>
          <a:bodyPr/>
          <a:lstStyle>
            <a:lvl1pPr>
              <a:defRPr b="0" i="0">
                <a:latin typeface="FoundrySterling-Book"/>
                <a:cs typeface="FoundrySterling-Book"/>
              </a:defRPr>
            </a:lvl1pPr>
          </a:lstStyle>
          <a:p>
            <a:r>
              <a:rPr lang="en-US" dirty="0"/>
              <a:t>[Footer – Presentation Title]</a:t>
            </a:r>
          </a:p>
        </p:txBody>
      </p:sp>
      <p:sp>
        <p:nvSpPr>
          <p:cNvPr id="16" name="Slide Number Placeholder 5"/>
          <p:cNvSpPr>
            <a:spLocks noGrp="1"/>
          </p:cNvSpPr>
          <p:nvPr>
            <p:ph type="sldNum" sz="quarter" idx="12"/>
          </p:nvPr>
        </p:nvSpPr>
        <p:spPr>
          <a:xfrm>
            <a:off x="457201" y="4695113"/>
            <a:ext cx="330200" cy="273844"/>
          </a:xfrm>
        </p:spPr>
        <p:txBody>
          <a:bodyPr/>
          <a:lstStyle/>
          <a:p>
            <a:fld id="{1A5F0D7B-3A5A-EF45-98B0-A01E460D2541}" type="slidenum">
              <a:rPr lang="en-US" smtClean="0"/>
              <a:t>‹#›</a:t>
            </a:fld>
            <a:endParaRPr lang="en-US" dirty="0"/>
          </a:p>
        </p:txBody>
      </p:sp>
    </p:spTree>
    <p:extLst>
      <p:ext uri="{BB962C8B-B14F-4D97-AF65-F5344CB8AC3E}">
        <p14:creationId xmlns:p14="http://schemas.microsoft.com/office/powerpoint/2010/main" val="2170247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grpSp>
        <p:nvGrpSpPr>
          <p:cNvPr id="10" name="Group 9"/>
          <p:cNvGrpSpPr/>
          <p:nvPr userDrawn="1"/>
        </p:nvGrpSpPr>
        <p:grpSpPr>
          <a:xfrm>
            <a:off x="9674719" y="2194638"/>
            <a:ext cx="2113562" cy="1672512"/>
            <a:chOff x="-390714" y="3840237"/>
            <a:chExt cx="3309160" cy="2618617"/>
          </a:xfrm>
        </p:grpSpPr>
        <p:sp>
          <p:nvSpPr>
            <p:cNvPr id="11" name="Hexagon 10"/>
            <p:cNvSpPr>
              <a:spLocks noChangeAspect="1"/>
            </p:cNvSpPr>
            <p:nvPr userDrawn="1"/>
          </p:nvSpPr>
          <p:spPr>
            <a:xfrm rot="16200000">
              <a:off x="-525755" y="3975278"/>
              <a:ext cx="2618617" cy="2348535"/>
            </a:xfrm>
            <a:prstGeom prst="hexagon">
              <a:avLst/>
            </a:prstGeom>
            <a:solidFill>
              <a:srgbClr val="00D0E9">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Hexagon 11"/>
            <p:cNvSpPr>
              <a:spLocks noChangeAspect="1"/>
            </p:cNvSpPr>
            <p:nvPr userDrawn="1"/>
          </p:nvSpPr>
          <p:spPr>
            <a:xfrm rot="16200000">
              <a:off x="1451555" y="4641206"/>
              <a:ext cx="1546651" cy="1387130"/>
            </a:xfrm>
            <a:prstGeom prst="hexagon">
              <a:avLst/>
            </a:prstGeom>
            <a:solidFill>
              <a:srgbClr val="00D0E9">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 name="Date Placeholder 3"/>
          <p:cNvSpPr>
            <a:spLocks noGrp="1"/>
          </p:cNvSpPr>
          <p:nvPr>
            <p:ph type="dt" sz="half" idx="10"/>
          </p:nvPr>
        </p:nvSpPr>
        <p:spPr>
          <a:xfrm>
            <a:off x="0" y="5334365"/>
            <a:ext cx="2133600" cy="273844"/>
          </a:xfrm>
          <a:prstGeom prst="rect">
            <a:avLst/>
          </a:prstGeom>
        </p:spPr>
        <p:txBody>
          <a:bodyPr/>
          <a:lstStyle/>
          <a:p>
            <a:fld id="{735F829A-AFFA-BE4D-8A7B-11A74D96537A}" type="datetime1">
              <a:rPr lang="en-GB" smtClean="0"/>
              <a:t>20/03/2024</a:t>
            </a:fld>
            <a:endParaRPr lang="en-US"/>
          </a:p>
        </p:txBody>
      </p:sp>
      <p:sp>
        <p:nvSpPr>
          <p:cNvPr id="2" name="Title 1"/>
          <p:cNvSpPr>
            <a:spLocks noGrp="1"/>
          </p:cNvSpPr>
          <p:nvPr>
            <p:ph type="ctrTitle" hasCustomPrompt="1"/>
          </p:nvPr>
        </p:nvSpPr>
        <p:spPr>
          <a:xfrm>
            <a:off x="685800" y="1191419"/>
            <a:ext cx="7772400" cy="1102519"/>
          </a:xfrm>
        </p:spPr>
        <p:txBody>
          <a:bodyPr>
            <a:noAutofit/>
          </a:bodyPr>
          <a:lstStyle>
            <a:lvl1pPr algn="l">
              <a:lnSpc>
                <a:spcPts val="3400"/>
              </a:lnSpc>
              <a:defRPr sz="3400" b="0" i="0" cap="all" spc="-100" baseline="0">
                <a:solidFill>
                  <a:schemeClr val="tx1"/>
                </a:solidFill>
                <a:latin typeface="FoundrySterling-Bold"/>
                <a:cs typeface="FoundrySterling-Bold"/>
              </a:defRPr>
            </a:lvl1pPr>
          </a:lstStyle>
          <a:p>
            <a:r>
              <a:rPr lang="en-GB" dirty="0"/>
              <a:t>Section/DIVIDER SLIDE</a:t>
            </a:r>
            <a:br>
              <a:rPr lang="en-GB" dirty="0"/>
            </a:br>
            <a:r>
              <a:rPr lang="en-GB" dirty="0"/>
              <a:t>FOUNDRYSTERLING-BOLD 34</a:t>
            </a:r>
            <a:br>
              <a:rPr lang="en-GB" dirty="0"/>
            </a:br>
            <a:r>
              <a:rPr lang="en-GB" dirty="0"/>
              <a:t>Three LINE </a:t>
            </a:r>
            <a:r>
              <a:rPr lang="en-GB" dirty="0" err="1"/>
              <a:t>headER</a:t>
            </a:r>
            <a:endParaRPr lang="en-GB" dirty="0"/>
          </a:p>
        </p:txBody>
      </p:sp>
      <p:sp>
        <p:nvSpPr>
          <p:cNvPr id="13" name="Footer Placeholder 4"/>
          <p:cNvSpPr>
            <a:spLocks noGrp="1"/>
          </p:cNvSpPr>
          <p:nvPr>
            <p:ph type="ftr" sz="quarter" idx="11"/>
          </p:nvPr>
        </p:nvSpPr>
        <p:spPr>
          <a:xfrm>
            <a:off x="787401" y="4695113"/>
            <a:ext cx="2895600" cy="273844"/>
          </a:xfrm>
          <a:prstGeom prst="rect">
            <a:avLst/>
          </a:prstGeom>
        </p:spPr>
        <p:txBody>
          <a:bodyPr/>
          <a:lstStyle>
            <a:lvl1pPr>
              <a:defRPr b="0" i="0">
                <a:latin typeface="FoundrySterling-Book"/>
                <a:cs typeface="FoundrySterling-Book"/>
              </a:defRPr>
            </a:lvl1pPr>
          </a:lstStyle>
          <a:p>
            <a:r>
              <a:rPr lang="en-US" dirty="0"/>
              <a:t>[Footer – Presentation Title]</a:t>
            </a:r>
          </a:p>
        </p:txBody>
      </p:sp>
      <p:sp>
        <p:nvSpPr>
          <p:cNvPr id="16" name="Slide Number Placeholder 5"/>
          <p:cNvSpPr>
            <a:spLocks noGrp="1"/>
          </p:cNvSpPr>
          <p:nvPr>
            <p:ph type="sldNum" sz="quarter" idx="12"/>
          </p:nvPr>
        </p:nvSpPr>
        <p:spPr>
          <a:xfrm>
            <a:off x="457201" y="4695113"/>
            <a:ext cx="330200" cy="273844"/>
          </a:xfrm>
        </p:spPr>
        <p:txBody>
          <a:bodyPr/>
          <a:lstStyle/>
          <a:p>
            <a:fld id="{1A5F0D7B-3A5A-EF45-98B0-A01E460D2541}" type="slidenum">
              <a:rPr lang="en-US" smtClean="0"/>
              <a:t>‹#›</a:t>
            </a:fld>
            <a:endParaRPr lang="en-US" dirty="0"/>
          </a:p>
        </p:txBody>
      </p:sp>
      <p:sp>
        <p:nvSpPr>
          <p:cNvPr id="8" name="Subtitle 2"/>
          <p:cNvSpPr>
            <a:spLocks noGrp="1"/>
          </p:cNvSpPr>
          <p:nvPr>
            <p:ph type="subTitle" idx="1" hasCustomPrompt="1"/>
          </p:nvPr>
        </p:nvSpPr>
        <p:spPr>
          <a:xfrm>
            <a:off x="685800" y="2804579"/>
            <a:ext cx="7086600" cy="861483"/>
          </a:xfrm>
        </p:spPr>
        <p:txBody>
          <a:bodyPr>
            <a:normAutofit/>
          </a:bodyPr>
          <a:lstStyle>
            <a:lvl1pPr marL="0" indent="0" algn="l">
              <a:lnSpc>
                <a:spcPts val="2600"/>
              </a:lnSpc>
              <a:spcBef>
                <a:spcPts val="0"/>
              </a:spcBef>
              <a:buNone/>
              <a:defRPr sz="2400" b="0" i="0" spc="-30">
                <a:solidFill>
                  <a:srgbClr val="006880"/>
                </a:solidFill>
                <a:latin typeface="FoundrySterling-Book"/>
                <a:cs typeface="FoundrySterling-Boo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Subheading if required</a:t>
            </a:r>
            <a:endParaRPr lang="en-US" dirty="0"/>
          </a:p>
        </p:txBody>
      </p:sp>
      <p:pic>
        <p:nvPicPr>
          <p:cNvPr id="14" name="Picture 13" descr="Artboard 1PL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841" y="-4347633"/>
            <a:ext cx="9286991" cy="5223933"/>
          </a:xfrm>
          <a:prstGeom prst="rect">
            <a:avLst/>
          </a:prstGeom>
        </p:spPr>
      </p:pic>
      <p:grpSp>
        <p:nvGrpSpPr>
          <p:cNvPr id="15" name="Group 14"/>
          <p:cNvGrpSpPr/>
          <p:nvPr userDrawn="1"/>
        </p:nvGrpSpPr>
        <p:grpSpPr>
          <a:xfrm>
            <a:off x="-608490" y="-319313"/>
            <a:ext cx="1586039" cy="1501693"/>
            <a:chOff x="-608490" y="-319313"/>
            <a:chExt cx="1586039" cy="1501693"/>
          </a:xfrm>
        </p:grpSpPr>
        <p:sp>
          <p:nvSpPr>
            <p:cNvPr id="17" name="Hexagon 16"/>
            <p:cNvSpPr>
              <a:spLocks noChangeAspect="1"/>
            </p:cNvSpPr>
            <p:nvPr userDrawn="1"/>
          </p:nvSpPr>
          <p:spPr>
            <a:xfrm rot="16200000">
              <a:off x="-678896" y="-112465"/>
              <a:ext cx="1365251" cy="1224440"/>
            </a:xfrm>
            <a:prstGeom prst="hexagon">
              <a:avLst/>
            </a:prstGeom>
            <a:solidFill>
              <a:srgbClr val="00D0E9">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Hexagon 17"/>
            <p:cNvSpPr>
              <a:spLocks noChangeAspect="1"/>
            </p:cNvSpPr>
            <p:nvPr userDrawn="1"/>
          </p:nvSpPr>
          <p:spPr>
            <a:xfrm rot="16200000">
              <a:off x="212766" y="-277729"/>
              <a:ext cx="806367" cy="723199"/>
            </a:xfrm>
            <a:prstGeom prst="hexagon">
              <a:avLst/>
            </a:prstGeom>
            <a:solidFill>
              <a:srgbClr val="00D0E9">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72075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1 Line Header and Body Copy">
    <p:spTree>
      <p:nvGrpSpPr>
        <p:cNvPr id="1" name=""/>
        <p:cNvGrpSpPr/>
        <p:nvPr/>
      </p:nvGrpSpPr>
      <p:grpSpPr>
        <a:xfrm>
          <a:off x="0" y="0"/>
          <a:ext cx="0" cy="0"/>
          <a:chOff x="0" y="0"/>
          <a:chExt cx="0" cy="0"/>
        </a:xfrm>
      </p:grpSpPr>
      <p:sp>
        <p:nvSpPr>
          <p:cNvPr id="3" name="Text Placeholder 2"/>
          <p:cNvSpPr>
            <a:spLocks noGrp="1"/>
          </p:cNvSpPr>
          <p:nvPr userDrawn="1">
            <p:ph type="body" idx="1" hasCustomPrompt="1"/>
          </p:nvPr>
        </p:nvSpPr>
        <p:spPr>
          <a:xfrm>
            <a:off x="679450" y="254000"/>
            <a:ext cx="7815263" cy="806449"/>
          </a:xfrm>
        </p:spPr>
        <p:txBody>
          <a:bodyPr anchor="b">
            <a:noAutofit/>
          </a:bodyPr>
          <a:lstStyle>
            <a:lvl1pPr marL="0" marR="0" indent="0" algn="l" defTabSz="457200" rtl="0" eaLnBrk="1" fontAlgn="auto" latinLnBrk="0" hangingPunct="1">
              <a:lnSpc>
                <a:spcPts val="3800"/>
              </a:lnSpc>
              <a:spcBef>
                <a:spcPts val="0"/>
              </a:spcBef>
              <a:spcAft>
                <a:spcPts val="0"/>
              </a:spcAft>
              <a:buClrTx/>
              <a:buSzTx/>
              <a:buFontTx/>
              <a:buNone/>
              <a:tabLst/>
              <a:defRPr sz="3200" b="1" i="1">
                <a:solidFill>
                  <a:srgbClr val="006880"/>
                </a:solidFill>
                <a:latin typeface="FoundrySterling-Book"/>
                <a:cs typeface="FoundrySterling-Book"/>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indent="0" algn="l" defTabSz="457200" rtl="0" eaLnBrk="1" fontAlgn="auto" latinLnBrk="0" hangingPunct="1">
              <a:lnSpc>
                <a:spcPts val="3800"/>
              </a:lnSpc>
              <a:spcBef>
                <a:spcPts val="0"/>
              </a:spcBef>
              <a:spcAft>
                <a:spcPts val="0"/>
              </a:spcAft>
              <a:buClrTx/>
              <a:buSzTx/>
              <a:buFontTx/>
              <a:buNone/>
              <a:tabLst/>
              <a:defRPr/>
            </a:pPr>
            <a:r>
              <a:rPr lang="en-US" sz="3600" b="0" i="0" cap="none" spc="-100" baseline="0" dirty="0">
                <a:ln>
                  <a:noFill/>
                </a:ln>
                <a:solidFill>
                  <a:srgbClr val="006880"/>
                </a:solidFill>
                <a:latin typeface="FoundrySterling-Bold"/>
                <a:cs typeface="FoundrySterling-Bold"/>
              </a:rPr>
              <a:t>1 Line Header</a:t>
            </a:r>
          </a:p>
        </p:txBody>
      </p:sp>
      <p:sp>
        <p:nvSpPr>
          <p:cNvPr id="7" name="Footer Placeholder 4"/>
          <p:cNvSpPr>
            <a:spLocks noGrp="1"/>
          </p:cNvSpPr>
          <p:nvPr userDrawn="1">
            <p:ph type="ftr" sz="quarter" idx="11"/>
          </p:nvPr>
        </p:nvSpPr>
        <p:spPr>
          <a:xfrm>
            <a:off x="787401" y="4695113"/>
            <a:ext cx="2895600" cy="273844"/>
          </a:xfrm>
          <a:prstGeom prst="rect">
            <a:avLst/>
          </a:prstGeom>
        </p:spPr>
        <p:txBody>
          <a:bodyPr/>
          <a:lstStyle>
            <a:lvl1pPr>
              <a:defRPr b="0" i="0">
                <a:latin typeface="FoundrySterling-Book"/>
                <a:cs typeface="FoundrySterling-Book"/>
              </a:defRPr>
            </a:lvl1pPr>
          </a:lstStyle>
          <a:p>
            <a:r>
              <a:rPr lang="en-US" dirty="0"/>
              <a:t>[Footer – Presentation Title]</a:t>
            </a:r>
          </a:p>
        </p:txBody>
      </p:sp>
      <p:sp>
        <p:nvSpPr>
          <p:cNvPr id="8" name="Slide Number Placeholder 5"/>
          <p:cNvSpPr>
            <a:spLocks noGrp="1"/>
          </p:cNvSpPr>
          <p:nvPr userDrawn="1">
            <p:ph type="sldNum" sz="quarter" idx="12"/>
          </p:nvPr>
        </p:nvSpPr>
        <p:spPr>
          <a:xfrm>
            <a:off x="457201" y="4695113"/>
            <a:ext cx="330200" cy="273844"/>
          </a:xfrm>
        </p:spPr>
        <p:txBody>
          <a:bodyPr/>
          <a:lstStyle/>
          <a:p>
            <a:fld id="{1A5F0D7B-3A5A-EF45-98B0-A01E460D2541}" type="slidenum">
              <a:rPr lang="en-US" smtClean="0"/>
              <a:t>‹#›</a:t>
            </a:fld>
            <a:endParaRPr lang="en-US" dirty="0"/>
          </a:p>
        </p:txBody>
      </p:sp>
      <p:sp>
        <p:nvSpPr>
          <p:cNvPr id="10" name="Text Placeholder 9"/>
          <p:cNvSpPr>
            <a:spLocks noGrp="1"/>
          </p:cNvSpPr>
          <p:nvPr userDrawn="1">
            <p:ph type="body" sz="quarter" idx="13"/>
          </p:nvPr>
        </p:nvSpPr>
        <p:spPr>
          <a:xfrm>
            <a:off x="679449" y="1276349"/>
            <a:ext cx="7815263" cy="412750"/>
          </a:xfrm>
        </p:spPr>
        <p:txBody>
          <a:bodyPr/>
          <a:lstStyle>
            <a:lvl1pPr marL="0" indent="0">
              <a:buNone/>
              <a:defRPr sz="2000" b="0" i="0">
                <a:latin typeface="FoundrySterling-Demi"/>
                <a:cs typeface="FoundrySterling-Demi"/>
              </a:defRPr>
            </a:lvl1pPr>
            <a:lvl4pPr marL="0" indent="0" algn="l">
              <a:buNone/>
              <a:defRPr sz="2000" b="0" i="0" baseline="0">
                <a:latin typeface="FoundrySterling-Book"/>
                <a:cs typeface="FoundrySterling-Book"/>
              </a:defRPr>
            </a:lvl4pPr>
            <a:lvl5pPr marL="0" indent="0" algn="l">
              <a:buNone/>
              <a:defRPr b="0" i="0">
                <a:latin typeface="FoundrySterling-Book"/>
                <a:cs typeface="FoundrySterling-Book"/>
              </a:defRPr>
            </a:lvl5pPr>
          </a:lstStyle>
          <a:p>
            <a:pPr lvl="0"/>
            <a:r>
              <a:rPr lang="en-GB" dirty="0"/>
              <a:t>Click to edit Master text styles</a:t>
            </a:r>
          </a:p>
        </p:txBody>
      </p:sp>
      <p:cxnSp>
        <p:nvCxnSpPr>
          <p:cNvPr id="11" name="Straight Connector 10"/>
          <p:cNvCxnSpPr/>
          <p:nvPr userDrawn="1"/>
        </p:nvCxnSpPr>
        <p:spPr>
          <a:xfrm>
            <a:off x="673100" y="1098549"/>
            <a:ext cx="7821612" cy="0"/>
          </a:xfrm>
          <a:prstGeom prst="line">
            <a:avLst/>
          </a:prstGeom>
          <a:ln w="12700">
            <a:solidFill>
              <a:srgbClr val="006880"/>
            </a:solidFill>
          </a:ln>
          <a:effectLst/>
        </p:spPr>
        <p:style>
          <a:lnRef idx="2">
            <a:schemeClr val="accent1"/>
          </a:lnRef>
          <a:fillRef idx="0">
            <a:schemeClr val="accent1"/>
          </a:fillRef>
          <a:effectRef idx="1">
            <a:schemeClr val="accent1"/>
          </a:effectRef>
          <a:fontRef idx="minor">
            <a:schemeClr val="tx1"/>
          </a:fontRef>
        </p:style>
      </p:cxnSp>
      <p:sp>
        <p:nvSpPr>
          <p:cNvPr id="15" name="Text Placeholder 14"/>
          <p:cNvSpPr>
            <a:spLocks noGrp="1"/>
          </p:cNvSpPr>
          <p:nvPr userDrawn="1">
            <p:ph type="body" sz="quarter" idx="15" hasCustomPrompt="1"/>
          </p:nvPr>
        </p:nvSpPr>
        <p:spPr>
          <a:xfrm>
            <a:off x="679450" y="1695449"/>
            <a:ext cx="7815263" cy="1270000"/>
          </a:xfrm>
        </p:spPr>
        <p:txBody>
          <a:bodyPr>
            <a:noAutofit/>
          </a:bodyPr>
          <a:lstStyle>
            <a:lvl1pPr marL="0" indent="0">
              <a:buNone/>
              <a:defRPr sz="1800" b="0" i="0" baseline="0">
                <a:latin typeface="FoundrySterling-Book"/>
                <a:cs typeface="FoundrySterling-Book"/>
              </a:defRPr>
            </a:lvl1pPr>
            <a:lvl2pPr marL="457200" indent="0">
              <a:buNone/>
              <a:defRPr sz="1800" b="0" i="0">
                <a:latin typeface="FoundrySterling-Book"/>
                <a:cs typeface="FoundrySterling-Book"/>
              </a:defRPr>
            </a:lvl2pPr>
            <a:lvl3pPr marL="914400" indent="0">
              <a:buNone/>
              <a:defRPr sz="1800" b="0" i="0">
                <a:latin typeface="FoundrySterling-Book"/>
                <a:cs typeface="FoundrySterling-Book"/>
              </a:defRPr>
            </a:lvl3pPr>
            <a:lvl4pPr marL="1371600" indent="0">
              <a:buNone/>
              <a:defRPr sz="1800" b="0" i="0">
                <a:latin typeface="FoundrySterling-Book"/>
                <a:cs typeface="FoundrySterling-Book"/>
              </a:defRPr>
            </a:lvl4pPr>
            <a:lvl5pPr marL="1828800" indent="0">
              <a:buNone/>
              <a:defRPr sz="1800" b="0" i="0">
                <a:latin typeface="FoundrySterling-Book"/>
                <a:cs typeface="FoundrySterling-Book"/>
              </a:defRPr>
            </a:lvl5pPr>
          </a:lstStyle>
          <a:p>
            <a:pPr lvl="0"/>
            <a:r>
              <a:rPr lang="en-GB" dirty="0"/>
              <a:t>Body copy FS Book 18pt. </a:t>
            </a:r>
            <a:r>
              <a:rPr lang="en-US" sz="1800" b="0" i="0" cap="none" spc="0" dirty="0" err="1">
                <a:solidFill>
                  <a:schemeClr val="tx1"/>
                </a:solidFill>
                <a:latin typeface="FoundrySterling-Book"/>
                <a:cs typeface="FoundrySterling-Book"/>
              </a:rPr>
              <a:t>Expe</a:t>
            </a:r>
            <a:r>
              <a:rPr lang="en-US" sz="1800" b="0" i="0" cap="none" spc="0" dirty="0">
                <a:solidFill>
                  <a:schemeClr val="tx1"/>
                </a:solidFill>
                <a:latin typeface="FoundrySterling-Book"/>
                <a:cs typeface="FoundrySterling-Book"/>
              </a:rPr>
              <a:t> </a:t>
            </a:r>
            <a:r>
              <a:rPr lang="en-US" sz="1800" b="0" i="0" cap="none" spc="0" dirty="0" err="1">
                <a:solidFill>
                  <a:schemeClr val="tx1"/>
                </a:solidFill>
                <a:latin typeface="FoundrySterling-Book"/>
                <a:cs typeface="FoundrySterling-Book"/>
              </a:rPr>
              <a:t>eum</a:t>
            </a:r>
            <a:r>
              <a:rPr lang="en-US" sz="1800" b="0" i="0" cap="none" spc="0" dirty="0">
                <a:solidFill>
                  <a:schemeClr val="tx1"/>
                </a:solidFill>
                <a:latin typeface="FoundrySterling-Book"/>
                <a:cs typeface="FoundrySterling-Book"/>
              </a:rPr>
              <a:t> </a:t>
            </a:r>
            <a:r>
              <a:rPr lang="en-US" sz="1800" b="0" i="0" cap="none" spc="0" dirty="0" err="1">
                <a:solidFill>
                  <a:schemeClr val="tx1"/>
                </a:solidFill>
                <a:latin typeface="FoundrySterling-Book"/>
                <a:cs typeface="FoundrySterling-Book"/>
              </a:rPr>
              <a:t>inum</a:t>
            </a:r>
            <a:r>
              <a:rPr lang="en-US" sz="1800" b="0" i="0" cap="none" spc="0" dirty="0">
                <a:solidFill>
                  <a:schemeClr val="tx1"/>
                </a:solidFill>
                <a:latin typeface="FoundrySterling-Book"/>
                <a:cs typeface="FoundrySterling-Book"/>
              </a:rPr>
              <a:t> </a:t>
            </a:r>
            <a:r>
              <a:rPr lang="en-US" sz="1800" b="0" i="0" cap="none" spc="0" dirty="0" err="1">
                <a:solidFill>
                  <a:schemeClr val="tx1"/>
                </a:solidFill>
                <a:latin typeface="FoundrySterling-Book"/>
                <a:cs typeface="FoundrySterling-Book"/>
              </a:rPr>
              <a:t>eaqui</a:t>
            </a:r>
            <a:r>
              <a:rPr lang="en-US" sz="1800" b="0" i="0" cap="none" spc="0" dirty="0">
                <a:solidFill>
                  <a:schemeClr val="tx1"/>
                </a:solidFill>
                <a:latin typeface="FoundrySterling-Book"/>
                <a:cs typeface="FoundrySterling-Book"/>
              </a:rPr>
              <a:t> od quid et </a:t>
            </a:r>
            <a:r>
              <a:rPr lang="en-US" sz="1800" b="0" i="0" cap="none" spc="0" dirty="0" err="1">
                <a:solidFill>
                  <a:schemeClr val="tx1"/>
                </a:solidFill>
                <a:latin typeface="FoundrySterling-Book"/>
                <a:cs typeface="FoundrySterling-Book"/>
              </a:rPr>
              <a:t>quat</a:t>
            </a:r>
            <a:r>
              <a:rPr lang="en-US" sz="1800" b="0" i="0" cap="none" spc="0" dirty="0">
                <a:solidFill>
                  <a:schemeClr val="tx1"/>
                </a:solidFill>
                <a:latin typeface="FoundrySterling-Book"/>
                <a:cs typeface="FoundrySterling-Book"/>
              </a:rPr>
              <a:t> </a:t>
            </a:r>
            <a:r>
              <a:rPr lang="en-US" sz="1800" b="0" i="0" cap="none" spc="0" dirty="0" err="1">
                <a:solidFill>
                  <a:schemeClr val="tx1"/>
                </a:solidFill>
                <a:latin typeface="FoundrySterling-Book"/>
                <a:cs typeface="FoundrySterling-Book"/>
              </a:rPr>
              <a:t>esequi</a:t>
            </a:r>
            <a:r>
              <a:rPr lang="en-US" sz="1800" b="0" i="0" cap="none" spc="0" dirty="0">
                <a:solidFill>
                  <a:schemeClr val="tx1"/>
                </a:solidFill>
                <a:latin typeface="FoundrySterling-Book"/>
                <a:cs typeface="FoundrySterling-Book"/>
              </a:rPr>
              <a:t> </a:t>
            </a:r>
            <a:r>
              <a:rPr lang="en-US" sz="1800" b="0" i="0" cap="none" spc="0" dirty="0" err="1">
                <a:solidFill>
                  <a:schemeClr val="tx1"/>
                </a:solidFill>
                <a:latin typeface="FoundrySterling-Book"/>
                <a:cs typeface="FoundrySterling-Book"/>
              </a:rPr>
              <a:t>oditis</a:t>
            </a:r>
            <a:r>
              <a:rPr lang="en-US" sz="1800" b="0" i="0" cap="none" spc="0" dirty="0">
                <a:solidFill>
                  <a:schemeClr val="tx1"/>
                </a:solidFill>
                <a:latin typeface="FoundrySterling-Book"/>
                <a:cs typeface="FoundrySterling-Book"/>
              </a:rPr>
              <a:t> </a:t>
            </a:r>
            <a:r>
              <a:rPr lang="en-US" sz="1800" b="0" i="0" cap="none" spc="0" dirty="0" err="1">
                <a:solidFill>
                  <a:schemeClr val="tx1"/>
                </a:solidFill>
                <a:latin typeface="FoundrySterling-Book"/>
                <a:cs typeface="FoundrySterling-Book"/>
              </a:rPr>
              <a:t>serionsed</a:t>
            </a:r>
            <a:r>
              <a:rPr lang="en-US" sz="1800" b="0" i="0" cap="none" spc="0" dirty="0">
                <a:solidFill>
                  <a:schemeClr val="tx1"/>
                </a:solidFill>
                <a:latin typeface="FoundrySterling-Book"/>
                <a:cs typeface="FoundrySterling-Book"/>
              </a:rPr>
              <a:t> </a:t>
            </a:r>
            <a:r>
              <a:rPr lang="en-US" sz="1800" b="0" i="0" cap="none" spc="0" dirty="0" err="1">
                <a:solidFill>
                  <a:schemeClr val="tx1"/>
                </a:solidFill>
                <a:latin typeface="FoundrySterling-Book"/>
                <a:cs typeface="FoundrySterling-Book"/>
              </a:rPr>
              <a:t>quis</a:t>
            </a:r>
            <a:r>
              <a:rPr lang="en-US" sz="1800" b="0" i="0" cap="none" spc="0" dirty="0">
                <a:solidFill>
                  <a:schemeClr val="tx1"/>
                </a:solidFill>
                <a:latin typeface="FoundrySterling-Book"/>
                <a:cs typeface="FoundrySterling-Book"/>
              </a:rPr>
              <a:t> </a:t>
            </a:r>
            <a:r>
              <a:rPr lang="en-US" sz="1800" b="0" i="0" cap="none" spc="0" dirty="0" err="1">
                <a:solidFill>
                  <a:schemeClr val="tx1"/>
                </a:solidFill>
                <a:latin typeface="FoundrySterling-Book"/>
                <a:cs typeface="FoundrySterling-Book"/>
              </a:rPr>
              <a:t>aut</a:t>
            </a:r>
            <a:r>
              <a:rPr lang="en-US" sz="1800" b="0" i="0" cap="none" spc="0" dirty="0">
                <a:solidFill>
                  <a:schemeClr val="tx1"/>
                </a:solidFill>
                <a:latin typeface="FoundrySterling-Book"/>
                <a:cs typeface="FoundrySterling-Book"/>
              </a:rPr>
              <a:t> </a:t>
            </a:r>
            <a:r>
              <a:rPr lang="en-US" sz="1800" b="0" i="0" cap="none" spc="0" dirty="0" err="1">
                <a:solidFill>
                  <a:schemeClr val="tx1"/>
                </a:solidFill>
                <a:latin typeface="FoundrySterling-Book"/>
                <a:cs typeface="FoundrySterling-Book"/>
              </a:rPr>
              <a:t>faciasit</a:t>
            </a:r>
            <a:r>
              <a:rPr lang="en-US" sz="1800" b="0" i="0" cap="none" spc="0" dirty="0">
                <a:solidFill>
                  <a:schemeClr val="tx1"/>
                </a:solidFill>
                <a:latin typeface="FoundrySterling-Book"/>
                <a:cs typeface="FoundrySterling-Book"/>
              </a:rPr>
              <a:t> mi, cone </a:t>
            </a:r>
            <a:r>
              <a:rPr lang="en-US" sz="1800" b="0" i="0" cap="none" spc="0" dirty="0" err="1">
                <a:solidFill>
                  <a:schemeClr val="tx1"/>
                </a:solidFill>
                <a:latin typeface="FoundrySterling-Book"/>
                <a:cs typeface="FoundrySterling-Book"/>
              </a:rPr>
              <a:t>rerferum</a:t>
            </a:r>
            <a:r>
              <a:rPr lang="en-US" sz="1800" b="0" i="0" cap="none" spc="0" dirty="0">
                <a:solidFill>
                  <a:schemeClr val="tx1"/>
                </a:solidFill>
                <a:latin typeface="FoundrySterling-Book"/>
                <a:cs typeface="FoundrySterling-Book"/>
              </a:rPr>
              <a:t> </a:t>
            </a:r>
            <a:r>
              <a:rPr lang="en-US" sz="1800" b="0" i="0" cap="none" spc="0" dirty="0" err="1">
                <a:solidFill>
                  <a:schemeClr val="tx1"/>
                </a:solidFill>
                <a:latin typeface="FoundrySterling-Book"/>
                <a:cs typeface="FoundrySterling-Book"/>
              </a:rPr>
              <a:t>eatiisiti</a:t>
            </a:r>
            <a:r>
              <a:rPr lang="en-US" sz="1800" b="0" i="0" cap="none" spc="0" dirty="0">
                <a:solidFill>
                  <a:schemeClr val="tx1"/>
                </a:solidFill>
                <a:latin typeface="FoundrySterling-Book"/>
                <a:cs typeface="FoundrySterling-Book"/>
              </a:rPr>
              <a:t> </a:t>
            </a:r>
            <a:r>
              <a:rPr lang="en-US" sz="1800" b="0" i="0" cap="none" spc="0" dirty="0" err="1">
                <a:solidFill>
                  <a:schemeClr val="tx1"/>
                </a:solidFill>
                <a:latin typeface="FoundrySterling-Book"/>
                <a:cs typeface="FoundrySterling-Book"/>
              </a:rPr>
              <a:t>nonserum</a:t>
            </a:r>
            <a:r>
              <a:rPr lang="en-US" sz="1800" b="0" i="0" cap="none" spc="0" dirty="0">
                <a:solidFill>
                  <a:schemeClr val="tx1"/>
                </a:solidFill>
                <a:latin typeface="FoundrySterling-Book"/>
                <a:cs typeface="FoundrySterling-Book"/>
              </a:rPr>
              <a:t> </a:t>
            </a:r>
            <a:r>
              <a:rPr lang="en-US" sz="1800" b="0" i="0" cap="none" spc="0" dirty="0" err="1">
                <a:solidFill>
                  <a:schemeClr val="tx1"/>
                </a:solidFill>
                <a:latin typeface="FoundrySterling-Book"/>
                <a:cs typeface="FoundrySterling-Book"/>
              </a:rPr>
              <a:t>que</a:t>
            </a:r>
            <a:r>
              <a:rPr lang="en-US" sz="1800" b="0" i="0" cap="none" spc="0" dirty="0">
                <a:solidFill>
                  <a:schemeClr val="tx1"/>
                </a:solidFill>
                <a:latin typeface="FoundrySterling-Book"/>
                <a:cs typeface="FoundrySterling-Book"/>
              </a:rPr>
              <a:t> </a:t>
            </a:r>
            <a:r>
              <a:rPr lang="en-US" sz="1800" b="0" i="0" cap="none" spc="0" dirty="0" err="1">
                <a:solidFill>
                  <a:schemeClr val="tx1"/>
                </a:solidFill>
                <a:latin typeface="FoundrySterling-Book"/>
                <a:cs typeface="FoundrySterling-Book"/>
              </a:rPr>
              <a:t>voluptas</a:t>
            </a:r>
            <a:r>
              <a:rPr lang="en-US" sz="1800" b="0" i="0" cap="none" spc="0" dirty="0">
                <a:solidFill>
                  <a:schemeClr val="tx1"/>
                </a:solidFill>
                <a:latin typeface="FoundrySterling-Book"/>
                <a:cs typeface="FoundrySterling-Book"/>
              </a:rPr>
              <a:t>, </a:t>
            </a:r>
            <a:r>
              <a:rPr lang="en-US" sz="1800" b="0" i="0" cap="none" spc="0" dirty="0" err="1">
                <a:solidFill>
                  <a:schemeClr val="tx1"/>
                </a:solidFill>
                <a:latin typeface="FoundrySterling-Book"/>
                <a:cs typeface="FoundrySterling-Book"/>
              </a:rPr>
              <a:t>aut</a:t>
            </a:r>
            <a:r>
              <a:rPr lang="en-US" sz="1800" b="0" i="0" cap="none" spc="0" dirty="0">
                <a:solidFill>
                  <a:schemeClr val="tx1"/>
                </a:solidFill>
                <a:latin typeface="FoundrySterling-Book"/>
                <a:cs typeface="FoundrySterling-Book"/>
              </a:rPr>
              <a:t> et </a:t>
            </a:r>
            <a:r>
              <a:rPr lang="en-US" sz="1800" b="0" i="0" cap="none" spc="0" dirty="0" err="1">
                <a:solidFill>
                  <a:schemeClr val="tx1"/>
                </a:solidFill>
                <a:latin typeface="FoundrySterling-Book"/>
                <a:cs typeface="FoundrySterling-Book"/>
              </a:rPr>
              <a:t>harciat</a:t>
            </a:r>
            <a:r>
              <a:rPr lang="en-US" sz="1800" b="0" i="0" cap="none" spc="0" dirty="0">
                <a:solidFill>
                  <a:schemeClr val="tx1"/>
                </a:solidFill>
                <a:latin typeface="FoundrySterling-Book"/>
                <a:cs typeface="FoundrySterling-Book"/>
              </a:rPr>
              <a:t> </a:t>
            </a:r>
            <a:r>
              <a:rPr lang="en-US" sz="1800" b="0" i="0" cap="none" spc="0" dirty="0" err="1">
                <a:solidFill>
                  <a:schemeClr val="tx1"/>
                </a:solidFill>
                <a:latin typeface="FoundrySterling-Book"/>
                <a:cs typeface="FoundrySterling-Book"/>
              </a:rPr>
              <a:t>inventium</a:t>
            </a:r>
            <a:r>
              <a:rPr lang="en-US" sz="1800" b="0" i="0" cap="none" spc="0" dirty="0">
                <a:solidFill>
                  <a:schemeClr val="tx1"/>
                </a:solidFill>
                <a:latin typeface="FoundrySterling-Book"/>
                <a:cs typeface="FoundrySterling-Book"/>
              </a:rPr>
              <a:t> </a:t>
            </a:r>
            <a:r>
              <a:rPr lang="en-US" sz="1800" b="0" i="0" cap="none" spc="0" dirty="0" err="1">
                <a:solidFill>
                  <a:schemeClr val="tx1"/>
                </a:solidFill>
                <a:latin typeface="FoundrySterling-Book"/>
                <a:cs typeface="FoundrySterling-Book"/>
              </a:rPr>
              <a:t>fuga</a:t>
            </a:r>
            <a:r>
              <a:rPr lang="en-US" sz="1800" b="0" i="0" cap="none" spc="0" dirty="0">
                <a:solidFill>
                  <a:schemeClr val="tx1"/>
                </a:solidFill>
                <a:latin typeface="FoundrySterling-Book"/>
                <a:cs typeface="FoundrySterling-Book"/>
              </a:rPr>
              <a:t>.</a:t>
            </a:r>
            <a:endParaRPr lang="en-US" dirty="0"/>
          </a:p>
        </p:txBody>
      </p:sp>
      <p:grpSp>
        <p:nvGrpSpPr>
          <p:cNvPr id="22" name="Group 21"/>
          <p:cNvGrpSpPr/>
          <p:nvPr userDrawn="1"/>
        </p:nvGrpSpPr>
        <p:grpSpPr>
          <a:xfrm>
            <a:off x="-608490" y="-319313"/>
            <a:ext cx="1586039" cy="1501693"/>
            <a:chOff x="-608490" y="-319313"/>
            <a:chExt cx="1586039" cy="1501693"/>
          </a:xfrm>
        </p:grpSpPr>
        <p:sp>
          <p:nvSpPr>
            <p:cNvPr id="23" name="Hexagon 22"/>
            <p:cNvSpPr>
              <a:spLocks noChangeAspect="1"/>
            </p:cNvSpPr>
            <p:nvPr userDrawn="1"/>
          </p:nvSpPr>
          <p:spPr>
            <a:xfrm rot="16200000">
              <a:off x="-678896" y="-112465"/>
              <a:ext cx="1365251" cy="1224440"/>
            </a:xfrm>
            <a:prstGeom prst="hexagon">
              <a:avLst/>
            </a:prstGeom>
            <a:solidFill>
              <a:srgbClr val="00D0E9">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Hexagon 23"/>
            <p:cNvSpPr>
              <a:spLocks noChangeAspect="1"/>
            </p:cNvSpPr>
            <p:nvPr userDrawn="1"/>
          </p:nvSpPr>
          <p:spPr>
            <a:xfrm rot="16200000">
              <a:off x="212766" y="-277729"/>
              <a:ext cx="806367" cy="723199"/>
            </a:xfrm>
            <a:prstGeom prst="hexagon">
              <a:avLst/>
            </a:prstGeom>
            <a:solidFill>
              <a:srgbClr val="00D0E9">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94564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Line Header and body copy">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79450" y="444501"/>
            <a:ext cx="7815263" cy="1123949"/>
          </a:xfrm>
        </p:spPr>
        <p:txBody>
          <a:bodyPr anchor="b">
            <a:noAutofit/>
          </a:bodyPr>
          <a:lstStyle>
            <a:lvl1pPr marL="0" marR="0" indent="0" algn="l" defTabSz="457200" rtl="0" eaLnBrk="1" fontAlgn="auto" latinLnBrk="0" hangingPunct="1">
              <a:lnSpc>
                <a:spcPts val="3800"/>
              </a:lnSpc>
              <a:spcBef>
                <a:spcPts val="0"/>
              </a:spcBef>
              <a:spcAft>
                <a:spcPts val="0"/>
              </a:spcAft>
              <a:buClrTx/>
              <a:buSzTx/>
              <a:buFontTx/>
              <a:buNone/>
              <a:tabLst/>
              <a:defRPr sz="3200" b="0" i="0">
                <a:solidFill>
                  <a:srgbClr val="006880"/>
                </a:solidFill>
                <a:latin typeface="FoundrySterling-Bold"/>
                <a:cs typeface="FoundrySterling-Bold"/>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indent="0" algn="l" defTabSz="457200" rtl="0" eaLnBrk="1" fontAlgn="auto" latinLnBrk="0" hangingPunct="1">
              <a:lnSpc>
                <a:spcPts val="3800"/>
              </a:lnSpc>
              <a:spcBef>
                <a:spcPts val="0"/>
              </a:spcBef>
              <a:spcAft>
                <a:spcPts val="0"/>
              </a:spcAft>
              <a:buClrTx/>
              <a:buSzTx/>
              <a:buFontTx/>
              <a:buNone/>
              <a:tabLst/>
              <a:defRPr/>
            </a:pPr>
            <a:r>
              <a:rPr lang="en-US" sz="3600" b="0" i="0" cap="none" spc="-100" baseline="0" dirty="0">
                <a:ln>
                  <a:noFill/>
                </a:ln>
                <a:solidFill>
                  <a:srgbClr val="006880"/>
                </a:solidFill>
                <a:latin typeface="FoundrySterling-Bold"/>
                <a:cs typeface="FoundrySterling-Bold"/>
              </a:rPr>
              <a:t>2 Line Header Level1</a:t>
            </a:r>
            <a:br>
              <a:rPr lang="en-US" sz="3600" b="0" i="0" cap="none" spc="-100" baseline="0" dirty="0">
                <a:ln>
                  <a:noFill/>
                </a:ln>
                <a:solidFill>
                  <a:srgbClr val="006880"/>
                </a:solidFill>
                <a:latin typeface="FoundrySterling-Bold"/>
                <a:cs typeface="FoundrySterling-Bold"/>
              </a:rPr>
            </a:br>
            <a:r>
              <a:rPr lang="en-US" sz="3600" b="0" i="0" cap="none" spc="-100" baseline="0" dirty="0">
                <a:ln>
                  <a:noFill/>
                </a:ln>
                <a:solidFill>
                  <a:srgbClr val="006880"/>
                </a:solidFill>
                <a:latin typeface="FoundrySterling-Bold"/>
                <a:cs typeface="FoundrySterling-Bold"/>
              </a:rPr>
              <a:t>Sentence Case</a:t>
            </a:r>
          </a:p>
        </p:txBody>
      </p:sp>
      <p:sp>
        <p:nvSpPr>
          <p:cNvPr id="7" name="Footer Placeholder 4"/>
          <p:cNvSpPr>
            <a:spLocks noGrp="1"/>
          </p:cNvSpPr>
          <p:nvPr>
            <p:ph type="ftr" sz="quarter" idx="11"/>
          </p:nvPr>
        </p:nvSpPr>
        <p:spPr>
          <a:xfrm>
            <a:off x="787401" y="4695113"/>
            <a:ext cx="2895600" cy="273844"/>
          </a:xfrm>
          <a:prstGeom prst="rect">
            <a:avLst/>
          </a:prstGeom>
        </p:spPr>
        <p:txBody>
          <a:bodyPr/>
          <a:lstStyle>
            <a:lvl1pPr>
              <a:defRPr b="0" i="0">
                <a:latin typeface="FoundrySterling-Book"/>
                <a:cs typeface="FoundrySterling-Book"/>
              </a:defRPr>
            </a:lvl1pPr>
          </a:lstStyle>
          <a:p>
            <a:r>
              <a:rPr lang="en-US" dirty="0"/>
              <a:t>[Footer – Presentation Title]</a:t>
            </a:r>
          </a:p>
        </p:txBody>
      </p:sp>
      <p:sp>
        <p:nvSpPr>
          <p:cNvPr id="8" name="Slide Number Placeholder 5"/>
          <p:cNvSpPr>
            <a:spLocks noGrp="1"/>
          </p:cNvSpPr>
          <p:nvPr>
            <p:ph type="sldNum" sz="quarter" idx="12"/>
          </p:nvPr>
        </p:nvSpPr>
        <p:spPr>
          <a:xfrm>
            <a:off x="457201" y="4695113"/>
            <a:ext cx="330200" cy="273844"/>
          </a:xfrm>
        </p:spPr>
        <p:txBody>
          <a:bodyPr/>
          <a:lstStyle/>
          <a:p>
            <a:fld id="{1A5F0D7B-3A5A-EF45-98B0-A01E460D2541}" type="slidenum">
              <a:rPr lang="en-US" smtClean="0"/>
              <a:t>‹#›</a:t>
            </a:fld>
            <a:endParaRPr lang="en-US" dirty="0"/>
          </a:p>
        </p:txBody>
      </p:sp>
      <p:sp>
        <p:nvSpPr>
          <p:cNvPr id="10" name="Text Placeholder 9"/>
          <p:cNvSpPr>
            <a:spLocks noGrp="1"/>
          </p:cNvSpPr>
          <p:nvPr>
            <p:ph type="body" sz="quarter" idx="13"/>
          </p:nvPr>
        </p:nvSpPr>
        <p:spPr>
          <a:xfrm>
            <a:off x="679449" y="1803400"/>
            <a:ext cx="7815263" cy="412750"/>
          </a:xfrm>
        </p:spPr>
        <p:txBody>
          <a:bodyPr/>
          <a:lstStyle>
            <a:lvl1pPr marL="0" indent="0">
              <a:buNone/>
              <a:defRPr sz="2000" b="0" i="0">
                <a:latin typeface="FoundrySterling-Demi"/>
                <a:cs typeface="FoundrySterling-Demi"/>
              </a:defRPr>
            </a:lvl1pPr>
            <a:lvl4pPr marL="0" indent="0" algn="l">
              <a:buNone/>
              <a:defRPr sz="2000" b="0" i="0" baseline="0">
                <a:latin typeface="FoundrySterling-Book"/>
                <a:cs typeface="FoundrySterling-Book"/>
              </a:defRPr>
            </a:lvl4pPr>
            <a:lvl5pPr marL="0" indent="0" algn="l">
              <a:buNone/>
              <a:defRPr b="0" i="0">
                <a:latin typeface="FoundrySterling-Book"/>
                <a:cs typeface="FoundrySterling-Book"/>
              </a:defRPr>
            </a:lvl5pPr>
          </a:lstStyle>
          <a:p>
            <a:pPr lvl="0"/>
            <a:r>
              <a:rPr lang="en-GB" dirty="0"/>
              <a:t>Click to edit Master text styles</a:t>
            </a:r>
          </a:p>
        </p:txBody>
      </p:sp>
      <p:cxnSp>
        <p:nvCxnSpPr>
          <p:cNvPr id="11" name="Straight Connector 10"/>
          <p:cNvCxnSpPr/>
          <p:nvPr userDrawn="1"/>
        </p:nvCxnSpPr>
        <p:spPr>
          <a:xfrm>
            <a:off x="673100" y="1625600"/>
            <a:ext cx="7821612" cy="0"/>
          </a:xfrm>
          <a:prstGeom prst="line">
            <a:avLst/>
          </a:prstGeom>
          <a:ln w="12700">
            <a:solidFill>
              <a:srgbClr val="006880"/>
            </a:solidFill>
          </a:ln>
          <a:effectLst/>
        </p:spPr>
        <p:style>
          <a:lnRef idx="2">
            <a:schemeClr val="accent1"/>
          </a:lnRef>
          <a:fillRef idx="0">
            <a:schemeClr val="accent1"/>
          </a:fillRef>
          <a:effectRef idx="1">
            <a:schemeClr val="accent1"/>
          </a:effectRef>
          <a:fontRef idx="minor">
            <a:schemeClr val="tx1"/>
          </a:fontRef>
        </p:style>
      </p:cxnSp>
      <p:sp>
        <p:nvSpPr>
          <p:cNvPr id="15" name="Text Placeholder 14"/>
          <p:cNvSpPr>
            <a:spLocks noGrp="1"/>
          </p:cNvSpPr>
          <p:nvPr>
            <p:ph type="body" sz="quarter" idx="15" hasCustomPrompt="1"/>
          </p:nvPr>
        </p:nvSpPr>
        <p:spPr>
          <a:xfrm>
            <a:off x="679450" y="2222500"/>
            <a:ext cx="7815263" cy="1270000"/>
          </a:xfrm>
        </p:spPr>
        <p:txBody>
          <a:bodyPr>
            <a:noAutofit/>
          </a:bodyPr>
          <a:lstStyle>
            <a:lvl1pPr marL="0" indent="0">
              <a:buNone/>
              <a:defRPr sz="1800" b="0" i="0" baseline="0">
                <a:latin typeface="FoundrySterling-Book"/>
                <a:cs typeface="FoundrySterling-Book"/>
              </a:defRPr>
            </a:lvl1pPr>
            <a:lvl2pPr marL="457200" indent="0">
              <a:buNone/>
              <a:defRPr sz="1800" b="0" i="0">
                <a:latin typeface="FoundrySterling-Book"/>
                <a:cs typeface="FoundrySterling-Book"/>
              </a:defRPr>
            </a:lvl2pPr>
            <a:lvl3pPr marL="914400" indent="0">
              <a:buNone/>
              <a:defRPr sz="1800" b="0" i="0">
                <a:latin typeface="FoundrySterling-Book"/>
                <a:cs typeface="FoundrySterling-Book"/>
              </a:defRPr>
            </a:lvl3pPr>
            <a:lvl4pPr marL="1371600" indent="0">
              <a:buNone/>
              <a:defRPr sz="1800" b="0" i="0">
                <a:latin typeface="FoundrySterling-Book"/>
                <a:cs typeface="FoundrySterling-Book"/>
              </a:defRPr>
            </a:lvl4pPr>
            <a:lvl5pPr marL="1828800" indent="0">
              <a:buNone/>
              <a:defRPr sz="1800" b="0" i="0">
                <a:latin typeface="FoundrySterling-Book"/>
                <a:cs typeface="FoundrySterling-Book"/>
              </a:defRPr>
            </a:lvl5pPr>
          </a:lstStyle>
          <a:p>
            <a:pPr lvl="0"/>
            <a:r>
              <a:rPr lang="en-GB" dirty="0"/>
              <a:t>Body copy FS Book 18pt. </a:t>
            </a:r>
            <a:r>
              <a:rPr lang="en-US" sz="1800" b="0" i="0" cap="none" spc="0" dirty="0" err="1">
                <a:solidFill>
                  <a:schemeClr val="tx1"/>
                </a:solidFill>
                <a:latin typeface="FoundrySterling-Book"/>
                <a:cs typeface="FoundrySterling-Book"/>
              </a:rPr>
              <a:t>Expe</a:t>
            </a:r>
            <a:r>
              <a:rPr lang="en-US" sz="1800" b="0" i="0" cap="none" spc="0" dirty="0">
                <a:solidFill>
                  <a:schemeClr val="tx1"/>
                </a:solidFill>
                <a:latin typeface="FoundrySterling-Book"/>
                <a:cs typeface="FoundrySterling-Book"/>
              </a:rPr>
              <a:t> </a:t>
            </a:r>
            <a:r>
              <a:rPr lang="en-US" sz="1800" b="0" i="0" cap="none" spc="0" dirty="0" err="1">
                <a:solidFill>
                  <a:schemeClr val="tx1"/>
                </a:solidFill>
                <a:latin typeface="FoundrySterling-Book"/>
                <a:cs typeface="FoundrySterling-Book"/>
              </a:rPr>
              <a:t>eum</a:t>
            </a:r>
            <a:r>
              <a:rPr lang="en-US" sz="1800" b="0" i="0" cap="none" spc="0" dirty="0">
                <a:solidFill>
                  <a:schemeClr val="tx1"/>
                </a:solidFill>
                <a:latin typeface="FoundrySterling-Book"/>
                <a:cs typeface="FoundrySterling-Book"/>
              </a:rPr>
              <a:t> </a:t>
            </a:r>
            <a:r>
              <a:rPr lang="en-US" sz="1800" b="0" i="0" cap="none" spc="0" dirty="0" err="1">
                <a:solidFill>
                  <a:schemeClr val="tx1"/>
                </a:solidFill>
                <a:latin typeface="FoundrySterling-Book"/>
                <a:cs typeface="FoundrySterling-Book"/>
              </a:rPr>
              <a:t>inum</a:t>
            </a:r>
            <a:r>
              <a:rPr lang="en-US" sz="1800" b="0" i="0" cap="none" spc="0" dirty="0">
                <a:solidFill>
                  <a:schemeClr val="tx1"/>
                </a:solidFill>
                <a:latin typeface="FoundrySterling-Book"/>
                <a:cs typeface="FoundrySterling-Book"/>
              </a:rPr>
              <a:t> </a:t>
            </a:r>
            <a:r>
              <a:rPr lang="en-US" sz="1800" b="0" i="0" cap="none" spc="0" dirty="0" err="1">
                <a:solidFill>
                  <a:schemeClr val="tx1"/>
                </a:solidFill>
                <a:latin typeface="FoundrySterling-Book"/>
                <a:cs typeface="FoundrySterling-Book"/>
              </a:rPr>
              <a:t>eaqui</a:t>
            </a:r>
            <a:r>
              <a:rPr lang="en-US" sz="1800" b="0" i="0" cap="none" spc="0" dirty="0">
                <a:solidFill>
                  <a:schemeClr val="tx1"/>
                </a:solidFill>
                <a:latin typeface="FoundrySterling-Book"/>
                <a:cs typeface="FoundrySterling-Book"/>
              </a:rPr>
              <a:t> od quid et </a:t>
            </a:r>
            <a:r>
              <a:rPr lang="en-US" sz="1800" b="0" i="0" cap="none" spc="0" dirty="0" err="1">
                <a:solidFill>
                  <a:schemeClr val="tx1"/>
                </a:solidFill>
                <a:latin typeface="FoundrySterling-Book"/>
                <a:cs typeface="FoundrySterling-Book"/>
              </a:rPr>
              <a:t>quat</a:t>
            </a:r>
            <a:r>
              <a:rPr lang="en-US" sz="1800" b="0" i="0" cap="none" spc="0" dirty="0">
                <a:solidFill>
                  <a:schemeClr val="tx1"/>
                </a:solidFill>
                <a:latin typeface="FoundrySterling-Book"/>
                <a:cs typeface="FoundrySterling-Book"/>
              </a:rPr>
              <a:t> </a:t>
            </a:r>
            <a:r>
              <a:rPr lang="en-US" sz="1800" b="0" i="0" cap="none" spc="0" dirty="0" err="1">
                <a:solidFill>
                  <a:schemeClr val="tx1"/>
                </a:solidFill>
                <a:latin typeface="FoundrySterling-Book"/>
                <a:cs typeface="FoundrySterling-Book"/>
              </a:rPr>
              <a:t>esequi</a:t>
            </a:r>
            <a:r>
              <a:rPr lang="en-US" sz="1800" b="0" i="0" cap="none" spc="0" dirty="0">
                <a:solidFill>
                  <a:schemeClr val="tx1"/>
                </a:solidFill>
                <a:latin typeface="FoundrySterling-Book"/>
                <a:cs typeface="FoundrySterling-Book"/>
              </a:rPr>
              <a:t> </a:t>
            </a:r>
            <a:r>
              <a:rPr lang="en-US" sz="1800" b="0" i="0" cap="none" spc="0" dirty="0" err="1">
                <a:solidFill>
                  <a:schemeClr val="tx1"/>
                </a:solidFill>
                <a:latin typeface="FoundrySterling-Book"/>
                <a:cs typeface="FoundrySterling-Book"/>
              </a:rPr>
              <a:t>oditis</a:t>
            </a:r>
            <a:r>
              <a:rPr lang="en-US" sz="1800" b="0" i="0" cap="none" spc="0" dirty="0">
                <a:solidFill>
                  <a:schemeClr val="tx1"/>
                </a:solidFill>
                <a:latin typeface="FoundrySterling-Book"/>
                <a:cs typeface="FoundrySterling-Book"/>
              </a:rPr>
              <a:t> </a:t>
            </a:r>
            <a:r>
              <a:rPr lang="en-US" sz="1800" b="0" i="0" cap="none" spc="0" dirty="0" err="1">
                <a:solidFill>
                  <a:schemeClr val="tx1"/>
                </a:solidFill>
                <a:latin typeface="FoundrySterling-Book"/>
                <a:cs typeface="FoundrySterling-Book"/>
              </a:rPr>
              <a:t>serionsed</a:t>
            </a:r>
            <a:r>
              <a:rPr lang="en-US" sz="1800" b="0" i="0" cap="none" spc="0" dirty="0">
                <a:solidFill>
                  <a:schemeClr val="tx1"/>
                </a:solidFill>
                <a:latin typeface="FoundrySterling-Book"/>
                <a:cs typeface="FoundrySterling-Book"/>
              </a:rPr>
              <a:t> </a:t>
            </a:r>
            <a:r>
              <a:rPr lang="en-US" sz="1800" b="0" i="0" cap="none" spc="0" dirty="0" err="1">
                <a:solidFill>
                  <a:schemeClr val="tx1"/>
                </a:solidFill>
                <a:latin typeface="FoundrySterling-Book"/>
                <a:cs typeface="FoundrySterling-Book"/>
              </a:rPr>
              <a:t>quis</a:t>
            </a:r>
            <a:r>
              <a:rPr lang="en-US" sz="1800" b="0" i="0" cap="none" spc="0" dirty="0">
                <a:solidFill>
                  <a:schemeClr val="tx1"/>
                </a:solidFill>
                <a:latin typeface="FoundrySterling-Book"/>
                <a:cs typeface="FoundrySterling-Book"/>
              </a:rPr>
              <a:t> </a:t>
            </a:r>
            <a:r>
              <a:rPr lang="en-US" sz="1800" b="0" i="0" cap="none" spc="0" dirty="0" err="1">
                <a:solidFill>
                  <a:schemeClr val="tx1"/>
                </a:solidFill>
                <a:latin typeface="FoundrySterling-Book"/>
                <a:cs typeface="FoundrySterling-Book"/>
              </a:rPr>
              <a:t>aut</a:t>
            </a:r>
            <a:r>
              <a:rPr lang="en-US" sz="1800" b="0" i="0" cap="none" spc="0" dirty="0">
                <a:solidFill>
                  <a:schemeClr val="tx1"/>
                </a:solidFill>
                <a:latin typeface="FoundrySterling-Book"/>
                <a:cs typeface="FoundrySterling-Book"/>
              </a:rPr>
              <a:t> </a:t>
            </a:r>
            <a:r>
              <a:rPr lang="en-US" sz="1800" b="0" i="0" cap="none" spc="0" dirty="0" err="1">
                <a:solidFill>
                  <a:schemeClr val="tx1"/>
                </a:solidFill>
                <a:latin typeface="FoundrySterling-Book"/>
                <a:cs typeface="FoundrySterling-Book"/>
              </a:rPr>
              <a:t>faciasit</a:t>
            </a:r>
            <a:r>
              <a:rPr lang="en-US" sz="1800" b="0" i="0" cap="none" spc="0" dirty="0">
                <a:solidFill>
                  <a:schemeClr val="tx1"/>
                </a:solidFill>
                <a:latin typeface="FoundrySterling-Book"/>
                <a:cs typeface="FoundrySterling-Book"/>
              </a:rPr>
              <a:t> mi, cone </a:t>
            </a:r>
            <a:r>
              <a:rPr lang="en-US" sz="1800" b="0" i="0" cap="none" spc="0" dirty="0" err="1">
                <a:solidFill>
                  <a:schemeClr val="tx1"/>
                </a:solidFill>
                <a:latin typeface="FoundrySterling-Book"/>
                <a:cs typeface="FoundrySterling-Book"/>
              </a:rPr>
              <a:t>rerferum</a:t>
            </a:r>
            <a:r>
              <a:rPr lang="en-US" sz="1800" b="0" i="0" cap="none" spc="0" dirty="0">
                <a:solidFill>
                  <a:schemeClr val="tx1"/>
                </a:solidFill>
                <a:latin typeface="FoundrySterling-Book"/>
                <a:cs typeface="FoundrySterling-Book"/>
              </a:rPr>
              <a:t> </a:t>
            </a:r>
            <a:r>
              <a:rPr lang="en-US" sz="1800" b="0" i="0" cap="none" spc="0" dirty="0" err="1">
                <a:solidFill>
                  <a:schemeClr val="tx1"/>
                </a:solidFill>
                <a:latin typeface="FoundrySterling-Book"/>
                <a:cs typeface="FoundrySterling-Book"/>
              </a:rPr>
              <a:t>eatiisiti</a:t>
            </a:r>
            <a:r>
              <a:rPr lang="en-US" sz="1800" b="0" i="0" cap="none" spc="0" dirty="0">
                <a:solidFill>
                  <a:schemeClr val="tx1"/>
                </a:solidFill>
                <a:latin typeface="FoundrySterling-Book"/>
                <a:cs typeface="FoundrySterling-Book"/>
              </a:rPr>
              <a:t> </a:t>
            </a:r>
            <a:r>
              <a:rPr lang="en-US" sz="1800" b="0" i="0" cap="none" spc="0" dirty="0" err="1">
                <a:solidFill>
                  <a:schemeClr val="tx1"/>
                </a:solidFill>
                <a:latin typeface="FoundrySterling-Book"/>
                <a:cs typeface="FoundrySterling-Book"/>
              </a:rPr>
              <a:t>nonserum</a:t>
            </a:r>
            <a:r>
              <a:rPr lang="en-US" sz="1800" b="0" i="0" cap="none" spc="0" dirty="0">
                <a:solidFill>
                  <a:schemeClr val="tx1"/>
                </a:solidFill>
                <a:latin typeface="FoundrySterling-Book"/>
                <a:cs typeface="FoundrySterling-Book"/>
              </a:rPr>
              <a:t> </a:t>
            </a:r>
            <a:r>
              <a:rPr lang="en-US" sz="1800" b="0" i="0" cap="none" spc="0" dirty="0" err="1">
                <a:solidFill>
                  <a:schemeClr val="tx1"/>
                </a:solidFill>
                <a:latin typeface="FoundrySterling-Book"/>
                <a:cs typeface="FoundrySterling-Book"/>
              </a:rPr>
              <a:t>que</a:t>
            </a:r>
            <a:r>
              <a:rPr lang="en-US" sz="1800" b="0" i="0" cap="none" spc="0" dirty="0">
                <a:solidFill>
                  <a:schemeClr val="tx1"/>
                </a:solidFill>
                <a:latin typeface="FoundrySterling-Book"/>
                <a:cs typeface="FoundrySterling-Book"/>
              </a:rPr>
              <a:t> </a:t>
            </a:r>
            <a:r>
              <a:rPr lang="en-US" sz="1800" b="0" i="0" cap="none" spc="0" dirty="0" err="1">
                <a:solidFill>
                  <a:schemeClr val="tx1"/>
                </a:solidFill>
                <a:latin typeface="FoundrySterling-Book"/>
                <a:cs typeface="FoundrySterling-Book"/>
              </a:rPr>
              <a:t>voluptas</a:t>
            </a:r>
            <a:r>
              <a:rPr lang="en-US" sz="1800" b="0" i="0" cap="none" spc="0" dirty="0">
                <a:solidFill>
                  <a:schemeClr val="tx1"/>
                </a:solidFill>
                <a:latin typeface="FoundrySterling-Book"/>
                <a:cs typeface="FoundrySterling-Book"/>
              </a:rPr>
              <a:t>, </a:t>
            </a:r>
            <a:r>
              <a:rPr lang="en-US" sz="1800" b="0" i="0" cap="none" spc="0" dirty="0" err="1">
                <a:solidFill>
                  <a:schemeClr val="tx1"/>
                </a:solidFill>
                <a:latin typeface="FoundrySterling-Book"/>
                <a:cs typeface="FoundrySterling-Book"/>
              </a:rPr>
              <a:t>aut</a:t>
            </a:r>
            <a:r>
              <a:rPr lang="en-US" sz="1800" b="0" i="0" cap="none" spc="0" dirty="0">
                <a:solidFill>
                  <a:schemeClr val="tx1"/>
                </a:solidFill>
                <a:latin typeface="FoundrySterling-Book"/>
                <a:cs typeface="FoundrySterling-Book"/>
              </a:rPr>
              <a:t> et </a:t>
            </a:r>
            <a:r>
              <a:rPr lang="en-US" sz="1800" b="0" i="0" cap="none" spc="0" dirty="0" err="1">
                <a:solidFill>
                  <a:schemeClr val="tx1"/>
                </a:solidFill>
                <a:latin typeface="FoundrySterling-Book"/>
                <a:cs typeface="FoundrySterling-Book"/>
              </a:rPr>
              <a:t>harciat</a:t>
            </a:r>
            <a:r>
              <a:rPr lang="en-US" sz="1800" b="0" i="0" cap="none" spc="0" dirty="0">
                <a:solidFill>
                  <a:schemeClr val="tx1"/>
                </a:solidFill>
                <a:latin typeface="FoundrySterling-Book"/>
                <a:cs typeface="FoundrySterling-Book"/>
              </a:rPr>
              <a:t> </a:t>
            </a:r>
            <a:r>
              <a:rPr lang="en-US" sz="1800" b="0" i="0" cap="none" spc="0" dirty="0" err="1">
                <a:solidFill>
                  <a:schemeClr val="tx1"/>
                </a:solidFill>
                <a:latin typeface="FoundrySterling-Book"/>
                <a:cs typeface="FoundrySterling-Book"/>
              </a:rPr>
              <a:t>inventium</a:t>
            </a:r>
            <a:r>
              <a:rPr lang="en-US" sz="1800" b="0" i="0" cap="none" spc="0" dirty="0">
                <a:solidFill>
                  <a:schemeClr val="tx1"/>
                </a:solidFill>
                <a:latin typeface="FoundrySterling-Book"/>
                <a:cs typeface="FoundrySterling-Book"/>
              </a:rPr>
              <a:t> </a:t>
            </a:r>
            <a:r>
              <a:rPr lang="en-US" sz="1800" b="0" i="0" cap="none" spc="0" dirty="0" err="1">
                <a:solidFill>
                  <a:schemeClr val="tx1"/>
                </a:solidFill>
                <a:latin typeface="FoundrySterling-Book"/>
                <a:cs typeface="FoundrySterling-Book"/>
              </a:rPr>
              <a:t>fuga</a:t>
            </a:r>
            <a:r>
              <a:rPr lang="en-US" sz="1800" b="0" i="0" cap="none" spc="0" dirty="0">
                <a:solidFill>
                  <a:schemeClr val="tx1"/>
                </a:solidFill>
                <a:latin typeface="FoundrySterling-Book"/>
                <a:cs typeface="FoundrySterling-Book"/>
              </a:rPr>
              <a:t>.</a:t>
            </a:r>
            <a:endParaRPr lang="en-US" dirty="0"/>
          </a:p>
        </p:txBody>
      </p:sp>
      <p:grpSp>
        <p:nvGrpSpPr>
          <p:cNvPr id="12" name="Group 11"/>
          <p:cNvGrpSpPr/>
          <p:nvPr userDrawn="1"/>
        </p:nvGrpSpPr>
        <p:grpSpPr>
          <a:xfrm>
            <a:off x="-608490" y="-319313"/>
            <a:ext cx="1586039" cy="1501693"/>
            <a:chOff x="-608490" y="-319313"/>
            <a:chExt cx="1586039" cy="1501693"/>
          </a:xfrm>
        </p:grpSpPr>
        <p:sp>
          <p:nvSpPr>
            <p:cNvPr id="13" name="Hexagon 12"/>
            <p:cNvSpPr>
              <a:spLocks noChangeAspect="1"/>
            </p:cNvSpPr>
            <p:nvPr userDrawn="1"/>
          </p:nvSpPr>
          <p:spPr>
            <a:xfrm rot="16200000">
              <a:off x="-678896" y="-112465"/>
              <a:ext cx="1365251" cy="1224440"/>
            </a:xfrm>
            <a:prstGeom prst="hexagon">
              <a:avLst/>
            </a:prstGeom>
            <a:solidFill>
              <a:srgbClr val="00D0E9">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Hexagon 13"/>
            <p:cNvSpPr>
              <a:spLocks noChangeAspect="1"/>
            </p:cNvSpPr>
            <p:nvPr userDrawn="1"/>
          </p:nvSpPr>
          <p:spPr>
            <a:xfrm rot="16200000">
              <a:off x="212766" y="-277729"/>
              <a:ext cx="806367" cy="723199"/>
            </a:xfrm>
            <a:prstGeom prst="hexagon">
              <a:avLst/>
            </a:prstGeom>
            <a:solidFill>
              <a:srgbClr val="00D0E9">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98967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 Points with 1 line header">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79450" y="387351"/>
            <a:ext cx="7815263" cy="673099"/>
          </a:xfrm>
        </p:spPr>
        <p:txBody>
          <a:bodyPr anchor="b">
            <a:noAutofit/>
          </a:bodyPr>
          <a:lstStyle>
            <a:lvl1pPr marL="0" marR="0" indent="0" algn="l" defTabSz="457200" rtl="0" eaLnBrk="1" fontAlgn="auto" latinLnBrk="0" hangingPunct="1">
              <a:lnSpc>
                <a:spcPts val="3800"/>
              </a:lnSpc>
              <a:spcBef>
                <a:spcPts val="0"/>
              </a:spcBef>
              <a:spcAft>
                <a:spcPts val="0"/>
              </a:spcAft>
              <a:buClrTx/>
              <a:buSzTx/>
              <a:buFontTx/>
              <a:buNone/>
              <a:tabLst/>
              <a:defRPr sz="4000" b="0" i="0">
                <a:solidFill>
                  <a:srgbClr val="006880"/>
                </a:solidFill>
                <a:latin typeface="FoundrySterling-Bold"/>
                <a:cs typeface="FoundrySterling-Bold"/>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indent="0" algn="l" defTabSz="457200" rtl="0" eaLnBrk="1" fontAlgn="auto" latinLnBrk="0" hangingPunct="1">
              <a:lnSpc>
                <a:spcPts val="3800"/>
              </a:lnSpc>
              <a:spcBef>
                <a:spcPts val="0"/>
              </a:spcBef>
              <a:spcAft>
                <a:spcPts val="0"/>
              </a:spcAft>
              <a:buClrTx/>
              <a:buSzTx/>
              <a:buFontTx/>
              <a:buNone/>
              <a:tabLst/>
              <a:defRPr/>
            </a:pPr>
            <a:r>
              <a:rPr lang="en-US" sz="3600" b="0" i="0" cap="none" spc="-100" baseline="0" dirty="0">
                <a:ln>
                  <a:noFill/>
                </a:ln>
                <a:solidFill>
                  <a:srgbClr val="006880"/>
                </a:solidFill>
                <a:latin typeface="FoundrySterling-Bold"/>
                <a:cs typeface="FoundrySterling-Bold"/>
              </a:rPr>
              <a:t>1 Line Header Sentence Case </a:t>
            </a:r>
          </a:p>
        </p:txBody>
      </p:sp>
      <p:sp>
        <p:nvSpPr>
          <p:cNvPr id="7" name="Footer Placeholder 4"/>
          <p:cNvSpPr>
            <a:spLocks noGrp="1"/>
          </p:cNvSpPr>
          <p:nvPr>
            <p:ph type="ftr" sz="quarter" idx="11"/>
          </p:nvPr>
        </p:nvSpPr>
        <p:spPr>
          <a:xfrm>
            <a:off x="787401" y="4695113"/>
            <a:ext cx="2895600" cy="273844"/>
          </a:xfrm>
          <a:prstGeom prst="rect">
            <a:avLst/>
          </a:prstGeom>
        </p:spPr>
        <p:txBody>
          <a:bodyPr/>
          <a:lstStyle>
            <a:lvl1pPr>
              <a:defRPr b="0" i="0">
                <a:latin typeface="FoundrySterling-Book"/>
                <a:cs typeface="FoundrySterling-Book"/>
              </a:defRPr>
            </a:lvl1pPr>
          </a:lstStyle>
          <a:p>
            <a:r>
              <a:rPr lang="en-US" dirty="0"/>
              <a:t>[Footer – Presentation Title]</a:t>
            </a:r>
          </a:p>
        </p:txBody>
      </p:sp>
      <p:sp>
        <p:nvSpPr>
          <p:cNvPr id="8" name="Slide Number Placeholder 5"/>
          <p:cNvSpPr>
            <a:spLocks noGrp="1"/>
          </p:cNvSpPr>
          <p:nvPr>
            <p:ph type="sldNum" sz="quarter" idx="12"/>
          </p:nvPr>
        </p:nvSpPr>
        <p:spPr>
          <a:xfrm>
            <a:off x="457201" y="4695113"/>
            <a:ext cx="330200" cy="273844"/>
          </a:xfrm>
        </p:spPr>
        <p:txBody>
          <a:bodyPr/>
          <a:lstStyle/>
          <a:p>
            <a:fld id="{1A5F0D7B-3A5A-EF45-98B0-A01E460D2541}" type="slidenum">
              <a:rPr lang="en-US" smtClean="0"/>
              <a:t>‹#›</a:t>
            </a:fld>
            <a:endParaRPr lang="en-US" dirty="0"/>
          </a:p>
        </p:txBody>
      </p:sp>
      <p:sp>
        <p:nvSpPr>
          <p:cNvPr id="15" name="Text Placeholder 14"/>
          <p:cNvSpPr>
            <a:spLocks noGrp="1"/>
          </p:cNvSpPr>
          <p:nvPr>
            <p:ph type="body" sz="quarter" idx="15" hasCustomPrompt="1"/>
          </p:nvPr>
        </p:nvSpPr>
        <p:spPr>
          <a:xfrm>
            <a:off x="679450" y="1276350"/>
            <a:ext cx="7815263" cy="1917700"/>
          </a:xfrm>
        </p:spPr>
        <p:txBody>
          <a:bodyPr>
            <a:noAutofit/>
          </a:bodyPr>
          <a:lstStyle>
            <a:lvl1pPr marL="171450" marR="0" indent="-171450" algn="l" defTabSz="457200" rtl="0" eaLnBrk="1" fontAlgn="auto" latinLnBrk="0" hangingPunct="1">
              <a:lnSpc>
                <a:spcPts val="2300"/>
              </a:lnSpc>
              <a:spcBef>
                <a:spcPts val="600"/>
              </a:spcBef>
              <a:spcAft>
                <a:spcPts val="0"/>
              </a:spcAft>
              <a:buClrTx/>
              <a:buSzTx/>
              <a:buFont typeface="Arial"/>
              <a:buChar char="•"/>
              <a:tabLst/>
              <a:defRPr sz="2200" b="0" i="0" baseline="0">
                <a:solidFill>
                  <a:srgbClr val="000000"/>
                </a:solidFill>
                <a:latin typeface="FoundrySterling-Book"/>
                <a:cs typeface="FoundrySterling-Book"/>
              </a:defRPr>
            </a:lvl1pPr>
            <a:lvl2pPr marL="457200" indent="0">
              <a:buNone/>
              <a:defRPr sz="1800" b="0" i="0">
                <a:latin typeface="FoundrySterling-Book"/>
                <a:cs typeface="FoundrySterling-Book"/>
              </a:defRPr>
            </a:lvl2pPr>
            <a:lvl3pPr marL="914400" indent="0">
              <a:buNone/>
              <a:defRPr sz="1800" b="0" i="0">
                <a:latin typeface="FoundrySterling-Book"/>
                <a:cs typeface="FoundrySterling-Book"/>
              </a:defRPr>
            </a:lvl3pPr>
            <a:lvl4pPr marL="1371600" indent="0">
              <a:buNone/>
              <a:defRPr sz="1800" b="0" i="0">
                <a:latin typeface="FoundrySterling-Book"/>
                <a:cs typeface="FoundrySterling-Book"/>
              </a:defRPr>
            </a:lvl4pPr>
            <a:lvl5pPr marL="1828800" indent="0">
              <a:buNone/>
              <a:defRPr sz="1800" b="0" i="0">
                <a:latin typeface="FoundrySterling-Book"/>
                <a:cs typeface="FoundrySterling-Book"/>
              </a:defRPr>
            </a:lvl5pPr>
          </a:lstStyle>
          <a:p>
            <a:pPr lvl="0"/>
            <a:r>
              <a:rPr lang="en-GB" dirty="0"/>
              <a:t>Bullet text FS Book 22pt </a:t>
            </a:r>
          </a:p>
          <a:p>
            <a:pPr lvl="0"/>
            <a:r>
              <a:rPr lang="en-GB" dirty="0"/>
              <a:t>Allows for FS DEMI</a:t>
            </a:r>
            <a:br>
              <a:rPr lang="en-GB" dirty="0"/>
            </a:br>
            <a:r>
              <a:rPr lang="en-GB" dirty="0"/>
              <a:t>	– Second level indented (tab)			</a:t>
            </a:r>
            <a:br>
              <a:rPr lang="en-GB" dirty="0"/>
            </a:br>
            <a:r>
              <a:rPr lang="en-GB" dirty="0"/>
              <a:t>			– Third Level indented </a:t>
            </a:r>
          </a:p>
          <a:p>
            <a:pPr lvl="0"/>
            <a:endParaRPr lang="en-US" dirty="0"/>
          </a:p>
        </p:txBody>
      </p:sp>
      <p:cxnSp>
        <p:nvCxnSpPr>
          <p:cNvPr id="10" name="Straight Connector 9"/>
          <p:cNvCxnSpPr/>
          <p:nvPr userDrawn="1"/>
        </p:nvCxnSpPr>
        <p:spPr>
          <a:xfrm>
            <a:off x="673100" y="1098549"/>
            <a:ext cx="7821612" cy="0"/>
          </a:xfrm>
          <a:prstGeom prst="line">
            <a:avLst/>
          </a:prstGeom>
          <a:ln w="12700">
            <a:solidFill>
              <a:srgbClr val="006880"/>
            </a:solidFill>
          </a:ln>
          <a:effectLst/>
        </p:spPr>
        <p:style>
          <a:lnRef idx="2">
            <a:schemeClr val="accent1"/>
          </a:lnRef>
          <a:fillRef idx="0">
            <a:schemeClr val="accent1"/>
          </a:fillRef>
          <a:effectRef idx="1">
            <a:schemeClr val="accent1"/>
          </a:effectRef>
          <a:fontRef idx="minor">
            <a:schemeClr val="tx1"/>
          </a:fontRef>
        </p:style>
      </p:cxnSp>
      <p:grpSp>
        <p:nvGrpSpPr>
          <p:cNvPr id="11" name="Group 10"/>
          <p:cNvGrpSpPr/>
          <p:nvPr userDrawn="1"/>
        </p:nvGrpSpPr>
        <p:grpSpPr>
          <a:xfrm>
            <a:off x="-608490" y="-319313"/>
            <a:ext cx="1586039" cy="1501693"/>
            <a:chOff x="-608490" y="-319313"/>
            <a:chExt cx="1586039" cy="1501693"/>
          </a:xfrm>
        </p:grpSpPr>
        <p:sp>
          <p:nvSpPr>
            <p:cNvPr id="12" name="Hexagon 11"/>
            <p:cNvSpPr>
              <a:spLocks noChangeAspect="1"/>
            </p:cNvSpPr>
            <p:nvPr userDrawn="1"/>
          </p:nvSpPr>
          <p:spPr>
            <a:xfrm rot="16200000">
              <a:off x="-678896" y="-112465"/>
              <a:ext cx="1365251" cy="1224440"/>
            </a:xfrm>
            <a:prstGeom prst="hexagon">
              <a:avLst/>
            </a:prstGeom>
            <a:solidFill>
              <a:srgbClr val="00D0E9">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Hexagon 12"/>
            <p:cNvSpPr>
              <a:spLocks noChangeAspect="1"/>
            </p:cNvSpPr>
            <p:nvPr userDrawn="1"/>
          </p:nvSpPr>
          <p:spPr>
            <a:xfrm rot="16200000">
              <a:off x="212766" y="-277729"/>
              <a:ext cx="806367" cy="723199"/>
            </a:xfrm>
            <a:prstGeom prst="hexagon">
              <a:avLst/>
            </a:prstGeom>
            <a:solidFill>
              <a:srgbClr val="00D0E9">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00548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 Points with 2 Line Header ">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79450" y="444501"/>
            <a:ext cx="7815263" cy="1123949"/>
          </a:xfrm>
        </p:spPr>
        <p:txBody>
          <a:bodyPr anchor="b">
            <a:noAutofit/>
          </a:bodyPr>
          <a:lstStyle>
            <a:lvl1pPr marL="0" marR="0" indent="0" algn="l" defTabSz="457200" rtl="0" eaLnBrk="1" fontAlgn="auto" latinLnBrk="0" hangingPunct="1">
              <a:lnSpc>
                <a:spcPts val="3800"/>
              </a:lnSpc>
              <a:spcBef>
                <a:spcPts val="0"/>
              </a:spcBef>
              <a:spcAft>
                <a:spcPts val="0"/>
              </a:spcAft>
              <a:buClrTx/>
              <a:buSzTx/>
              <a:buFontTx/>
              <a:buNone/>
              <a:tabLst/>
              <a:defRPr sz="4000" b="0" i="0">
                <a:solidFill>
                  <a:srgbClr val="006880"/>
                </a:solidFill>
                <a:latin typeface="FoundrySterling-Bold"/>
                <a:cs typeface="FoundrySterling-Bold"/>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indent="0" algn="l" defTabSz="457200" rtl="0" eaLnBrk="1" fontAlgn="auto" latinLnBrk="0" hangingPunct="1">
              <a:lnSpc>
                <a:spcPts val="3800"/>
              </a:lnSpc>
              <a:spcBef>
                <a:spcPts val="0"/>
              </a:spcBef>
              <a:spcAft>
                <a:spcPts val="0"/>
              </a:spcAft>
              <a:buClrTx/>
              <a:buSzTx/>
              <a:buFontTx/>
              <a:buNone/>
              <a:tabLst/>
              <a:defRPr/>
            </a:pPr>
            <a:r>
              <a:rPr lang="en-US" sz="3600" b="0" i="0" cap="none" spc="-100" baseline="0" dirty="0">
                <a:ln>
                  <a:noFill/>
                </a:ln>
                <a:solidFill>
                  <a:srgbClr val="006880"/>
                </a:solidFill>
                <a:latin typeface="FoundrySterling-Bold"/>
                <a:cs typeface="FoundrySterling-Bold"/>
              </a:rPr>
              <a:t>2 Line Header </a:t>
            </a:r>
            <a:br>
              <a:rPr lang="en-US" sz="3600" b="0" i="0" cap="none" spc="-100" baseline="0" dirty="0">
                <a:ln>
                  <a:noFill/>
                </a:ln>
                <a:solidFill>
                  <a:srgbClr val="006880"/>
                </a:solidFill>
                <a:latin typeface="FoundrySterling-Bold"/>
                <a:cs typeface="FoundrySterling-Bold"/>
              </a:rPr>
            </a:br>
            <a:r>
              <a:rPr lang="en-US" sz="3600" b="0" i="0" cap="none" spc="-100" baseline="0" dirty="0">
                <a:ln>
                  <a:noFill/>
                </a:ln>
                <a:solidFill>
                  <a:srgbClr val="006880"/>
                </a:solidFill>
                <a:latin typeface="FoundrySterling-Bold"/>
                <a:cs typeface="FoundrySterling-Bold"/>
              </a:rPr>
              <a:t>Sentence Case </a:t>
            </a:r>
          </a:p>
        </p:txBody>
      </p:sp>
      <p:sp>
        <p:nvSpPr>
          <p:cNvPr id="7" name="Footer Placeholder 4"/>
          <p:cNvSpPr>
            <a:spLocks noGrp="1"/>
          </p:cNvSpPr>
          <p:nvPr>
            <p:ph type="ftr" sz="quarter" idx="11"/>
          </p:nvPr>
        </p:nvSpPr>
        <p:spPr>
          <a:xfrm>
            <a:off x="787401" y="4695113"/>
            <a:ext cx="2895600" cy="273844"/>
          </a:xfrm>
          <a:prstGeom prst="rect">
            <a:avLst/>
          </a:prstGeom>
        </p:spPr>
        <p:txBody>
          <a:bodyPr/>
          <a:lstStyle>
            <a:lvl1pPr>
              <a:defRPr b="0" i="0">
                <a:latin typeface="FoundrySterling-Book"/>
                <a:cs typeface="FoundrySterling-Book"/>
              </a:defRPr>
            </a:lvl1pPr>
          </a:lstStyle>
          <a:p>
            <a:r>
              <a:rPr lang="en-US" dirty="0"/>
              <a:t>[Footer – Presentation Title]</a:t>
            </a:r>
          </a:p>
        </p:txBody>
      </p:sp>
      <p:sp>
        <p:nvSpPr>
          <p:cNvPr id="8" name="Slide Number Placeholder 5"/>
          <p:cNvSpPr>
            <a:spLocks noGrp="1"/>
          </p:cNvSpPr>
          <p:nvPr>
            <p:ph type="sldNum" sz="quarter" idx="12"/>
          </p:nvPr>
        </p:nvSpPr>
        <p:spPr>
          <a:xfrm>
            <a:off x="457201" y="4695113"/>
            <a:ext cx="330200" cy="273844"/>
          </a:xfrm>
        </p:spPr>
        <p:txBody>
          <a:bodyPr/>
          <a:lstStyle/>
          <a:p>
            <a:fld id="{1A5F0D7B-3A5A-EF45-98B0-A01E460D2541}" type="slidenum">
              <a:rPr lang="en-US" smtClean="0"/>
              <a:t>‹#›</a:t>
            </a:fld>
            <a:endParaRPr lang="en-US" dirty="0"/>
          </a:p>
        </p:txBody>
      </p:sp>
      <p:cxnSp>
        <p:nvCxnSpPr>
          <p:cNvPr id="11" name="Straight Connector 10"/>
          <p:cNvCxnSpPr/>
          <p:nvPr userDrawn="1"/>
        </p:nvCxnSpPr>
        <p:spPr>
          <a:xfrm>
            <a:off x="673100" y="1625600"/>
            <a:ext cx="7821612" cy="0"/>
          </a:xfrm>
          <a:prstGeom prst="line">
            <a:avLst/>
          </a:prstGeom>
          <a:ln w="12700">
            <a:solidFill>
              <a:srgbClr val="006880"/>
            </a:solidFill>
          </a:ln>
          <a:effectLst/>
        </p:spPr>
        <p:style>
          <a:lnRef idx="2">
            <a:schemeClr val="accent1"/>
          </a:lnRef>
          <a:fillRef idx="0">
            <a:schemeClr val="accent1"/>
          </a:fillRef>
          <a:effectRef idx="1">
            <a:schemeClr val="accent1"/>
          </a:effectRef>
          <a:fontRef idx="minor">
            <a:schemeClr val="tx1"/>
          </a:fontRef>
        </p:style>
      </p:cxnSp>
      <p:sp>
        <p:nvSpPr>
          <p:cNvPr id="15" name="Text Placeholder 14"/>
          <p:cNvSpPr>
            <a:spLocks noGrp="1"/>
          </p:cNvSpPr>
          <p:nvPr>
            <p:ph type="body" sz="quarter" idx="15" hasCustomPrompt="1"/>
          </p:nvPr>
        </p:nvSpPr>
        <p:spPr>
          <a:xfrm>
            <a:off x="679450" y="1816100"/>
            <a:ext cx="7815263" cy="1689100"/>
          </a:xfrm>
        </p:spPr>
        <p:txBody>
          <a:bodyPr>
            <a:noAutofit/>
          </a:bodyPr>
          <a:lstStyle>
            <a:lvl1pPr marL="171450" marR="0" indent="-171450" algn="l" defTabSz="457200" rtl="0" eaLnBrk="1" fontAlgn="auto" latinLnBrk="0" hangingPunct="1">
              <a:lnSpc>
                <a:spcPts val="2300"/>
              </a:lnSpc>
              <a:spcBef>
                <a:spcPts val="600"/>
              </a:spcBef>
              <a:spcAft>
                <a:spcPts val="0"/>
              </a:spcAft>
              <a:buClrTx/>
              <a:buSzTx/>
              <a:buFont typeface="Arial"/>
              <a:buChar char="•"/>
              <a:tabLst/>
              <a:defRPr sz="2200" b="0" i="0" baseline="0">
                <a:solidFill>
                  <a:srgbClr val="000000"/>
                </a:solidFill>
                <a:latin typeface="FoundrySterling-Book"/>
                <a:cs typeface="FoundrySterling-Book"/>
              </a:defRPr>
            </a:lvl1pPr>
            <a:lvl2pPr marL="457200" indent="0">
              <a:buNone/>
              <a:defRPr sz="1800" b="0" i="0">
                <a:latin typeface="FoundrySterling-Book"/>
                <a:cs typeface="FoundrySterling-Book"/>
              </a:defRPr>
            </a:lvl2pPr>
            <a:lvl3pPr marL="914400" indent="0">
              <a:buNone/>
              <a:defRPr sz="1800" b="0" i="0">
                <a:latin typeface="FoundrySterling-Book"/>
                <a:cs typeface="FoundrySterling-Book"/>
              </a:defRPr>
            </a:lvl3pPr>
            <a:lvl4pPr marL="1371600" indent="0">
              <a:buNone/>
              <a:defRPr sz="1800" b="0" i="0">
                <a:latin typeface="FoundrySterling-Book"/>
                <a:cs typeface="FoundrySterling-Book"/>
              </a:defRPr>
            </a:lvl4pPr>
            <a:lvl5pPr marL="1828800" indent="0">
              <a:buNone/>
              <a:defRPr sz="1800" b="0" i="0">
                <a:latin typeface="FoundrySterling-Book"/>
                <a:cs typeface="FoundrySterling-Book"/>
              </a:defRPr>
            </a:lvl5pPr>
          </a:lstStyle>
          <a:p>
            <a:pPr lvl="0"/>
            <a:r>
              <a:rPr lang="en-GB" dirty="0"/>
              <a:t>Bullet text FS Book 22pt </a:t>
            </a:r>
          </a:p>
          <a:p>
            <a:pPr lvl="0"/>
            <a:r>
              <a:rPr lang="en-GB" dirty="0"/>
              <a:t>Allows for FS DEMI</a:t>
            </a:r>
            <a:br>
              <a:rPr lang="en-GB" dirty="0"/>
            </a:br>
            <a:r>
              <a:rPr lang="en-GB" dirty="0"/>
              <a:t>	– Second level indented (tab)			</a:t>
            </a:r>
            <a:br>
              <a:rPr lang="en-GB" dirty="0"/>
            </a:br>
            <a:r>
              <a:rPr lang="en-GB" dirty="0"/>
              <a:t>			– Third Level indented </a:t>
            </a:r>
          </a:p>
          <a:p>
            <a:pPr lvl="0"/>
            <a:endParaRPr lang="en-US" dirty="0"/>
          </a:p>
        </p:txBody>
      </p:sp>
      <p:grpSp>
        <p:nvGrpSpPr>
          <p:cNvPr id="10" name="Group 9"/>
          <p:cNvGrpSpPr/>
          <p:nvPr userDrawn="1"/>
        </p:nvGrpSpPr>
        <p:grpSpPr>
          <a:xfrm>
            <a:off x="-608490" y="-319313"/>
            <a:ext cx="1586039" cy="1501693"/>
            <a:chOff x="-608490" y="-319313"/>
            <a:chExt cx="1586039" cy="1501693"/>
          </a:xfrm>
        </p:grpSpPr>
        <p:sp>
          <p:nvSpPr>
            <p:cNvPr id="12" name="Hexagon 11"/>
            <p:cNvSpPr>
              <a:spLocks noChangeAspect="1"/>
            </p:cNvSpPr>
            <p:nvPr userDrawn="1"/>
          </p:nvSpPr>
          <p:spPr>
            <a:xfrm rot="16200000">
              <a:off x="-678896" y="-112465"/>
              <a:ext cx="1365251" cy="1224440"/>
            </a:xfrm>
            <a:prstGeom prst="hexagon">
              <a:avLst/>
            </a:prstGeom>
            <a:solidFill>
              <a:srgbClr val="00D0E9">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Hexagon 12"/>
            <p:cNvSpPr>
              <a:spLocks noChangeAspect="1"/>
            </p:cNvSpPr>
            <p:nvPr userDrawn="1"/>
          </p:nvSpPr>
          <p:spPr>
            <a:xfrm rot="16200000">
              <a:off x="212766" y="-277729"/>
              <a:ext cx="806367" cy="723199"/>
            </a:xfrm>
            <a:prstGeom prst="hexagon">
              <a:avLst/>
            </a:prstGeom>
            <a:solidFill>
              <a:srgbClr val="00D0E9">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38265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ulumn bullets">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79450" y="444501"/>
            <a:ext cx="7815263" cy="1123949"/>
          </a:xfrm>
        </p:spPr>
        <p:txBody>
          <a:bodyPr anchor="b">
            <a:noAutofit/>
          </a:bodyPr>
          <a:lstStyle>
            <a:lvl1pPr marL="0" marR="0" indent="0" algn="l" defTabSz="457200" rtl="0" eaLnBrk="1" fontAlgn="auto" latinLnBrk="0" hangingPunct="1">
              <a:lnSpc>
                <a:spcPts val="3800"/>
              </a:lnSpc>
              <a:spcBef>
                <a:spcPts val="0"/>
              </a:spcBef>
              <a:spcAft>
                <a:spcPts val="0"/>
              </a:spcAft>
              <a:buClrTx/>
              <a:buSzTx/>
              <a:buFontTx/>
              <a:buNone/>
              <a:tabLst/>
              <a:defRPr sz="3200" b="0" i="0" baseline="0">
                <a:solidFill>
                  <a:srgbClr val="006880"/>
                </a:solidFill>
                <a:latin typeface="FoundrySterling-Bold"/>
                <a:cs typeface="FoundrySterling-Bold"/>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indent="0" algn="l" defTabSz="457200" rtl="0" eaLnBrk="1" fontAlgn="auto" latinLnBrk="0" hangingPunct="1">
              <a:lnSpc>
                <a:spcPts val="3800"/>
              </a:lnSpc>
              <a:spcBef>
                <a:spcPts val="0"/>
              </a:spcBef>
              <a:spcAft>
                <a:spcPts val="0"/>
              </a:spcAft>
              <a:buClrTx/>
              <a:buSzTx/>
              <a:buFontTx/>
              <a:buNone/>
              <a:tabLst/>
              <a:defRPr/>
            </a:pPr>
            <a:r>
              <a:rPr lang="en-US" sz="3600" b="0" i="0" cap="none" spc="-100" baseline="0" dirty="0">
                <a:ln>
                  <a:noFill/>
                </a:ln>
                <a:solidFill>
                  <a:srgbClr val="006880"/>
                </a:solidFill>
                <a:latin typeface="FoundrySterling-Bold"/>
                <a:cs typeface="FoundrySterling-Bold"/>
              </a:rPr>
              <a:t>2 Line Header Level1</a:t>
            </a:r>
            <a:br>
              <a:rPr lang="en-US" sz="3600" b="0" i="0" cap="none" spc="-100" baseline="0" dirty="0">
                <a:ln>
                  <a:noFill/>
                </a:ln>
                <a:solidFill>
                  <a:srgbClr val="006880"/>
                </a:solidFill>
                <a:latin typeface="FoundrySterling-Bold"/>
                <a:cs typeface="FoundrySterling-Bold"/>
              </a:rPr>
            </a:br>
            <a:r>
              <a:rPr lang="en-US" sz="3600" b="0" i="0" cap="none" spc="-100" baseline="0" dirty="0">
                <a:ln>
                  <a:noFill/>
                </a:ln>
                <a:solidFill>
                  <a:srgbClr val="006880"/>
                </a:solidFill>
                <a:latin typeface="FoundrySterling-Bold"/>
                <a:cs typeface="FoundrySterling-Bold"/>
              </a:rPr>
              <a:t>Sentence Case 2 Column Bullets</a:t>
            </a:r>
          </a:p>
        </p:txBody>
      </p:sp>
      <p:sp>
        <p:nvSpPr>
          <p:cNvPr id="7" name="Footer Placeholder 4"/>
          <p:cNvSpPr>
            <a:spLocks noGrp="1"/>
          </p:cNvSpPr>
          <p:nvPr>
            <p:ph type="ftr" sz="quarter" idx="11"/>
          </p:nvPr>
        </p:nvSpPr>
        <p:spPr>
          <a:xfrm>
            <a:off x="787401" y="4695113"/>
            <a:ext cx="2895600" cy="273844"/>
          </a:xfrm>
          <a:prstGeom prst="rect">
            <a:avLst/>
          </a:prstGeom>
        </p:spPr>
        <p:txBody>
          <a:bodyPr/>
          <a:lstStyle>
            <a:lvl1pPr>
              <a:defRPr b="0" i="0">
                <a:latin typeface="FoundrySterling-Book"/>
                <a:cs typeface="FoundrySterling-Book"/>
              </a:defRPr>
            </a:lvl1pPr>
          </a:lstStyle>
          <a:p>
            <a:r>
              <a:rPr lang="en-US" dirty="0"/>
              <a:t>[Footer – Presentation Title]</a:t>
            </a:r>
          </a:p>
        </p:txBody>
      </p:sp>
      <p:sp>
        <p:nvSpPr>
          <p:cNvPr id="8" name="Slide Number Placeholder 5"/>
          <p:cNvSpPr>
            <a:spLocks noGrp="1"/>
          </p:cNvSpPr>
          <p:nvPr>
            <p:ph type="sldNum" sz="quarter" idx="12"/>
          </p:nvPr>
        </p:nvSpPr>
        <p:spPr>
          <a:xfrm>
            <a:off x="457201" y="4695113"/>
            <a:ext cx="330200" cy="273844"/>
          </a:xfrm>
        </p:spPr>
        <p:txBody>
          <a:bodyPr/>
          <a:lstStyle/>
          <a:p>
            <a:fld id="{1A5F0D7B-3A5A-EF45-98B0-A01E460D2541}" type="slidenum">
              <a:rPr lang="en-US" smtClean="0"/>
              <a:t>‹#›</a:t>
            </a:fld>
            <a:endParaRPr lang="en-US" dirty="0"/>
          </a:p>
        </p:txBody>
      </p:sp>
      <p:cxnSp>
        <p:nvCxnSpPr>
          <p:cNvPr id="11" name="Straight Connector 10"/>
          <p:cNvCxnSpPr/>
          <p:nvPr userDrawn="1"/>
        </p:nvCxnSpPr>
        <p:spPr>
          <a:xfrm>
            <a:off x="673100" y="1625600"/>
            <a:ext cx="7821612" cy="0"/>
          </a:xfrm>
          <a:prstGeom prst="line">
            <a:avLst/>
          </a:prstGeom>
          <a:ln w="12700">
            <a:solidFill>
              <a:srgbClr val="006880"/>
            </a:solidFill>
          </a:ln>
          <a:effectLst/>
        </p:spPr>
        <p:style>
          <a:lnRef idx="2">
            <a:schemeClr val="accent1"/>
          </a:lnRef>
          <a:fillRef idx="0">
            <a:schemeClr val="accent1"/>
          </a:fillRef>
          <a:effectRef idx="1">
            <a:schemeClr val="accent1"/>
          </a:effectRef>
          <a:fontRef idx="minor">
            <a:schemeClr val="tx1"/>
          </a:fontRef>
        </p:style>
      </p:cxnSp>
      <p:sp>
        <p:nvSpPr>
          <p:cNvPr id="15" name="Text Placeholder 14"/>
          <p:cNvSpPr>
            <a:spLocks noGrp="1"/>
          </p:cNvSpPr>
          <p:nvPr>
            <p:ph type="body" sz="quarter" idx="15" hasCustomPrompt="1"/>
          </p:nvPr>
        </p:nvSpPr>
        <p:spPr>
          <a:xfrm>
            <a:off x="679451" y="1816100"/>
            <a:ext cx="3905250" cy="2051050"/>
          </a:xfrm>
        </p:spPr>
        <p:txBody>
          <a:bodyPr>
            <a:noAutofit/>
          </a:bodyPr>
          <a:lstStyle>
            <a:lvl1pPr marL="171450" marR="0" indent="-171450" algn="l" defTabSz="457200" rtl="0" eaLnBrk="1" fontAlgn="auto" latinLnBrk="0" hangingPunct="1">
              <a:lnSpc>
                <a:spcPts val="2300"/>
              </a:lnSpc>
              <a:spcBef>
                <a:spcPts val="600"/>
              </a:spcBef>
              <a:spcAft>
                <a:spcPts val="0"/>
              </a:spcAft>
              <a:buClrTx/>
              <a:buSzTx/>
              <a:buFont typeface="Arial"/>
              <a:buChar char="•"/>
              <a:tabLst/>
              <a:defRPr sz="2200" b="0" i="0" baseline="0">
                <a:solidFill>
                  <a:srgbClr val="000000"/>
                </a:solidFill>
                <a:latin typeface="FoundrySterling-Book"/>
                <a:cs typeface="FoundrySterling-Book"/>
              </a:defRPr>
            </a:lvl1pPr>
            <a:lvl2pPr marL="457200" indent="0">
              <a:buNone/>
              <a:defRPr sz="1800" b="0" i="0">
                <a:latin typeface="FoundrySterling-Book"/>
                <a:cs typeface="FoundrySterling-Book"/>
              </a:defRPr>
            </a:lvl2pPr>
            <a:lvl3pPr marL="914400" indent="0">
              <a:buNone/>
              <a:defRPr sz="1800" b="0" i="0">
                <a:latin typeface="FoundrySterling-Book"/>
                <a:cs typeface="FoundrySterling-Book"/>
              </a:defRPr>
            </a:lvl3pPr>
            <a:lvl4pPr marL="1371600" indent="0">
              <a:buNone/>
              <a:defRPr sz="1800" b="0" i="0">
                <a:latin typeface="FoundrySterling-Book"/>
                <a:cs typeface="FoundrySterling-Book"/>
              </a:defRPr>
            </a:lvl4pPr>
            <a:lvl5pPr marL="1828800" indent="0">
              <a:buNone/>
              <a:defRPr sz="1800" b="0" i="0">
                <a:latin typeface="FoundrySterling-Book"/>
                <a:cs typeface="FoundrySterling-Book"/>
              </a:defRPr>
            </a:lvl5pPr>
          </a:lstStyle>
          <a:p>
            <a:pPr lvl="0"/>
            <a:r>
              <a:rPr lang="en-GB" dirty="0"/>
              <a:t>Bullet text FS Book 22pt</a:t>
            </a:r>
          </a:p>
          <a:p>
            <a:pPr lvl="0"/>
            <a:r>
              <a:rPr lang="en-GB" dirty="0"/>
              <a:t>Allows for FS DEMI</a:t>
            </a:r>
            <a:br>
              <a:rPr lang="en-GB" dirty="0"/>
            </a:br>
            <a:r>
              <a:rPr lang="en-GB" dirty="0"/>
              <a:t>	– Second level indented </a:t>
            </a:r>
            <a:endParaRPr lang="en-US" dirty="0"/>
          </a:p>
        </p:txBody>
      </p:sp>
      <p:sp>
        <p:nvSpPr>
          <p:cNvPr id="10" name="Text Placeholder 14"/>
          <p:cNvSpPr>
            <a:spLocks noGrp="1"/>
          </p:cNvSpPr>
          <p:nvPr>
            <p:ph type="body" sz="quarter" idx="16" hasCustomPrompt="1"/>
          </p:nvPr>
        </p:nvSpPr>
        <p:spPr>
          <a:xfrm>
            <a:off x="4584701" y="1816100"/>
            <a:ext cx="3905250" cy="2051050"/>
          </a:xfrm>
        </p:spPr>
        <p:txBody>
          <a:bodyPr>
            <a:noAutofit/>
          </a:bodyPr>
          <a:lstStyle>
            <a:lvl1pPr marL="171450" marR="0" indent="-171450" algn="l" defTabSz="457200" rtl="0" eaLnBrk="1" fontAlgn="auto" latinLnBrk="0" hangingPunct="1">
              <a:lnSpc>
                <a:spcPts val="2300"/>
              </a:lnSpc>
              <a:spcBef>
                <a:spcPts val="600"/>
              </a:spcBef>
              <a:spcAft>
                <a:spcPts val="0"/>
              </a:spcAft>
              <a:buClrTx/>
              <a:buSzTx/>
              <a:buFont typeface="Arial"/>
              <a:buChar char="•"/>
              <a:tabLst/>
              <a:defRPr sz="2200" b="0" i="0" baseline="0">
                <a:solidFill>
                  <a:srgbClr val="000000"/>
                </a:solidFill>
                <a:latin typeface="FoundrySterling-Book"/>
                <a:cs typeface="FoundrySterling-Book"/>
              </a:defRPr>
            </a:lvl1pPr>
            <a:lvl2pPr marL="457200" indent="0">
              <a:buNone/>
              <a:defRPr sz="1800" b="0" i="0">
                <a:latin typeface="FoundrySterling-Book"/>
                <a:cs typeface="FoundrySterling-Book"/>
              </a:defRPr>
            </a:lvl2pPr>
            <a:lvl3pPr marL="914400" indent="0">
              <a:buNone/>
              <a:defRPr sz="1800" b="0" i="0">
                <a:latin typeface="FoundrySterling-Book"/>
                <a:cs typeface="FoundrySterling-Book"/>
              </a:defRPr>
            </a:lvl3pPr>
            <a:lvl4pPr marL="1371600" indent="0">
              <a:buNone/>
              <a:defRPr sz="1800" b="0" i="0">
                <a:latin typeface="FoundrySterling-Book"/>
                <a:cs typeface="FoundrySterling-Book"/>
              </a:defRPr>
            </a:lvl4pPr>
            <a:lvl5pPr marL="1828800" indent="0">
              <a:buNone/>
              <a:defRPr sz="1800" b="0" i="0">
                <a:latin typeface="FoundrySterling-Book"/>
                <a:cs typeface="FoundrySterling-Book"/>
              </a:defRPr>
            </a:lvl5pPr>
          </a:lstStyle>
          <a:p>
            <a:pPr lvl="0"/>
            <a:r>
              <a:rPr lang="en-GB" dirty="0"/>
              <a:t>Bullet text FS Book 22pt</a:t>
            </a:r>
          </a:p>
          <a:p>
            <a:pPr lvl="0"/>
            <a:r>
              <a:rPr lang="en-GB" dirty="0"/>
              <a:t>Allows for FS DEMI</a:t>
            </a:r>
            <a:br>
              <a:rPr lang="en-GB" dirty="0"/>
            </a:br>
            <a:r>
              <a:rPr lang="en-GB" dirty="0"/>
              <a:t>	– Second level indented </a:t>
            </a:r>
            <a:endParaRPr lang="en-US" dirty="0"/>
          </a:p>
        </p:txBody>
      </p:sp>
      <p:grpSp>
        <p:nvGrpSpPr>
          <p:cNvPr id="12" name="Group 11"/>
          <p:cNvGrpSpPr/>
          <p:nvPr userDrawn="1"/>
        </p:nvGrpSpPr>
        <p:grpSpPr>
          <a:xfrm>
            <a:off x="-608490" y="-319313"/>
            <a:ext cx="1586039" cy="1501693"/>
            <a:chOff x="-608490" y="-319313"/>
            <a:chExt cx="1586039" cy="1501693"/>
          </a:xfrm>
        </p:grpSpPr>
        <p:sp>
          <p:nvSpPr>
            <p:cNvPr id="13" name="Hexagon 12"/>
            <p:cNvSpPr>
              <a:spLocks noChangeAspect="1"/>
            </p:cNvSpPr>
            <p:nvPr userDrawn="1"/>
          </p:nvSpPr>
          <p:spPr>
            <a:xfrm rot="16200000">
              <a:off x="-678896" y="-112465"/>
              <a:ext cx="1365251" cy="1224440"/>
            </a:xfrm>
            <a:prstGeom prst="hexagon">
              <a:avLst/>
            </a:prstGeom>
            <a:solidFill>
              <a:srgbClr val="00D0E9">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Hexagon 13"/>
            <p:cNvSpPr>
              <a:spLocks noChangeAspect="1"/>
            </p:cNvSpPr>
            <p:nvPr userDrawn="1"/>
          </p:nvSpPr>
          <p:spPr>
            <a:xfrm rot="16200000">
              <a:off x="212766" y="-277729"/>
              <a:ext cx="806367" cy="723199"/>
            </a:xfrm>
            <a:prstGeom prst="hexagon">
              <a:avLst/>
            </a:prstGeom>
            <a:solidFill>
              <a:srgbClr val="00D0E9">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72844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able">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79450" y="387351"/>
            <a:ext cx="7815263" cy="673099"/>
          </a:xfrm>
        </p:spPr>
        <p:txBody>
          <a:bodyPr anchor="b">
            <a:noAutofit/>
          </a:bodyPr>
          <a:lstStyle>
            <a:lvl1pPr marL="0" marR="0" indent="0" algn="l" defTabSz="457200" rtl="0" eaLnBrk="1" fontAlgn="auto" latinLnBrk="0" hangingPunct="1">
              <a:lnSpc>
                <a:spcPts val="3800"/>
              </a:lnSpc>
              <a:spcBef>
                <a:spcPts val="0"/>
              </a:spcBef>
              <a:spcAft>
                <a:spcPts val="0"/>
              </a:spcAft>
              <a:buClrTx/>
              <a:buSzTx/>
              <a:buFontTx/>
              <a:buNone/>
              <a:tabLst/>
              <a:defRPr sz="3200" b="0" i="0" baseline="0">
                <a:solidFill>
                  <a:srgbClr val="006880"/>
                </a:solidFill>
                <a:latin typeface="FoundrySterling-Bold"/>
                <a:cs typeface="FoundrySterling-Bold"/>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indent="0" algn="l" defTabSz="457200" rtl="0" eaLnBrk="1" fontAlgn="auto" latinLnBrk="0" hangingPunct="1">
              <a:lnSpc>
                <a:spcPts val="3800"/>
              </a:lnSpc>
              <a:spcBef>
                <a:spcPts val="0"/>
              </a:spcBef>
              <a:spcAft>
                <a:spcPts val="0"/>
              </a:spcAft>
              <a:buClrTx/>
              <a:buSzTx/>
              <a:buFontTx/>
              <a:buNone/>
              <a:tabLst/>
              <a:defRPr/>
            </a:pPr>
            <a:r>
              <a:rPr lang="en-US" sz="3600" b="0" i="0" cap="none" spc="-100" baseline="0" dirty="0">
                <a:ln>
                  <a:noFill/>
                </a:ln>
                <a:solidFill>
                  <a:srgbClr val="006880"/>
                </a:solidFill>
                <a:latin typeface="FoundrySterling-Bold"/>
                <a:cs typeface="FoundrySterling-Bold"/>
              </a:rPr>
              <a:t>Misc. Content </a:t>
            </a:r>
          </a:p>
        </p:txBody>
      </p:sp>
      <p:sp>
        <p:nvSpPr>
          <p:cNvPr id="7" name="Footer Placeholder 4"/>
          <p:cNvSpPr>
            <a:spLocks noGrp="1"/>
          </p:cNvSpPr>
          <p:nvPr>
            <p:ph type="ftr" sz="quarter" idx="11"/>
          </p:nvPr>
        </p:nvSpPr>
        <p:spPr>
          <a:xfrm>
            <a:off x="787401" y="4695113"/>
            <a:ext cx="2895600" cy="273844"/>
          </a:xfrm>
          <a:prstGeom prst="rect">
            <a:avLst/>
          </a:prstGeom>
        </p:spPr>
        <p:txBody>
          <a:bodyPr/>
          <a:lstStyle>
            <a:lvl1pPr>
              <a:defRPr b="0" i="0">
                <a:latin typeface="FoundrySterling-Book"/>
                <a:cs typeface="FoundrySterling-Book"/>
              </a:defRPr>
            </a:lvl1pPr>
          </a:lstStyle>
          <a:p>
            <a:r>
              <a:rPr lang="en-US" dirty="0"/>
              <a:t>[Footer – Presentation Title]</a:t>
            </a:r>
          </a:p>
        </p:txBody>
      </p:sp>
      <p:sp>
        <p:nvSpPr>
          <p:cNvPr id="8" name="Slide Number Placeholder 5"/>
          <p:cNvSpPr>
            <a:spLocks noGrp="1"/>
          </p:cNvSpPr>
          <p:nvPr>
            <p:ph type="sldNum" sz="quarter" idx="12"/>
          </p:nvPr>
        </p:nvSpPr>
        <p:spPr>
          <a:xfrm>
            <a:off x="457201" y="4695113"/>
            <a:ext cx="330200" cy="273844"/>
          </a:xfrm>
        </p:spPr>
        <p:txBody>
          <a:bodyPr/>
          <a:lstStyle/>
          <a:p>
            <a:fld id="{1A5F0D7B-3A5A-EF45-98B0-A01E460D2541}" type="slidenum">
              <a:rPr lang="en-US" smtClean="0"/>
              <a:t>‹#›</a:t>
            </a:fld>
            <a:endParaRPr lang="en-US" dirty="0"/>
          </a:p>
        </p:txBody>
      </p:sp>
      <p:cxnSp>
        <p:nvCxnSpPr>
          <p:cNvPr id="10" name="Straight Connector 9"/>
          <p:cNvCxnSpPr/>
          <p:nvPr userDrawn="1"/>
        </p:nvCxnSpPr>
        <p:spPr>
          <a:xfrm>
            <a:off x="673100" y="1098549"/>
            <a:ext cx="7821612" cy="0"/>
          </a:xfrm>
          <a:prstGeom prst="line">
            <a:avLst/>
          </a:prstGeom>
          <a:ln w="12700">
            <a:solidFill>
              <a:srgbClr val="006880"/>
            </a:solidFill>
          </a:ln>
          <a:effectLst/>
        </p:spPr>
        <p:style>
          <a:lnRef idx="2">
            <a:schemeClr val="accent1"/>
          </a:lnRef>
          <a:fillRef idx="0">
            <a:schemeClr val="accent1"/>
          </a:fillRef>
          <a:effectRef idx="1">
            <a:schemeClr val="accent1"/>
          </a:effectRef>
          <a:fontRef idx="minor">
            <a:schemeClr val="tx1"/>
          </a:fontRef>
        </p:style>
      </p:cxnSp>
      <p:sp>
        <p:nvSpPr>
          <p:cNvPr id="13" name="Content Placeholder 12"/>
          <p:cNvSpPr>
            <a:spLocks noGrp="1"/>
          </p:cNvSpPr>
          <p:nvPr>
            <p:ph sz="quarter" idx="13"/>
          </p:nvPr>
        </p:nvSpPr>
        <p:spPr>
          <a:xfrm>
            <a:off x="679450" y="1282700"/>
            <a:ext cx="7815263" cy="2584450"/>
          </a:xfrm>
        </p:spPr>
        <p:txBody>
          <a:bodyPr/>
          <a:lstStyle>
            <a:lvl1pPr marL="0" indent="0">
              <a:buNone/>
              <a:defRPr/>
            </a:lvl1pPr>
          </a:lstStyle>
          <a:p>
            <a:pPr lvl="0"/>
            <a:endParaRPr lang="en-US" dirty="0"/>
          </a:p>
        </p:txBody>
      </p:sp>
      <p:grpSp>
        <p:nvGrpSpPr>
          <p:cNvPr id="11" name="Group 10"/>
          <p:cNvGrpSpPr/>
          <p:nvPr userDrawn="1"/>
        </p:nvGrpSpPr>
        <p:grpSpPr>
          <a:xfrm>
            <a:off x="-608490" y="-319313"/>
            <a:ext cx="1586039" cy="1501693"/>
            <a:chOff x="-608490" y="-319313"/>
            <a:chExt cx="1586039" cy="1501693"/>
          </a:xfrm>
        </p:grpSpPr>
        <p:sp>
          <p:nvSpPr>
            <p:cNvPr id="12" name="Hexagon 11"/>
            <p:cNvSpPr>
              <a:spLocks noChangeAspect="1"/>
            </p:cNvSpPr>
            <p:nvPr userDrawn="1"/>
          </p:nvSpPr>
          <p:spPr>
            <a:xfrm rot="16200000">
              <a:off x="-678896" y="-112465"/>
              <a:ext cx="1365251" cy="1224440"/>
            </a:xfrm>
            <a:prstGeom prst="hexagon">
              <a:avLst/>
            </a:prstGeom>
            <a:solidFill>
              <a:srgbClr val="00D0E9">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Hexagon 13"/>
            <p:cNvSpPr>
              <a:spLocks noChangeAspect="1"/>
            </p:cNvSpPr>
            <p:nvPr userDrawn="1"/>
          </p:nvSpPr>
          <p:spPr>
            <a:xfrm rot="16200000">
              <a:off x="212766" y="-277729"/>
              <a:ext cx="806367" cy="723199"/>
            </a:xfrm>
            <a:prstGeom prst="hexagon">
              <a:avLst/>
            </a:prstGeom>
            <a:solidFill>
              <a:srgbClr val="00D0E9">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58383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Slide Number Placeholder 5"/>
          <p:cNvSpPr>
            <a:spLocks noGrp="1"/>
          </p:cNvSpPr>
          <p:nvPr>
            <p:ph type="sldNum" sz="quarter" idx="4"/>
          </p:nvPr>
        </p:nvSpPr>
        <p:spPr>
          <a:xfrm>
            <a:off x="457201" y="4695113"/>
            <a:ext cx="634999" cy="273844"/>
          </a:xfrm>
          <a:prstGeom prst="rect">
            <a:avLst/>
          </a:prstGeom>
        </p:spPr>
        <p:txBody>
          <a:bodyPr vert="horz" lIns="91440" tIns="45720" rIns="91440" bIns="45720" rtlCol="0" anchor="ctr"/>
          <a:lstStyle>
            <a:lvl1pPr algn="l">
              <a:defRPr sz="900" b="0" i="0">
                <a:solidFill>
                  <a:schemeClr val="tx1">
                    <a:tint val="75000"/>
                  </a:schemeClr>
                </a:solidFill>
                <a:latin typeface="FoundrySterling-Demi"/>
                <a:cs typeface="FoundrySterling-Demi"/>
              </a:defRPr>
            </a:lvl1pPr>
          </a:lstStyle>
          <a:p>
            <a:endParaRPr lang="en-US" dirty="0"/>
          </a:p>
        </p:txBody>
      </p:sp>
      <p:pic>
        <p:nvPicPr>
          <p:cNvPr id="8" name="Picture 7" descr="plplogoWeb.pn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7244644" y="4165966"/>
            <a:ext cx="1476026" cy="787214"/>
          </a:xfrm>
          <a:prstGeom prst="rect">
            <a:avLst/>
          </a:prstGeom>
        </p:spPr>
      </p:pic>
      <p:sp>
        <p:nvSpPr>
          <p:cNvPr id="12" name="Footer Placeholder 4"/>
          <p:cNvSpPr>
            <a:spLocks noGrp="1"/>
          </p:cNvSpPr>
          <p:nvPr>
            <p:ph type="ftr" sz="quarter" idx="3"/>
          </p:nvPr>
        </p:nvSpPr>
        <p:spPr>
          <a:xfrm>
            <a:off x="1092200" y="4695113"/>
            <a:ext cx="2895600" cy="273844"/>
          </a:xfrm>
          <a:prstGeom prst="rect">
            <a:avLst/>
          </a:prstGeom>
          <a:noFill/>
          <a:ln>
            <a:noFill/>
          </a:ln>
        </p:spPr>
        <p:txBody>
          <a:bodyPr vert="horz" lIns="91440" tIns="45720" rIns="91440" bIns="45720" rtlCol="0" anchor="ctr"/>
          <a:lstStyle>
            <a:lvl1pPr algn="l">
              <a:defRPr sz="900">
                <a:solidFill>
                  <a:schemeClr val="tx1">
                    <a:tint val="75000"/>
                  </a:schemeClr>
                </a:solidFill>
              </a:defRPr>
            </a:lvl1pPr>
          </a:lstStyle>
          <a:p>
            <a:r>
              <a:rPr lang="en-US" dirty="0">
                <a:latin typeface="FoundrySterling-Book"/>
                <a:cs typeface="FoundrySterling-Book"/>
              </a:rPr>
              <a:t>[Footer – Report Title]</a:t>
            </a:r>
          </a:p>
        </p:txBody>
      </p:sp>
    </p:spTree>
    <p:extLst>
      <p:ext uri="{BB962C8B-B14F-4D97-AF65-F5344CB8AC3E}">
        <p14:creationId xmlns:p14="http://schemas.microsoft.com/office/powerpoint/2010/main" val="3529531824"/>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65" r:id="rId3"/>
    <p:sldLayoutId id="2147483662" r:id="rId4"/>
    <p:sldLayoutId id="2147483651" r:id="rId5"/>
    <p:sldLayoutId id="2147483663" r:id="rId6"/>
    <p:sldLayoutId id="2147483660" r:id="rId7"/>
    <p:sldLayoutId id="2147483661" r:id="rId8"/>
    <p:sldLayoutId id="2147483664" r:id="rId9"/>
    <p:sldLayoutId id="2147483655" r:id="rId10"/>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Current and future issues in legal aid</a:t>
            </a:r>
          </a:p>
        </p:txBody>
      </p:sp>
      <p:sp>
        <p:nvSpPr>
          <p:cNvPr id="3" name="Subtitle 2"/>
          <p:cNvSpPr>
            <a:spLocks noGrp="1"/>
          </p:cNvSpPr>
          <p:nvPr>
            <p:ph type="subTitle" idx="1"/>
          </p:nvPr>
        </p:nvSpPr>
        <p:spPr/>
        <p:txBody>
          <a:bodyPr/>
          <a:lstStyle/>
          <a:p>
            <a:r>
              <a:rPr lang="en-US" dirty="0"/>
              <a:t>Dr Jo Hynes, Public Law Project</a:t>
            </a:r>
          </a:p>
        </p:txBody>
      </p:sp>
    </p:spTree>
    <p:extLst>
      <p:ext uri="{BB962C8B-B14F-4D97-AF65-F5344CB8AC3E}">
        <p14:creationId xmlns:p14="http://schemas.microsoft.com/office/powerpoint/2010/main" val="1754543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1DCE7B-8B47-D54F-BD3F-1B91209535A8}"/>
              </a:ext>
            </a:extLst>
          </p:cNvPr>
          <p:cNvSpPr>
            <a:spLocks noGrp="1"/>
          </p:cNvSpPr>
          <p:nvPr>
            <p:ph type="body" idx="1"/>
          </p:nvPr>
        </p:nvSpPr>
        <p:spPr>
          <a:xfrm>
            <a:off x="679450" y="90055"/>
            <a:ext cx="7815263" cy="970395"/>
          </a:xfrm>
        </p:spPr>
        <p:txBody>
          <a:bodyPr/>
          <a:lstStyle/>
          <a:p>
            <a:r>
              <a:rPr lang="en-US" sz="3000" dirty="0"/>
              <a:t>Symptom of current issues – unmet legal need</a:t>
            </a:r>
          </a:p>
        </p:txBody>
      </p:sp>
      <p:sp>
        <p:nvSpPr>
          <p:cNvPr id="3" name="Footer Placeholder 2">
            <a:extLst>
              <a:ext uri="{FF2B5EF4-FFF2-40B4-BE49-F238E27FC236}">
                <a16:creationId xmlns:a16="http://schemas.microsoft.com/office/drawing/2014/main" id="{70F9E975-5F21-F44D-8F59-2265D277BC0D}"/>
              </a:ext>
            </a:extLst>
          </p:cNvPr>
          <p:cNvSpPr>
            <a:spLocks noGrp="1"/>
          </p:cNvSpPr>
          <p:nvPr>
            <p:ph type="ftr" sz="quarter" idx="11"/>
          </p:nvPr>
        </p:nvSpPr>
        <p:spPr/>
        <p:txBody>
          <a:bodyPr/>
          <a:lstStyle/>
          <a:p>
            <a:r>
              <a:rPr lang="en-US" dirty="0"/>
              <a:t>Current and future issues in legal aid</a:t>
            </a:r>
          </a:p>
        </p:txBody>
      </p:sp>
      <p:sp>
        <p:nvSpPr>
          <p:cNvPr id="4" name="Slide Number Placeholder 3">
            <a:extLst>
              <a:ext uri="{FF2B5EF4-FFF2-40B4-BE49-F238E27FC236}">
                <a16:creationId xmlns:a16="http://schemas.microsoft.com/office/drawing/2014/main" id="{860FA993-BB1D-0942-8388-B9782938D4BB}"/>
              </a:ext>
            </a:extLst>
          </p:cNvPr>
          <p:cNvSpPr>
            <a:spLocks noGrp="1"/>
          </p:cNvSpPr>
          <p:nvPr>
            <p:ph type="sldNum" sz="quarter" idx="12"/>
          </p:nvPr>
        </p:nvSpPr>
        <p:spPr/>
        <p:txBody>
          <a:bodyPr/>
          <a:lstStyle/>
          <a:p>
            <a:fld id="{1A5F0D7B-3A5A-EF45-98B0-A01E460D2541}" type="slidenum">
              <a:rPr lang="en-US" smtClean="0"/>
              <a:t>2</a:t>
            </a:fld>
            <a:endParaRPr lang="en-US" dirty="0"/>
          </a:p>
        </p:txBody>
      </p:sp>
      <p:sp>
        <p:nvSpPr>
          <p:cNvPr id="5" name="Content Placeholder 4">
            <a:extLst>
              <a:ext uri="{FF2B5EF4-FFF2-40B4-BE49-F238E27FC236}">
                <a16:creationId xmlns:a16="http://schemas.microsoft.com/office/drawing/2014/main" id="{A394E731-A846-8743-8DE1-2B4E980472AF}"/>
              </a:ext>
            </a:extLst>
          </p:cNvPr>
          <p:cNvSpPr>
            <a:spLocks noGrp="1"/>
          </p:cNvSpPr>
          <p:nvPr>
            <p:ph sz="quarter" idx="13"/>
          </p:nvPr>
        </p:nvSpPr>
        <p:spPr>
          <a:xfrm>
            <a:off x="679451" y="1282699"/>
            <a:ext cx="4585276" cy="3185391"/>
          </a:xfrm>
        </p:spPr>
        <p:txBody>
          <a:bodyPr>
            <a:normAutofit fontScale="47500" lnSpcReduction="20000"/>
          </a:bodyPr>
          <a:lstStyle/>
          <a:p>
            <a:pPr marL="457200" indent="-457200">
              <a:lnSpc>
                <a:spcPct val="120000"/>
              </a:lnSpc>
              <a:spcBef>
                <a:spcPts val="600"/>
              </a:spcBef>
              <a:spcAft>
                <a:spcPts val="600"/>
              </a:spcAft>
              <a:buFont typeface="Arial" panose="020B0604020202020204" pitchFamily="34" charset="0"/>
              <a:buChar char="•"/>
            </a:pPr>
            <a:r>
              <a:rPr lang="en-GB" dirty="0"/>
              <a:t>Law Society v Lord Chancellor [2024], at para. 173: </a:t>
            </a:r>
          </a:p>
          <a:p>
            <a:pPr algn="ctr">
              <a:lnSpc>
                <a:spcPct val="120000"/>
              </a:lnSpc>
              <a:spcBef>
                <a:spcPts val="600"/>
              </a:spcBef>
              <a:spcAft>
                <a:spcPts val="600"/>
              </a:spcAft>
            </a:pPr>
            <a:r>
              <a:rPr lang="en-GB" i="1" dirty="0"/>
              <a:t>“[W]</a:t>
            </a:r>
            <a:r>
              <a:rPr lang="en-GB" i="1" dirty="0" err="1"/>
              <a:t>hether</a:t>
            </a:r>
            <a:r>
              <a:rPr lang="en-GB" i="1" dirty="0"/>
              <a:t> we are satisfied on the balance of probabilities that the system of criminal legal aid, particularly in relation to the Duty Solicitor Schemes, is </a:t>
            </a:r>
            <a:r>
              <a:rPr lang="en-GB" b="1" i="1" dirty="0"/>
              <a:t>inherently so defective, in the sense that it will produce unfairness in at least a significant and identifiable number of cases</a:t>
            </a:r>
            <a:r>
              <a:rPr lang="en-GB" i="1" dirty="0"/>
              <a:t>, that a breach of section 1 of LASPO has been made out. </a:t>
            </a:r>
            <a:r>
              <a:rPr lang="en-GB" b="1" i="1" dirty="0"/>
              <a:t>Proof of an actual or at least an imminent breach is required</a:t>
            </a:r>
            <a:r>
              <a:rPr lang="en-GB" i="1" dirty="0"/>
              <a:t>[...].”</a:t>
            </a:r>
          </a:p>
        </p:txBody>
      </p:sp>
      <p:pic>
        <p:nvPicPr>
          <p:cNvPr id="7" name="Picture 6">
            <a:extLst>
              <a:ext uri="{FF2B5EF4-FFF2-40B4-BE49-F238E27FC236}">
                <a16:creationId xmlns:a16="http://schemas.microsoft.com/office/drawing/2014/main" id="{C662AFE0-E20C-1655-F46F-CE685991226E}"/>
              </a:ext>
            </a:extLst>
          </p:cNvPr>
          <p:cNvPicPr>
            <a:picLocks noChangeAspect="1"/>
          </p:cNvPicPr>
          <p:nvPr/>
        </p:nvPicPr>
        <p:blipFill>
          <a:blip r:embed="rId2"/>
          <a:stretch>
            <a:fillRect/>
          </a:stretch>
        </p:blipFill>
        <p:spPr>
          <a:xfrm>
            <a:off x="5461809" y="1379343"/>
            <a:ext cx="3171449" cy="2112673"/>
          </a:xfrm>
          <a:prstGeom prst="rect">
            <a:avLst/>
          </a:prstGeom>
        </p:spPr>
      </p:pic>
    </p:spTree>
    <p:extLst>
      <p:ext uri="{BB962C8B-B14F-4D97-AF65-F5344CB8AC3E}">
        <p14:creationId xmlns:p14="http://schemas.microsoft.com/office/powerpoint/2010/main" val="65767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1DCE7B-8B47-D54F-BD3F-1B91209535A8}"/>
              </a:ext>
            </a:extLst>
          </p:cNvPr>
          <p:cNvSpPr>
            <a:spLocks noGrp="1"/>
          </p:cNvSpPr>
          <p:nvPr>
            <p:ph type="body" idx="1"/>
          </p:nvPr>
        </p:nvSpPr>
        <p:spPr>
          <a:xfrm>
            <a:off x="679450" y="90055"/>
            <a:ext cx="7815263" cy="970395"/>
          </a:xfrm>
        </p:spPr>
        <p:txBody>
          <a:bodyPr/>
          <a:lstStyle/>
          <a:p>
            <a:r>
              <a:rPr lang="en-US" sz="3000" dirty="0"/>
              <a:t>Scale of unmet legal need</a:t>
            </a:r>
          </a:p>
        </p:txBody>
      </p:sp>
      <p:sp>
        <p:nvSpPr>
          <p:cNvPr id="3" name="Footer Placeholder 2">
            <a:extLst>
              <a:ext uri="{FF2B5EF4-FFF2-40B4-BE49-F238E27FC236}">
                <a16:creationId xmlns:a16="http://schemas.microsoft.com/office/drawing/2014/main" id="{70F9E975-5F21-F44D-8F59-2265D277BC0D}"/>
              </a:ext>
            </a:extLst>
          </p:cNvPr>
          <p:cNvSpPr>
            <a:spLocks noGrp="1"/>
          </p:cNvSpPr>
          <p:nvPr>
            <p:ph type="ftr" sz="quarter" idx="11"/>
          </p:nvPr>
        </p:nvSpPr>
        <p:spPr/>
        <p:txBody>
          <a:bodyPr/>
          <a:lstStyle/>
          <a:p>
            <a:r>
              <a:rPr lang="en-US" dirty="0"/>
              <a:t>Current and future issues in legal aid</a:t>
            </a:r>
          </a:p>
        </p:txBody>
      </p:sp>
      <p:sp>
        <p:nvSpPr>
          <p:cNvPr id="4" name="Slide Number Placeholder 3">
            <a:extLst>
              <a:ext uri="{FF2B5EF4-FFF2-40B4-BE49-F238E27FC236}">
                <a16:creationId xmlns:a16="http://schemas.microsoft.com/office/drawing/2014/main" id="{860FA993-BB1D-0942-8388-B9782938D4BB}"/>
              </a:ext>
            </a:extLst>
          </p:cNvPr>
          <p:cNvSpPr>
            <a:spLocks noGrp="1"/>
          </p:cNvSpPr>
          <p:nvPr>
            <p:ph type="sldNum" sz="quarter" idx="12"/>
          </p:nvPr>
        </p:nvSpPr>
        <p:spPr/>
        <p:txBody>
          <a:bodyPr/>
          <a:lstStyle/>
          <a:p>
            <a:fld id="{1A5F0D7B-3A5A-EF45-98B0-A01E460D2541}" type="slidenum">
              <a:rPr lang="en-US" smtClean="0"/>
              <a:t>3</a:t>
            </a:fld>
            <a:endParaRPr lang="en-US" dirty="0"/>
          </a:p>
        </p:txBody>
      </p:sp>
      <p:sp>
        <p:nvSpPr>
          <p:cNvPr id="5" name="Content Placeholder 4">
            <a:extLst>
              <a:ext uri="{FF2B5EF4-FFF2-40B4-BE49-F238E27FC236}">
                <a16:creationId xmlns:a16="http://schemas.microsoft.com/office/drawing/2014/main" id="{A394E731-A846-8743-8DE1-2B4E980472AF}"/>
              </a:ext>
            </a:extLst>
          </p:cNvPr>
          <p:cNvSpPr>
            <a:spLocks noGrp="1"/>
          </p:cNvSpPr>
          <p:nvPr>
            <p:ph sz="quarter" idx="13"/>
          </p:nvPr>
        </p:nvSpPr>
        <p:spPr>
          <a:xfrm>
            <a:off x="679451" y="1282699"/>
            <a:ext cx="4456770" cy="3185391"/>
          </a:xfrm>
        </p:spPr>
        <p:txBody>
          <a:bodyPr>
            <a:noAutofit/>
          </a:bodyPr>
          <a:lstStyle/>
          <a:p>
            <a:pPr marL="285750" indent="-285750">
              <a:spcAft>
                <a:spcPts val="600"/>
              </a:spcAft>
              <a:buFont typeface="Arial" panose="020B0604020202020204" pitchFamily="34" charset="0"/>
              <a:buChar char="•"/>
            </a:pPr>
            <a:r>
              <a:rPr lang="en-GB" sz="1400" dirty="0">
                <a:effectLst/>
              </a:rPr>
              <a:t>Wilding, J. (2019). </a:t>
            </a:r>
            <a:r>
              <a:rPr lang="en-GB" sz="1400" i="1" dirty="0">
                <a:effectLst/>
              </a:rPr>
              <a:t>Droughts and Deserts: A Report on the Immigration Legal Aid Market</a:t>
            </a:r>
            <a:r>
              <a:rPr lang="en-GB" sz="1400" dirty="0">
                <a:effectLst/>
              </a:rPr>
              <a:t>. </a:t>
            </a:r>
          </a:p>
          <a:p>
            <a:pPr marL="285750" indent="-285750">
              <a:spcAft>
                <a:spcPts val="600"/>
              </a:spcAft>
              <a:buFont typeface="Arial" panose="020B0604020202020204" pitchFamily="34" charset="0"/>
              <a:buChar char="•"/>
            </a:pPr>
            <a:r>
              <a:rPr lang="en-GB" sz="1400" dirty="0">
                <a:effectLst/>
              </a:rPr>
              <a:t>Wilding, J. (2021). </a:t>
            </a:r>
            <a:r>
              <a:rPr lang="en-GB" sz="1400" i="1" dirty="0">
                <a:effectLst/>
              </a:rPr>
              <a:t>The Legal Aid Market: Challenges for Publicly Funded Immigration and Asylum Legal Representation</a:t>
            </a:r>
            <a:r>
              <a:rPr lang="en-GB" sz="1400" dirty="0">
                <a:effectLst/>
              </a:rPr>
              <a:t> (1st edition). Policy Press.</a:t>
            </a:r>
          </a:p>
          <a:p>
            <a:pPr marL="285750" indent="-285750">
              <a:spcAft>
                <a:spcPts val="600"/>
              </a:spcAft>
              <a:buFont typeface="Arial" panose="020B0604020202020204" pitchFamily="34" charset="0"/>
              <a:buChar char="•"/>
            </a:pPr>
            <a:r>
              <a:rPr lang="en-GB" sz="1400" dirty="0">
                <a:effectLst/>
              </a:rPr>
              <a:t>Wilding, J. (2022). </a:t>
            </a:r>
            <a:r>
              <a:rPr lang="en-GB" sz="1400" i="1" dirty="0">
                <a:effectLst/>
              </a:rPr>
              <a:t>No access to justice: How legal advice deserts fail refugees, migrants and our communities</a:t>
            </a:r>
            <a:r>
              <a:rPr lang="en-GB" sz="1400" dirty="0">
                <a:effectLst/>
              </a:rPr>
              <a:t>. Refugee Action. </a:t>
            </a:r>
          </a:p>
          <a:p>
            <a:pPr marL="285750" indent="-285750">
              <a:spcAft>
                <a:spcPts val="600"/>
              </a:spcAft>
              <a:buFont typeface="Arial" panose="020B0604020202020204" pitchFamily="34" charset="0"/>
              <a:buChar char="•"/>
            </a:pPr>
            <a:r>
              <a:rPr lang="en-GB" sz="1400" dirty="0">
                <a:effectLst/>
              </a:rPr>
              <a:t>Hogan Lovells &amp; Law Works (2023) </a:t>
            </a:r>
            <a:r>
              <a:rPr lang="en-GB" sz="1400" i="1" dirty="0">
                <a:effectLst/>
              </a:rPr>
              <a:t>Mind the Gap: The unmet need for legal advice in England and Wales</a:t>
            </a:r>
            <a:r>
              <a:rPr lang="en-GB" sz="1400" dirty="0">
                <a:effectLst/>
              </a:rPr>
              <a:t>. </a:t>
            </a:r>
          </a:p>
        </p:txBody>
      </p:sp>
      <p:sp>
        <p:nvSpPr>
          <p:cNvPr id="14" name="Content Placeholder 4">
            <a:extLst>
              <a:ext uri="{FF2B5EF4-FFF2-40B4-BE49-F238E27FC236}">
                <a16:creationId xmlns:a16="http://schemas.microsoft.com/office/drawing/2014/main" id="{3BAFA5CE-B1E0-DBC9-BEAF-5232F841AA2C}"/>
              </a:ext>
            </a:extLst>
          </p:cNvPr>
          <p:cNvSpPr txBox="1">
            <a:spLocks/>
          </p:cNvSpPr>
          <p:nvPr/>
        </p:nvSpPr>
        <p:spPr>
          <a:xfrm>
            <a:off x="5136221" y="3788139"/>
            <a:ext cx="3279233" cy="303674"/>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1100" dirty="0"/>
              <a:t>Legal Services Board (2020) </a:t>
            </a:r>
            <a:r>
              <a:rPr lang="en-GB" sz="1100" i="1" dirty="0"/>
              <a:t>Legal Needs of Individuals in England and Wales</a:t>
            </a:r>
            <a:r>
              <a:rPr lang="en-GB" sz="1100" dirty="0"/>
              <a:t>. </a:t>
            </a:r>
          </a:p>
        </p:txBody>
      </p:sp>
      <p:pic>
        <p:nvPicPr>
          <p:cNvPr id="16" name="Picture 15">
            <a:extLst>
              <a:ext uri="{FF2B5EF4-FFF2-40B4-BE49-F238E27FC236}">
                <a16:creationId xmlns:a16="http://schemas.microsoft.com/office/drawing/2014/main" id="{8E6DE977-D835-7A0C-A944-62395FC9322F}"/>
              </a:ext>
            </a:extLst>
          </p:cNvPr>
          <p:cNvPicPr>
            <a:picLocks noChangeAspect="1"/>
          </p:cNvPicPr>
          <p:nvPr/>
        </p:nvPicPr>
        <p:blipFill>
          <a:blip r:embed="rId2"/>
          <a:stretch>
            <a:fillRect/>
          </a:stretch>
        </p:blipFill>
        <p:spPr>
          <a:xfrm>
            <a:off x="4954464" y="1576040"/>
            <a:ext cx="3747980" cy="2212100"/>
          </a:xfrm>
          <a:prstGeom prst="rect">
            <a:avLst/>
          </a:prstGeom>
        </p:spPr>
      </p:pic>
    </p:spTree>
    <p:extLst>
      <p:ext uri="{BB962C8B-B14F-4D97-AF65-F5344CB8AC3E}">
        <p14:creationId xmlns:p14="http://schemas.microsoft.com/office/powerpoint/2010/main" val="3282892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92EB6C-D144-E775-491E-F1F459EE0ADF}"/>
              </a:ext>
            </a:extLst>
          </p:cNvPr>
          <p:cNvSpPr>
            <a:spLocks noGrp="1"/>
          </p:cNvSpPr>
          <p:nvPr>
            <p:ph type="body" idx="1"/>
          </p:nvPr>
        </p:nvSpPr>
        <p:spPr/>
        <p:txBody>
          <a:bodyPr/>
          <a:lstStyle/>
          <a:p>
            <a:r>
              <a:rPr lang="en-GB" dirty="0"/>
              <a:t>Issue 1: Providers rely on mixed funding</a:t>
            </a:r>
          </a:p>
        </p:txBody>
      </p:sp>
      <p:sp>
        <p:nvSpPr>
          <p:cNvPr id="3" name="Footer Placeholder 2">
            <a:extLst>
              <a:ext uri="{FF2B5EF4-FFF2-40B4-BE49-F238E27FC236}">
                <a16:creationId xmlns:a16="http://schemas.microsoft.com/office/drawing/2014/main" id="{DC2FCC70-6BAE-FBD7-B085-C319A572D22A}"/>
              </a:ext>
            </a:extLst>
          </p:cNvPr>
          <p:cNvSpPr>
            <a:spLocks noGrp="1"/>
          </p:cNvSpPr>
          <p:nvPr>
            <p:ph type="ftr" sz="quarter" idx="11"/>
          </p:nvPr>
        </p:nvSpPr>
        <p:spPr/>
        <p:txBody>
          <a:bodyPr/>
          <a:lstStyle/>
          <a:p>
            <a:r>
              <a:rPr lang="en-US" dirty="0"/>
              <a:t>Current and future issues in legal aid</a:t>
            </a:r>
          </a:p>
        </p:txBody>
      </p:sp>
      <p:sp>
        <p:nvSpPr>
          <p:cNvPr id="4" name="Slide Number Placeholder 3">
            <a:extLst>
              <a:ext uri="{FF2B5EF4-FFF2-40B4-BE49-F238E27FC236}">
                <a16:creationId xmlns:a16="http://schemas.microsoft.com/office/drawing/2014/main" id="{90CBE96A-75D5-0510-43DF-5F042A8E714F}"/>
              </a:ext>
            </a:extLst>
          </p:cNvPr>
          <p:cNvSpPr>
            <a:spLocks noGrp="1"/>
          </p:cNvSpPr>
          <p:nvPr>
            <p:ph type="sldNum" sz="quarter" idx="12"/>
          </p:nvPr>
        </p:nvSpPr>
        <p:spPr/>
        <p:txBody>
          <a:bodyPr/>
          <a:lstStyle/>
          <a:p>
            <a:fld id="{1A5F0D7B-3A5A-EF45-98B0-A01E460D2541}" type="slidenum">
              <a:rPr lang="en-US" smtClean="0"/>
              <a:t>4</a:t>
            </a:fld>
            <a:endParaRPr lang="en-US" dirty="0"/>
          </a:p>
        </p:txBody>
      </p:sp>
      <p:sp>
        <p:nvSpPr>
          <p:cNvPr id="5" name="Content Placeholder 4">
            <a:extLst>
              <a:ext uri="{FF2B5EF4-FFF2-40B4-BE49-F238E27FC236}">
                <a16:creationId xmlns:a16="http://schemas.microsoft.com/office/drawing/2014/main" id="{F836D9B2-A6AC-56C4-2BB9-FDF2403754C5}"/>
              </a:ext>
            </a:extLst>
          </p:cNvPr>
          <p:cNvSpPr>
            <a:spLocks noGrp="1"/>
          </p:cNvSpPr>
          <p:nvPr>
            <p:ph sz="quarter" idx="13"/>
          </p:nvPr>
        </p:nvSpPr>
        <p:spPr>
          <a:xfrm>
            <a:off x="679450" y="1282700"/>
            <a:ext cx="4888725" cy="3200090"/>
          </a:xfrm>
        </p:spPr>
        <p:txBody>
          <a:bodyPr>
            <a:normAutofit/>
          </a:bodyPr>
          <a:lstStyle/>
          <a:p>
            <a:pPr marL="457200" indent="-457200">
              <a:spcAft>
                <a:spcPts val="600"/>
              </a:spcAft>
              <a:buFont typeface="Arial" panose="020B0604020202020204" pitchFamily="34" charset="0"/>
              <a:buChar char="•"/>
            </a:pPr>
            <a:r>
              <a:rPr lang="en-GB" sz="1600" dirty="0"/>
              <a:t>Grant funding - </a:t>
            </a:r>
            <a:r>
              <a:rPr lang="en-GB" sz="1600" b="1" dirty="0"/>
              <a:t>Greater Manchester Immigration Aid Unit drew on funding from 17 different charitable funders</a:t>
            </a:r>
            <a:r>
              <a:rPr lang="en-GB" sz="1600" dirty="0"/>
              <a:t>, subsidising legal aid work by around £285,000 and relaying on a further grant funding to be able to train staff. </a:t>
            </a:r>
          </a:p>
          <a:p>
            <a:pPr marL="457200" indent="-457200">
              <a:spcAft>
                <a:spcPts val="600"/>
              </a:spcAft>
              <a:buFont typeface="Arial" panose="020B0604020202020204" pitchFamily="34" charset="0"/>
              <a:buChar char="•"/>
            </a:pPr>
            <a:r>
              <a:rPr lang="en-GB" sz="1600" dirty="0"/>
              <a:t>Supplementing with better paid work - </a:t>
            </a:r>
            <a:r>
              <a:rPr lang="en-GB" sz="1600" b="1" dirty="0"/>
              <a:t>Wilsons Solicitors indicate their lawyers must take on a private case paying £88 p/hr, to subsidise a legal aid case paying (£52 p/hr)</a:t>
            </a:r>
            <a:r>
              <a:rPr lang="en-GB" sz="1600" dirty="0"/>
              <a:t>, as the break-even cost is around £70 p/hr. </a:t>
            </a:r>
          </a:p>
        </p:txBody>
      </p:sp>
      <p:pic>
        <p:nvPicPr>
          <p:cNvPr id="7" name="Picture 6">
            <a:extLst>
              <a:ext uri="{FF2B5EF4-FFF2-40B4-BE49-F238E27FC236}">
                <a16:creationId xmlns:a16="http://schemas.microsoft.com/office/drawing/2014/main" id="{6D5D5767-0237-F829-241C-AC86AD08469D}"/>
              </a:ext>
            </a:extLst>
          </p:cNvPr>
          <p:cNvPicPr>
            <a:picLocks noChangeAspect="1"/>
          </p:cNvPicPr>
          <p:nvPr/>
        </p:nvPicPr>
        <p:blipFill>
          <a:blip r:embed="rId2"/>
          <a:stretch>
            <a:fillRect/>
          </a:stretch>
        </p:blipFill>
        <p:spPr>
          <a:xfrm>
            <a:off x="5835992" y="1149660"/>
            <a:ext cx="2224917" cy="2989494"/>
          </a:xfrm>
          <a:prstGeom prst="rect">
            <a:avLst/>
          </a:prstGeom>
        </p:spPr>
      </p:pic>
    </p:spTree>
    <p:extLst>
      <p:ext uri="{BB962C8B-B14F-4D97-AF65-F5344CB8AC3E}">
        <p14:creationId xmlns:p14="http://schemas.microsoft.com/office/powerpoint/2010/main" val="582660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92EB6C-D144-E775-491E-F1F459EE0ADF}"/>
              </a:ext>
            </a:extLst>
          </p:cNvPr>
          <p:cNvSpPr>
            <a:spLocks noGrp="1"/>
          </p:cNvSpPr>
          <p:nvPr>
            <p:ph type="body" idx="1"/>
          </p:nvPr>
        </p:nvSpPr>
        <p:spPr/>
        <p:txBody>
          <a:bodyPr/>
          <a:lstStyle/>
          <a:p>
            <a:r>
              <a:rPr lang="en-GB" dirty="0"/>
              <a:t>Issue 1: Providers rely on mixed funding</a:t>
            </a:r>
          </a:p>
        </p:txBody>
      </p:sp>
      <p:sp>
        <p:nvSpPr>
          <p:cNvPr id="3" name="Footer Placeholder 2">
            <a:extLst>
              <a:ext uri="{FF2B5EF4-FFF2-40B4-BE49-F238E27FC236}">
                <a16:creationId xmlns:a16="http://schemas.microsoft.com/office/drawing/2014/main" id="{DC2FCC70-6BAE-FBD7-B085-C319A572D22A}"/>
              </a:ext>
            </a:extLst>
          </p:cNvPr>
          <p:cNvSpPr>
            <a:spLocks noGrp="1"/>
          </p:cNvSpPr>
          <p:nvPr>
            <p:ph type="ftr" sz="quarter" idx="11"/>
          </p:nvPr>
        </p:nvSpPr>
        <p:spPr/>
        <p:txBody>
          <a:bodyPr/>
          <a:lstStyle/>
          <a:p>
            <a:r>
              <a:rPr lang="en-US" dirty="0"/>
              <a:t>Current and future issues in legal aid</a:t>
            </a:r>
          </a:p>
        </p:txBody>
      </p:sp>
      <p:sp>
        <p:nvSpPr>
          <p:cNvPr id="4" name="Slide Number Placeholder 3">
            <a:extLst>
              <a:ext uri="{FF2B5EF4-FFF2-40B4-BE49-F238E27FC236}">
                <a16:creationId xmlns:a16="http://schemas.microsoft.com/office/drawing/2014/main" id="{90CBE96A-75D5-0510-43DF-5F042A8E714F}"/>
              </a:ext>
            </a:extLst>
          </p:cNvPr>
          <p:cNvSpPr>
            <a:spLocks noGrp="1"/>
          </p:cNvSpPr>
          <p:nvPr>
            <p:ph type="sldNum" sz="quarter" idx="12"/>
          </p:nvPr>
        </p:nvSpPr>
        <p:spPr/>
        <p:txBody>
          <a:bodyPr/>
          <a:lstStyle/>
          <a:p>
            <a:fld id="{1A5F0D7B-3A5A-EF45-98B0-A01E460D2541}" type="slidenum">
              <a:rPr lang="en-US" smtClean="0"/>
              <a:t>5</a:t>
            </a:fld>
            <a:endParaRPr lang="en-US" dirty="0"/>
          </a:p>
        </p:txBody>
      </p:sp>
      <p:pic>
        <p:nvPicPr>
          <p:cNvPr id="11" name="Picture 10">
            <a:extLst>
              <a:ext uri="{FF2B5EF4-FFF2-40B4-BE49-F238E27FC236}">
                <a16:creationId xmlns:a16="http://schemas.microsoft.com/office/drawing/2014/main" id="{6B2D95C6-2551-CF6D-A1B4-B6F119A5375D}"/>
              </a:ext>
            </a:extLst>
          </p:cNvPr>
          <p:cNvPicPr>
            <a:picLocks noChangeAspect="1"/>
          </p:cNvPicPr>
          <p:nvPr/>
        </p:nvPicPr>
        <p:blipFill>
          <a:blip r:embed="rId2"/>
          <a:stretch>
            <a:fillRect/>
          </a:stretch>
        </p:blipFill>
        <p:spPr>
          <a:xfrm>
            <a:off x="3157295" y="1112784"/>
            <a:ext cx="2511372" cy="3582329"/>
          </a:xfrm>
          <a:prstGeom prst="rect">
            <a:avLst/>
          </a:prstGeom>
        </p:spPr>
      </p:pic>
    </p:spTree>
    <p:extLst>
      <p:ext uri="{BB962C8B-B14F-4D97-AF65-F5344CB8AC3E}">
        <p14:creationId xmlns:p14="http://schemas.microsoft.com/office/powerpoint/2010/main" val="4251734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92EB6C-D144-E775-491E-F1F459EE0ADF}"/>
              </a:ext>
            </a:extLst>
          </p:cNvPr>
          <p:cNvSpPr>
            <a:spLocks noGrp="1"/>
          </p:cNvSpPr>
          <p:nvPr>
            <p:ph type="body" idx="1"/>
          </p:nvPr>
        </p:nvSpPr>
        <p:spPr>
          <a:xfrm>
            <a:off x="622301" y="88776"/>
            <a:ext cx="7815263" cy="1060450"/>
          </a:xfrm>
        </p:spPr>
        <p:txBody>
          <a:bodyPr/>
          <a:lstStyle/>
          <a:p>
            <a:r>
              <a:rPr lang="en-GB" sz="2800" dirty="0"/>
              <a:t>Issue 2: Support organisations’ referrals are going unanswered</a:t>
            </a:r>
          </a:p>
        </p:txBody>
      </p:sp>
      <p:sp>
        <p:nvSpPr>
          <p:cNvPr id="3" name="Footer Placeholder 2">
            <a:extLst>
              <a:ext uri="{FF2B5EF4-FFF2-40B4-BE49-F238E27FC236}">
                <a16:creationId xmlns:a16="http://schemas.microsoft.com/office/drawing/2014/main" id="{DC2FCC70-6BAE-FBD7-B085-C319A572D22A}"/>
              </a:ext>
            </a:extLst>
          </p:cNvPr>
          <p:cNvSpPr>
            <a:spLocks noGrp="1"/>
          </p:cNvSpPr>
          <p:nvPr>
            <p:ph type="ftr" sz="quarter" idx="11"/>
          </p:nvPr>
        </p:nvSpPr>
        <p:spPr/>
        <p:txBody>
          <a:bodyPr/>
          <a:lstStyle/>
          <a:p>
            <a:r>
              <a:rPr lang="en-US" dirty="0"/>
              <a:t>Current and future issues in legal aid</a:t>
            </a:r>
          </a:p>
        </p:txBody>
      </p:sp>
      <p:sp>
        <p:nvSpPr>
          <p:cNvPr id="4" name="Slide Number Placeholder 3">
            <a:extLst>
              <a:ext uri="{FF2B5EF4-FFF2-40B4-BE49-F238E27FC236}">
                <a16:creationId xmlns:a16="http://schemas.microsoft.com/office/drawing/2014/main" id="{90CBE96A-75D5-0510-43DF-5F042A8E714F}"/>
              </a:ext>
            </a:extLst>
          </p:cNvPr>
          <p:cNvSpPr>
            <a:spLocks noGrp="1"/>
          </p:cNvSpPr>
          <p:nvPr>
            <p:ph type="sldNum" sz="quarter" idx="12"/>
          </p:nvPr>
        </p:nvSpPr>
        <p:spPr/>
        <p:txBody>
          <a:bodyPr/>
          <a:lstStyle/>
          <a:p>
            <a:fld id="{1A5F0D7B-3A5A-EF45-98B0-A01E460D2541}" type="slidenum">
              <a:rPr lang="en-US" smtClean="0"/>
              <a:t>6</a:t>
            </a:fld>
            <a:endParaRPr lang="en-US" dirty="0"/>
          </a:p>
        </p:txBody>
      </p:sp>
      <p:sp>
        <p:nvSpPr>
          <p:cNvPr id="5" name="Content Placeholder 4">
            <a:extLst>
              <a:ext uri="{FF2B5EF4-FFF2-40B4-BE49-F238E27FC236}">
                <a16:creationId xmlns:a16="http://schemas.microsoft.com/office/drawing/2014/main" id="{F836D9B2-A6AC-56C4-2BB9-FDF2403754C5}"/>
              </a:ext>
            </a:extLst>
          </p:cNvPr>
          <p:cNvSpPr>
            <a:spLocks noGrp="1"/>
          </p:cNvSpPr>
          <p:nvPr>
            <p:ph sz="quarter" idx="13"/>
          </p:nvPr>
        </p:nvSpPr>
        <p:spPr/>
        <p:txBody>
          <a:bodyPr>
            <a:normAutofit/>
          </a:bodyPr>
          <a:lstStyle/>
          <a:p>
            <a:pPr marL="457200" indent="-457200">
              <a:spcAft>
                <a:spcPts val="600"/>
              </a:spcAft>
              <a:buFont typeface="Arial" panose="020B0604020202020204" pitchFamily="34" charset="0"/>
              <a:buChar char="•"/>
            </a:pPr>
            <a:r>
              <a:rPr lang="en-GB" sz="1800" dirty="0"/>
              <a:t>HMSC were unable to place 58% of visitors over a 6 month period (compared with 38% over an early period). </a:t>
            </a:r>
          </a:p>
          <a:p>
            <a:pPr marL="457200" indent="-457200">
              <a:spcAft>
                <a:spcPts val="600"/>
              </a:spcAft>
              <a:buFont typeface="Arial" panose="020B0604020202020204" pitchFamily="34" charset="0"/>
              <a:buChar char="•"/>
            </a:pPr>
            <a:r>
              <a:rPr lang="en-GB" sz="1800" dirty="0"/>
              <a:t>Migrants Organise were unable to place 41% of their service users (between April and October 2022), despite undertaking parts of the preliminary work themselves and making around 35 referrals per person.</a:t>
            </a:r>
          </a:p>
        </p:txBody>
      </p:sp>
    </p:spTree>
    <p:extLst>
      <p:ext uri="{BB962C8B-B14F-4D97-AF65-F5344CB8AC3E}">
        <p14:creationId xmlns:p14="http://schemas.microsoft.com/office/powerpoint/2010/main" val="1350490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92EB6C-D144-E775-491E-F1F459EE0ADF}"/>
              </a:ext>
            </a:extLst>
          </p:cNvPr>
          <p:cNvSpPr>
            <a:spLocks noGrp="1"/>
          </p:cNvSpPr>
          <p:nvPr>
            <p:ph type="body" idx="1"/>
          </p:nvPr>
        </p:nvSpPr>
        <p:spPr/>
        <p:txBody>
          <a:bodyPr/>
          <a:lstStyle/>
          <a:p>
            <a:r>
              <a:rPr lang="en-GB" dirty="0"/>
              <a:t>Issue 3: Providers’ capacity is saturated</a:t>
            </a:r>
          </a:p>
        </p:txBody>
      </p:sp>
      <p:sp>
        <p:nvSpPr>
          <p:cNvPr id="3" name="Footer Placeholder 2">
            <a:extLst>
              <a:ext uri="{FF2B5EF4-FFF2-40B4-BE49-F238E27FC236}">
                <a16:creationId xmlns:a16="http://schemas.microsoft.com/office/drawing/2014/main" id="{DC2FCC70-6BAE-FBD7-B085-C319A572D22A}"/>
              </a:ext>
            </a:extLst>
          </p:cNvPr>
          <p:cNvSpPr>
            <a:spLocks noGrp="1"/>
          </p:cNvSpPr>
          <p:nvPr>
            <p:ph type="ftr" sz="quarter" idx="11"/>
          </p:nvPr>
        </p:nvSpPr>
        <p:spPr/>
        <p:txBody>
          <a:bodyPr/>
          <a:lstStyle/>
          <a:p>
            <a:r>
              <a:rPr lang="en-US" dirty="0"/>
              <a:t>Current and future issues in legal aid</a:t>
            </a:r>
          </a:p>
        </p:txBody>
      </p:sp>
      <p:sp>
        <p:nvSpPr>
          <p:cNvPr id="4" name="Slide Number Placeholder 3">
            <a:extLst>
              <a:ext uri="{FF2B5EF4-FFF2-40B4-BE49-F238E27FC236}">
                <a16:creationId xmlns:a16="http://schemas.microsoft.com/office/drawing/2014/main" id="{90CBE96A-75D5-0510-43DF-5F042A8E714F}"/>
              </a:ext>
            </a:extLst>
          </p:cNvPr>
          <p:cNvSpPr>
            <a:spLocks noGrp="1"/>
          </p:cNvSpPr>
          <p:nvPr>
            <p:ph type="sldNum" sz="quarter" idx="12"/>
          </p:nvPr>
        </p:nvSpPr>
        <p:spPr/>
        <p:txBody>
          <a:bodyPr/>
          <a:lstStyle/>
          <a:p>
            <a:fld id="{1A5F0D7B-3A5A-EF45-98B0-A01E460D2541}" type="slidenum">
              <a:rPr lang="en-US" smtClean="0"/>
              <a:t>7</a:t>
            </a:fld>
            <a:endParaRPr lang="en-US" dirty="0"/>
          </a:p>
        </p:txBody>
      </p:sp>
      <p:pic>
        <p:nvPicPr>
          <p:cNvPr id="7" name="Picture 6">
            <a:extLst>
              <a:ext uri="{FF2B5EF4-FFF2-40B4-BE49-F238E27FC236}">
                <a16:creationId xmlns:a16="http://schemas.microsoft.com/office/drawing/2014/main" id="{77EC7950-BEC4-6BE9-22DC-13CC1AACE1CF}"/>
              </a:ext>
            </a:extLst>
          </p:cNvPr>
          <p:cNvPicPr>
            <a:picLocks noChangeAspect="1"/>
          </p:cNvPicPr>
          <p:nvPr/>
        </p:nvPicPr>
        <p:blipFill>
          <a:blip r:embed="rId2"/>
          <a:stretch>
            <a:fillRect/>
          </a:stretch>
        </p:blipFill>
        <p:spPr>
          <a:xfrm>
            <a:off x="2190583" y="1276011"/>
            <a:ext cx="4762834" cy="2977586"/>
          </a:xfrm>
          <a:prstGeom prst="rect">
            <a:avLst/>
          </a:prstGeom>
        </p:spPr>
      </p:pic>
    </p:spTree>
    <p:extLst>
      <p:ext uri="{BB962C8B-B14F-4D97-AF65-F5344CB8AC3E}">
        <p14:creationId xmlns:p14="http://schemas.microsoft.com/office/powerpoint/2010/main" val="3658303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B66F25-8745-FD74-6119-B93683170AC5}"/>
              </a:ext>
            </a:extLst>
          </p:cNvPr>
          <p:cNvSpPr>
            <a:spLocks noGrp="1"/>
          </p:cNvSpPr>
          <p:nvPr>
            <p:ph type="body" idx="1"/>
          </p:nvPr>
        </p:nvSpPr>
        <p:spPr/>
        <p:txBody>
          <a:bodyPr/>
          <a:lstStyle/>
          <a:p>
            <a:r>
              <a:rPr lang="en-GB" dirty="0"/>
              <a:t>Future issues</a:t>
            </a:r>
          </a:p>
        </p:txBody>
      </p:sp>
      <p:sp>
        <p:nvSpPr>
          <p:cNvPr id="3" name="Footer Placeholder 2">
            <a:extLst>
              <a:ext uri="{FF2B5EF4-FFF2-40B4-BE49-F238E27FC236}">
                <a16:creationId xmlns:a16="http://schemas.microsoft.com/office/drawing/2014/main" id="{6A83E878-A2D6-BBD2-6CBA-11166B861E45}"/>
              </a:ext>
            </a:extLst>
          </p:cNvPr>
          <p:cNvSpPr>
            <a:spLocks noGrp="1"/>
          </p:cNvSpPr>
          <p:nvPr>
            <p:ph type="ftr" sz="quarter" idx="11"/>
          </p:nvPr>
        </p:nvSpPr>
        <p:spPr/>
        <p:txBody>
          <a:bodyPr/>
          <a:lstStyle/>
          <a:p>
            <a:r>
              <a:rPr lang="en-US" dirty="0"/>
              <a:t>Current and future issues in legal aid</a:t>
            </a:r>
          </a:p>
        </p:txBody>
      </p:sp>
      <p:sp>
        <p:nvSpPr>
          <p:cNvPr id="4" name="Slide Number Placeholder 3">
            <a:extLst>
              <a:ext uri="{FF2B5EF4-FFF2-40B4-BE49-F238E27FC236}">
                <a16:creationId xmlns:a16="http://schemas.microsoft.com/office/drawing/2014/main" id="{D40DB62A-C95E-A495-95AC-2B3388648F9B}"/>
              </a:ext>
            </a:extLst>
          </p:cNvPr>
          <p:cNvSpPr>
            <a:spLocks noGrp="1"/>
          </p:cNvSpPr>
          <p:nvPr>
            <p:ph type="sldNum" sz="quarter" idx="12"/>
          </p:nvPr>
        </p:nvSpPr>
        <p:spPr/>
        <p:txBody>
          <a:bodyPr/>
          <a:lstStyle/>
          <a:p>
            <a:fld id="{1A5F0D7B-3A5A-EF45-98B0-A01E460D2541}" type="slidenum">
              <a:rPr lang="en-US" smtClean="0"/>
              <a:t>8</a:t>
            </a:fld>
            <a:endParaRPr lang="en-US" dirty="0"/>
          </a:p>
        </p:txBody>
      </p:sp>
      <p:sp>
        <p:nvSpPr>
          <p:cNvPr id="5" name="Content Placeholder 4">
            <a:extLst>
              <a:ext uri="{FF2B5EF4-FFF2-40B4-BE49-F238E27FC236}">
                <a16:creationId xmlns:a16="http://schemas.microsoft.com/office/drawing/2014/main" id="{6565A61E-6E7B-F9BD-8AF4-D70E7E526B9C}"/>
              </a:ext>
            </a:extLst>
          </p:cNvPr>
          <p:cNvSpPr>
            <a:spLocks noGrp="1"/>
          </p:cNvSpPr>
          <p:nvPr>
            <p:ph sz="quarter" idx="13"/>
          </p:nvPr>
        </p:nvSpPr>
        <p:spPr>
          <a:xfrm>
            <a:off x="679451" y="1282699"/>
            <a:ext cx="4546754" cy="3259563"/>
          </a:xfrm>
        </p:spPr>
        <p:txBody>
          <a:bodyPr>
            <a:normAutofit/>
          </a:bodyPr>
          <a:lstStyle/>
          <a:p>
            <a:pPr marL="457200" indent="-457200">
              <a:spcAft>
                <a:spcPts val="600"/>
              </a:spcAft>
              <a:buFont typeface="Arial" panose="020B0604020202020204" pitchFamily="34" charset="0"/>
              <a:buChar char="•"/>
            </a:pPr>
            <a:r>
              <a:rPr lang="en-GB" sz="1800" dirty="0"/>
              <a:t>YLAL &amp; PLP 2023 report: Over half of young practitioners we surveyed said they were unable to advance their career in legal aid practice in the way that they would like to or were finding it extremely difficult.</a:t>
            </a:r>
          </a:p>
          <a:p>
            <a:pPr marL="457200" indent="-457200">
              <a:spcAft>
                <a:spcPts val="600"/>
              </a:spcAft>
              <a:buFont typeface="Arial" panose="020B0604020202020204" pitchFamily="34" charset="0"/>
              <a:buChar char="•"/>
            </a:pPr>
            <a:r>
              <a:rPr lang="en-GB" sz="1800" dirty="0"/>
              <a:t>Legal aid sector as an ecosystem – providers are a keystone species! How to build capacity from a dwindling provider base? </a:t>
            </a:r>
          </a:p>
        </p:txBody>
      </p:sp>
      <p:pic>
        <p:nvPicPr>
          <p:cNvPr id="9" name="Picture 8">
            <a:extLst>
              <a:ext uri="{FF2B5EF4-FFF2-40B4-BE49-F238E27FC236}">
                <a16:creationId xmlns:a16="http://schemas.microsoft.com/office/drawing/2014/main" id="{5F0F146C-8014-F8E0-E5C5-D1DFA8FA22B2}"/>
              </a:ext>
            </a:extLst>
          </p:cNvPr>
          <p:cNvPicPr>
            <a:picLocks noChangeAspect="1"/>
          </p:cNvPicPr>
          <p:nvPr/>
        </p:nvPicPr>
        <p:blipFill>
          <a:blip r:embed="rId2"/>
          <a:stretch>
            <a:fillRect/>
          </a:stretch>
        </p:blipFill>
        <p:spPr>
          <a:xfrm>
            <a:off x="5552208" y="1282700"/>
            <a:ext cx="2793911" cy="2683625"/>
          </a:xfrm>
          <a:prstGeom prst="rect">
            <a:avLst/>
          </a:prstGeom>
        </p:spPr>
      </p:pic>
    </p:spTree>
    <p:extLst>
      <p:ext uri="{BB962C8B-B14F-4D97-AF65-F5344CB8AC3E}">
        <p14:creationId xmlns:p14="http://schemas.microsoft.com/office/powerpoint/2010/main" val="2584207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B66F25-8745-FD74-6119-B93683170AC5}"/>
              </a:ext>
            </a:extLst>
          </p:cNvPr>
          <p:cNvSpPr>
            <a:spLocks noGrp="1"/>
          </p:cNvSpPr>
          <p:nvPr>
            <p:ph type="body" idx="1"/>
          </p:nvPr>
        </p:nvSpPr>
        <p:spPr/>
        <p:txBody>
          <a:bodyPr/>
          <a:lstStyle/>
          <a:p>
            <a:r>
              <a:rPr lang="en-GB" dirty="0"/>
              <a:t>Future opportunities</a:t>
            </a:r>
          </a:p>
        </p:txBody>
      </p:sp>
      <p:sp>
        <p:nvSpPr>
          <p:cNvPr id="3" name="Footer Placeholder 2">
            <a:extLst>
              <a:ext uri="{FF2B5EF4-FFF2-40B4-BE49-F238E27FC236}">
                <a16:creationId xmlns:a16="http://schemas.microsoft.com/office/drawing/2014/main" id="{6A83E878-A2D6-BBD2-6CBA-11166B861E45}"/>
              </a:ext>
            </a:extLst>
          </p:cNvPr>
          <p:cNvSpPr>
            <a:spLocks noGrp="1"/>
          </p:cNvSpPr>
          <p:nvPr>
            <p:ph type="ftr" sz="quarter" idx="11"/>
          </p:nvPr>
        </p:nvSpPr>
        <p:spPr/>
        <p:txBody>
          <a:bodyPr/>
          <a:lstStyle/>
          <a:p>
            <a:r>
              <a:rPr lang="en-US" dirty="0"/>
              <a:t>Current and future issues in legal aid</a:t>
            </a:r>
          </a:p>
        </p:txBody>
      </p:sp>
      <p:sp>
        <p:nvSpPr>
          <p:cNvPr id="4" name="Slide Number Placeholder 3">
            <a:extLst>
              <a:ext uri="{FF2B5EF4-FFF2-40B4-BE49-F238E27FC236}">
                <a16:creationId xmlns:a16="http://schemas.microsoft.com/office/drawing/2014/main" id="{D40DB62A-C95E-A495-95AC-2B3388648F9B}"/>
              </a:ext>
            </a:extLst>
          </p:cNvPr>
          <p:cNvSpPr>
            <a:spLocks noGrp="1"/>
          </p:cNvSpPr>
          <p:nvPr>
            <p:ph type="sldNum" sz="quarter" idx="12"/>
          </p:nvPr>
        </p:nvSpPr>
        <p:spPr/>
        <p:txBody>
          <a:bodyPr/>
          <a:lstStyle/>
          <a:p>
            <a:fld id="{1A5F0D7B-3A5A-EF45-98B0-A01E460D2541}" type="slidenum">
              <a:rPr lang="en-US" smtClean="0"/>
              <a:t>9</a:t>
            </a:fld>
            <a:endParaRPr lang="en-US" dirty="0"/>
          </a:p>
        </p:txBody>
      </p:sp>
      <p:sp>
        <p:nvSpPr>
          <p:cNvPr id="5" name="Content Placeholder 4">
            <a:extLst>
              <a:ext uri="{FF2B5EF4-FFF2-40B4-BE49-F238E27FC236}">
                <a16:creationId xmlns:a16="http://schemas.microsoft.com/office/drawing/2014/main" id="{6565A61E-6E7B-F9BD-8AF4-D70E7E526B9C}"/>
              </a:ext>
            </a:extLst>
          </p:cNvPr>
          <p:cNvSpPr>
            <a:spLocks noGrp="1"/>
          </p:cNvSpPr>
          <p:nvPr>
            <p:ph sz="quarter" idx="13"/>
          </p:nvPr>
        </p:nvSpPr>
        <p:spPr>
          <a:xfrm>
            <a:off x="679450" y="1282700"/>
            <a:ext cx="3349857" cy="2687134"/>
          </a:xfrm>
        </p:spPr>
        <p:txBody>
          <a:bodyPr>
            <a:normAutofit/>
          </a:bodyPr>
          <a:lstStyle/>
          <a:p>
            <a:pPr marL="285750" indent="-285750">
              <a:buFont typeface="Arial" panose="020B0604020202020204" pitchFamily="34" charset="0"/>
              <a:buChar char="•"/>
            </a:pPr>
            <a:r>
              <a:rPr lang="en-GB" sz="1800" dirty="0"/>
              <a:t>NAO (2024) </a:t>
            </a:r>
            <a:r>
              <a:rPr lang="en-GB" sz="1800" i="1" dirty="0"/>
              <a:t>Government’s management of legal aid</a:t>
            </a:r>
            <a:r>
              <a:rPr lang="en-GB" sz="1800" dirty="0"/>
              <a:t>, p. 7. </a:t>
            </a:r>
          </a:p>
          <a:p>
            <a:pPr algn="ctr"/>
            <a:r>
              <a:rPr lang="en-GB" sz="1800" i="1" dirty="0"/>
              <a:t>“</a:t>
            </a:r>
            <a:r>
              <a:rPr lang="en-GB" sz="1800" i="1" dirty="0" err="1"/>
              <a:t>MoJ</a:t>
            </a:r>
            <a:r>
              <a:rPr lang="en-GB" sz="1800" i="1" dirty="0"/>
              <a:t> does not collect sufficient data to understand whether those who are entitled to legal aid are able to access it.”</a:t>
            </a:r>
          </a:p>
        </p:txBody>
      </p:sp>
      <p:pic>
        <p:nvPicPr>
          <p:cNvPr id="7" name="Picture 6">
            <a:extLst>
              <a:ext uri="{FF2B5EF4-FFF2-40B4-BE49-F238E27FC236}">
                <a16:creationId xmlns:a16="http://schemas.microsoft.com/office/drawing/2014/main" id="{8F1F7890-D97A-F2F1-F072-E465775B59FB}"/>
              </a:ext>
            </a:extLst>
          </p:cNvPr>
          <p:cNvPicPr>
            <a:picLocks noChangeAspect="1"/>
          </p:cNvPicPr>
          <p:nvPr/>
        </p:nvPicPr>
        <p:blipFill>
          <a:blip r:embed="rId2"/>
          <a:stretch>
            <a:fillRect/>
          </a:stretch>
        </p:blipFill>
        <p:spPr>
          <a:xfrm>
            <a:off x="4253153" y="1199423"/>
            <a:ext cx="4241560" cy="2985071"/>
          </a:xfrm>
          <a:prstGeom prst="rect">
            <a:avLst/>
          </a:prstGeom>
        </p:spPr>
      </p:pic>
      <p:sp>
        <p:nvSpPr>
          <p:cNvPr id="9" name="Content Placeholder 4">
            <a:extLst>
              <a:ext uri="{FF2B5EF4-FFF2-40B4-BE49-F238E27FC236}">
                <a16:creationId xmlns:a16="http://schemas.microsoft.com/office/drawing/2014/main" id="{F1CE024D-8FE1-56F5-2557-EB5F70CD75F9}"/>
              </a:ext>
            </a:extLst>
          </p:cNvPr>
          <p:cNvSpPr txBox="1">
            <a:spLocks/>
          </p:cNvSpPr>
          <p:nvPr/>
        </p:nvSpPr>
        <p:spPr>
          <a:xfrm>
            <a:off x="4311030" y="4255103"/>
            <a:ext cx="3349857" cy="483065"/>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1100" dirty="0">
                <a:effectLst/>
              </a:rPr>
              <a:t>Wilding, J. (2024). </a:t>
            </a:r>
            <a:r>
              <a:rPr lang="en-GB" sz="1100" i="1" dirty="0">
                <a:effectLst/>
              </a:rPr>
              <a:t>A menu of civil legal aid policy options for a new government: A Timeline</a:t>
            </a:r>
            <a:r>
              <a:rPr lang="en-GB" sz="1100" dirty="0">
                <a:effectLst/>
              </a:rPr>
              <a:t>.</a:t>
            </a:r>
          </a:p>
          <a:p>
            <a:pPr marL="285750" indent="-285750">
              <a:buFont typeface="Arial" panose="020B0604020202020204" pitchFamily="34" charset="0"/>
              <a:buChar char="•"/>
            </a:pPr>
            <a:endParaRPr lang="en-GB" sz="1800" i="1" dirty="0"/>
          </a:p>
        </p:txBody>
      </p:sp>
    </p:spTree>
    <p:extLst>
      <p:ext uri="{BB962C8B-B14F-4D97-AF65-F5344CB8AC3E}">
        <p14:creationId xmlns:p14="http://schemas.microsoft.com/office/powerpoint/2010/main" val="1457625710"/>
      </p:ext>
    </p:extLst>
  </p:cSld>
  <p:clrMapOvr>
    <a:masterClrMapping/>
  </p:clrMapOvr>
</p:sld>
</file>

<file path=ppt/theme/theme1.xml><?xml version="1.0" encoding="utf-8"?>
<a:theme xmlns:a="http://schemas.openxmlformats.org/drawingml/2006/main" name="PLP Theme">
  <a:themeElements>
    <a:clrScheme name="PLP Dark Blue">
      <a:dk1>
        <a:srgbClr val="00688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155a369-30d5-4eb1-ac05-464e613800ee">
      <Terms xmlns="http://schemas.microsoft.com/office/infopath/2007/PartnerControls"/>
    </lcf76f155ced4ddcb4097134ff3c332f>
    <TaxCatchAll xmlns="301e856f-4f14-4cb4-bab6-f192e0a474a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12ACE1B8981554C8C9C3E77AF6D6282" ma:contentTypeVersion="14" ma:contentTypeDescription="Create a new document." ma:contentTypeScope="" ma:versionID="26fb4429e5cf2f2f80d9d24a08d7b9e4">
  <xsd:schema xmlns:xsd="http://www.w3.org/2001/XMLSchema" xmlns:xs="http://www.w3.org/2001/XMLSchema" xmlns:p="http://schemas.microsoft.com/office/2006/metadata/properties" xmlns:ns2="f155a369-30d5-4eb1-ac05-464e613800ee" xmlns:ns3="301e856f-4f14-4cb4-bab6-f192e0a474a1" targetNamespace="http://schemas.microsoft.com/office/2006/metadata/properties" ma:root="true" ma:fieldsID="2d74fb454b751f870c558ac3134f5123" ns2:_="" ns3:_="">
    <xsd:import namespace="f155a369-30d5-4eb1-ac05-464e613800ee"/>
    <xsd:import namespace="301e856f-4f14-4cb4-bab6-f192e0a474a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55a369-30d5-4eb1-ac05-464e613800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4e5a3e9-c3e2-4c28-a279-a208435469ef"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01e856f-4f14-4cb4-bab6-f192e0a474a1"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cf27aedb-1876-452d-b3de-05cf9cc1a4cf}" ma:internalName="TaxCatchAll" ma:showField="CatchAllData" ma:web="301e856f-4f14-4cb4-bab6-f192e0a474a1">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CDFCDA8-C70C-4334-8612-BB1C77C9F052}">
  <ds:schemaRefs>
    <ds:schemaRef ds:uri="http://schemas.microsoft.com/office/2006/documentManagement/types"/>
    <ds:schemaRef ds:uri="http://purl.org/dc/elements/1.1/"/>
    <ds:schemaRef ds:uri="http://schemas.microsoft.com/office/infopath/2007/PartnerControls"/>
    <ds:schemaRef ds:uri="http://purl.org/dc/terms/"/>
    <ds:schemaRef ds:uri="7a1a313b-56d5-4634-8f26-0a9a7373d2bd"/>
    <ds:schemaRef ds:uri="http://www.w3.org/XML/1998/namespace"/>
    <ds:schemaRef ds:uri="dfe8df3e-a5cb-4685-8ad5-d53e64298af3"/>
    <ds:schemaRef ds:uri="http://schemas.openxmlformats.org/package/2006/metadata/core-properties"/>
    <ds:schemaRef ds:uri="http://schemas.microsoft.com/office/2006/metadata/properties"/>
    <ds:schemaRef ds:uri="http://purl.org/dc/dcmitype/"/>
    <ds:schemaRef ds:uri="f155a369-30d5-4eb1-ac05-464e613800ee"/>
    <ds:schemaRef ds:uri="301e856f-4f14-4cb4-bab6-f192e0a474a1"/>
  </ds:schemaRefs>
</ds:datastoreItem>
</file>

<file path=customXml/itemProps2.xml><?xml version="1.0" encoding="utf-8"?>
<ds:datastoreItem xmlns:ds="http://schemas.openxmlformats.org/officeDocument/2006/customXml" ds:itemID="{91163F5D-CE97-4F01-A991-C53A71669D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55a369-30d5-4eb1-ac05-464e613800ee"/>
    <ds:schemaRef ds:uri="301e856f-4f14-4cb4-bab6-f192e0a474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63CD920-93C2-4575-A974-01EEDB789F6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3344</TotalTime>
  <Words>604</Words>
  <Application>Microsoft Office PowerPoint</Application>
  <PresentationFormat>On-screen Show (16:9)</PresentationFormat>
  <Paragraphs>42</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FoundrySterling-Bold</vt:lpstr>
      <vt:lpstr>FoundrySterling-Book</vt:lpstr>
      <vt:lpstr>FoundrySterling-Demi</vt:lpstr>
      <vt:lpstr>PLP Theme</vt:lpstr>
      <vt:lpstr>Current and future issues in legal aid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Creative Conduct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Darren McGrane</dc:creator>
  <cp:lastModifiedBy>Jo Hynes</cp:lastModifiedBy>
  <cp:revision>74</cp:revision>
  <dcterms:created xsi:type="dcterms:W3CDTF">2021-03-01T12:06:48Z</dcterms:created>
  <dcterms:modified xsi:type="dcterms:W3CDTF">2024-03-20T15:44:31Z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0x010100712ACE1B8981554C8C9C3E77AF6D6282</vt:lpwstr>
  </property>
  <property fmtid="{D5CDD505-2E9C-101B-9397-08002B2CF9AE}" pid="3" name="Order">
    <vt:r8>321500</vt:r8>
  </property>
</Properties>
</file>