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Raleway" pitchFamily="2" charset="77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76"/>
    <p:restoredTop sz="94646"/>
  </p:normalViewPr>
  <p:slideViewPr>
    <p:cSldViewPr snapToGrid="0">
      <p:cViewPr varScale="1">
        <p:scale>
          <a:sx n="64" d="100"/>
          <a:sy n="64" d="100"/>
        </p:scale>
        <p:origin x="184" y="12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9dbaa5bef9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9dbaa5bef9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9dbaa5bef9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9dbaa5bef9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9dbaa5bef9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9dbaa5bef9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dbaa5bef9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dbaa5bef9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9dbaa5bef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9dbaa5bef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9dbaa5bef9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9dbaa5bef9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dbaa5bef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9dbaa5bef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 Goodfellow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548192" y="183910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m.goodfellow@soton.ac.uk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Desirable vs. undesirable</a:t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1027"/>
            <a:ext cx="6321599" cy="149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821227"/>
            <a:ext cx="7263171" cy="210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4124" y="828450"/>
            <a:ext cx="2359875" cy="431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6255013" cy="3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15603"/>
            <a:ext cx="9144003" cy="172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5000" y="0"/>
            <a:ext cx="4928999" cy="201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296025" y="624950"/>
            <a:ext cx="8435700" cy="39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i="1">
                <a:latin typeface="Raleway"/>
                <a:ea typeface="Raleway"/>
                <a:cs typeface="Raleway"/>
                <a:sym typeface="Raleway"/>
              </a:rPr>
              <a:t>“An image of a 'normal' refugee was constructed—white , male and anti-communist—which clashed sharply with individuals fleeing the Third World”</a:t>
            </a:r>
            <a:r>
              <a:rPr lang="en" sz="2100" i="1">
                <a:latin typeface="Raleway"/>
                <a:ea typeface="Raleway"/>
                <a:cs typeface="Raleway"/>
                <a:sym typeface="Raleway"/>
              </a:rPr>
              <a:t> </a:t>
            </a:r>
            <a:endParaRPr sz="2100"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100" i="1">
                <a:latin typeface="Raleway"/>
                <a:ea typeface="Raleway"/>
                <a:cs typeface="Raleway"/>
                <a:sym typeface="Raleway"/>
              </a:rPr>
              <a:t>- </a:t>
            </a:r>
            <a:r>
              <a:rPr lang="en" i="1">
                <a:latin typeface="Raleway"/>
                <a:ea typeface="Raleway"/>
                <a:cs typeface="Raleway"/>
                <a:sym typeface="Raleway"/>
              </a:rPr>
              <a:t>B. S. Chimni, ‘The Geopolitics of Refugee Studies: A View from the South’, Journal of Refugee Studies, vol. 11, issue 4, 1998, pp. 350–74.</a:t>
            </a:r>
            <a:endParaRPr i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950" y="448425"/>
            <a:ext cx="4076700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1275" y="2189850"/>
            <a:ext cx="5202731" cy="257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426725" y="5430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Racialisation</a:t>
            </a:r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494596" y="1266850"/>
            <a:ext cx="8306100" cy="33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b="1">
                <a:latin typeface="Raleway"/>
                <a:ea typeface="Raleway"/>
                <a:cs typeface="Raleway"/>
                <a:sym typeface="Raleway"/>
              </a:rPr>
              <a:t>‘Black’ is ‘constructed politically and culturally’ and ‘cannot be confined to a set of transcultural or transcendental fixed racial categories’ </a:t>
            </a:r>
            <a:r>
              <a:rPr lang="en" sz="1900">
                <a:latin typeface="Raleway"/>
                <a:ea typeface="Raleway"/>
                <a:cs typeface="Raleway"/>
                <a:sym typeface="Raleway"/>
              </a:rPr>
              <a:t>(1988: 443).</a:t>
            </a:r>
            <a:r>
              <a:rPr lang="en" sz="1900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3075" y="2047813"/>
            <a:ext cx="1809750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91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10075"/>
            <a:ext cx="8007925" cy="2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795" y="3042575"/>
            <a:ext cx="1388205" cy="20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8175181" cy="180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2ACE1B8981554C8C9C3E77AF6D6282" ma:contentTypeVersion="14" ma:contentTypeDescription="Create a new document." ma:contentTypeScope="" ma:versionID="5611393b90a709c427d5b6536948192a">
  <xsd:schema xmlns:xsd="http://www.w3.org/2001/XMLSchema" xmlns:xs="http://www.w3.org/2001/XMLSchema" xmlns:p="http://schemas.microsoft.com/office/2006/metadata/properties" xmlns:ns1="http://schemas.microsoft.com/sharepoint/v3" xmlns:ns2="f155a369-30d5-4eb1-ac05-464e613800ee" xmlns:ns3="301e856f-4f14-4cb4-bab6-f192e0a474a1" targetNamespace="http://schemas.microsoft.com/office/2006/metadata/properties" ma:root="true" ma:fieldsID="1b386cbba8db90e84fc2747e53562785" ns1:_="" ns2:_="" ns3:_="">
    <xsd:import namespace="http://schemas.microsoft.com/sharepoint/v3"/>
    <xsd:import namespace="f155a369-30d5-4eb1-ac05-464e613800ee"/>
    <xsd:import namespace="301e856f-4f14-4cb4-bab6-f192e0a47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DocumentSetDescription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0" nillable="true" ma:displayName="Description" ma:description="A description of the Document Set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55a369-30d5-4eb1-ac05-464e613800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e5a3e9-c3e2-4c28-a279-a20843546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1e856f-4f14-4cb4-bab6-f192e0a474a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c1cbfa6-00dd-4a7c-a8ac-8824ee105fe9}" ma:internalName="TaxCatchAll" ma:showField="CatchAllData" ma:web="301e856f-4f14-4cb4-bab6-f192e0a47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55a369-30d5-4eb1-ac05-464e613800ee">
      <Terms xmlns="http://schemas.microsoft.com/office/infopath/2007/PartnerControls"/>
    </lcf76f155ced4ddcb4097134ff3c332f>
    <DocumentSetDescription xmlns="http://schemas.microsoft.com/sharepoint/v3" xsi:nil="true"/>
    <TaxCatchAll xmlns="301e856f-4f14-4cb4-bab6-f192e0a474a1" xsi:nil="true"/>
  </documentManagement>
</p:properties>
</file>

<file path=customXml/itemProps1.xml><?xml version="1.0" encoding="utf-8"?>
<ds:datastoreItem xmlns:ds="http://schemas.openxmlformats.org/officeDocument/2006/customXml" ds:itemID="{8A01FFA6-C79C-4508-B15D-46B6B7F556ED}"/>
</file>

<file path=customXml/itemProps2.xml><?xml version="1.0" encoding="utf-8"?>
<ds:datastoreItem xmlns:ds="http://schemas.openxmlformats.org/officeDocument/2006/customXml" ds:itemID="{0048EA51-2B1E-4447-B065-C9AF2B5B688D}"/>
</file>

<file path=customXml/itemProps3.xml><?xml version="1.0" encoding="utf-8"?>
<ds:datastoreItem xmlns:ds="http://schemas.openxmlformats.org/officeDocument/2006/customXml" ds:itemID="{CA8F417B-2970-4143-AC74-ECECC295A9EA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112</Words>
  <Application>Microsoft Macintosh PowerPoint</Application>
  <PresentationFormat>On-screen Show (16:9)</PresentationFormat>
  <Paragraphs>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Raleway</vt:lpstr>
      <vt:lpstr>Lato</vt:lpstr>
      <vt:lpstr>Arial</vt:lpstr>
      <vt:lpstr>Swiss</vt:lpstr>
      <vt:lpstr>Maya Goodfellow</vt:lpstr>
      <vt:lpstr>Desirable vs. undesirable</vt:lpstr>
      <vt:lpstr>PowerPoint Presentation</vt:lpstr>
      <vt:lpstr>PowerPoint Presentation</vt:lpstr>
      <vt:lpstr>PowerPoint Presentation</vt:lpstr>
      <vt:lpstr>Racialisation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 Goodfellow</dc:title>
  <cp:lastModifiedBy>Maya Goodfellow</cp:lastModifiedBy>
  <cp:revision>1</cp:revision>
  <dcterms:modified xsi:type="dcterms:W3CDTF">2023-11-21T13:04:58Z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0x010100712ACE1B8981554C8C9C3E77AF6D6282</vt:lpwstr>
  </property>
</Properties>
</file>