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7" r:id="rId5"/>
    <p:sldMasterId id="2147483648" r:id="rId6"/>
    <p:sldMasterId id="2147487159" r:id="rId7"/>
    <p:sldMasterId id="2147487160" r:id="rId8"/>
  </p:sldMasterIdLst>
  <p:notesMasterIdLst>
    <p:notesMasterId r:id="rId14"/>
  </p:notesMasterIdLst>
  <p:sldIdLst>
    <p:sldId id="257" r:id="rId9"/>
    <p:sldId id="365" r:id="rId10"/>
    <p:sldId id="360" r:id="rId11"/>
    <p:sldId id="359" r:id="rId12"/>
    <p:sldId id="358" r:id="rId1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D93A59-182F-43C2-AD37-31CD453B63FE}" v="6" dt="2023-07-03T14:59:55.5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47362" autoAdjust="0"/>
  </p:normalViewPr>
  <p:slideViewPr>
    <p:cSldViewPr snapToGrid="0">
      <p:cViewPr varScale="1">
        <p:scale>
          <a:sx n="37" d="100"/>
          <a:sy n="37" d="100"/>
        </p:scale>
        <p:origin x="2146" y="58"/>
      </p:cViewPr>
      <p:guideLst/>
    </p:cSldViewPr>
  </p:slideViewPr>
  <p:outlineViewPr>
    <p:cViewPr>
      <p:scale>
        <a:sx n="33" d="100"/>
        <a:sy n="33" d="100"/>
      </p:scale>
      <p:origin x="0" y="-365"/>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1" Type="http://schemas.openxmlformats.org/officeDocument/2006/relationships/slide" Target="slides/slide3.xml"/><Relationship Id="rId6" Type="http://schemas.openxmlformats.org/officeDocument/2006/relationships/slideMaster" Target="slideMasters/slideMaster2.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2.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Court" userId="cb28a715-963c-4d6b-a768-e0c588fa225f" providerId="ADAL" clId="{1ED93A59-182F-43C2-AD37-31CD453B63FE}"/>
    <pc:docChg chg="undo custSel delSld modSld sldOrd">
      <pc:chgData name="Matthew Court" userId="cb28a715-963c-4d6b-a768-e0c588fa225f" providerId="ADAL" clId="{1ED93A59-182F-43C2-AD37-31CD453B63FE}" dt="2023-07-03T20:19:50.864" v="2391" actId="20577"/>
      <pc:docMkLst>
        <pc:docMk/>
      </pc:docMkLst>
      <pc:sldChg chg="modSp mod modNotesTx">
        <pc:chgData name="Matthew Court" userId="cb28a715-963c-4d6b-a768-e0c588fa225f" providerId="ADAL" clId="{1ED93A59-182F-43C2-AD37-31CD453B63FE}" dt="2023-07-03T15:06:29.697" v="1587" actId="20577"/>
        <pc:sldMkLst>
          <pc:docMk/>
          <pc:sldMk cId="1213529752" sldId="257"/>
        </pc:sldMkLst>
        <pc:spChg chg="mod">
          <ac:chgData name="Matthew Court" userId="cb28a715-963c-4d6b-a768-e0c588fa225f" providerId="ADAL" clId="{1ED93A59-182F-43C2-AD37-31CD453B63FE}" dt="2023-07-03T15:06:29.697" v="1587" actId="20577"/>
          <ac:spMkLst>
            <pc:docMk/>
            <pc:sldMk cId="1213529752" sldId="257"/>
            <ac:spMk id="40962" creationId="{CD938632-C761-096D-590D-0702EAFEC764}"/>
          </ac:spMkLst>
        </pc:spChg>
      </pc:sldChg>
      <pc:sldChg chg="modSp mod ord modNotesTx">
        <pc:chgData name="Matthew Court" userId="cb28a715-963c-4d6b-a768-e0c588fa225f" providerId="ADAL" clId="{1ED93A59-182F-43C2-AD37-31CD453B63FE}" dt="2023-07-03T20:19:50.864" v="2391" actId="20577"/>
        <pc:sldMkLst>
          <pc:docMk/>
          <pc:sldMk cId="610969516" sldId="358"/>
        </pc:sldMkLst>
        <pc:spChg chg="mod">
          <ac:chgData name="Matthew Court" userId="cb28a715-963c-4d6b-a768-e0c588fa225f" providerId="ADAL" clId="{1ED93A59-182F-43C2-AD37-31CD453B63FE}" dt="2023-07-03T14:58:08.899" v="1479" actId="313"/>
          <ac:spMkLst>
            <pc:docMk/>
            <pc:sldMk cId="610969516" sldId="358"/>
            <ac:spMk id="3" creationId="{00000000-0000-0000-0000-000000000000}"/>
          </ac:spMkLst>
        </pc:spChg>
      </pc:sldChg>
      <pc:sldChg chg="modSp mod ord modNotesTx">
        <pc:chgData name="Matthew Court" userId="cb28a715-963c-4d6b-a768-e0c588fa225f" providerId="ADAL" clId="{1ED93A59-182F-43C2-AD37-31CD453B63FE}" dt="2023-07-03T20:18:54.955" v="2338" actId="20577"/>
        <pc:sldMkLst>
          <pc:docMk/>
          <pc:sldMk cId="2932703581" sldId="359"/>
        </pc:sldMkLst>
        <pc:spChg chg="mod">
          <ac:chgData name="Matthew Court" userId="cb28a715-963c-4d6b-a768-e0c588fa225f" providerId="ADAL" clId="{1ED93A59-182F-43C2-AD37-31CD453B63FE}" dt="2023-07-03T20:18:47.302" v="2337" actId="20577"/>
          <ac:spMkLst>
            <pc:docMk/>
            <pc:sldMk cId="2932703581" sldId="359"/>
            <ac:spMk id="3" creationId="{00000000-0000-0000-0000-000000000000}"/>
          </ac:spMkLst>
        </pc:spChg>
      </pc:sldChg>
      <pc:sldChg chg="modSp mod ord modNotesTx">
        <pc:chgData name="Matthew Court" userId="cb28a715-963c-4d6b-a768-e0c588fa225f" providerId="ADAL" clId="{1ED93A59-182F-43C2-AD37-31CD453B63FE}" dt="2023-07-03T20:19:23.105" v="2373" actId="5793"/>
        <pc:sldMkLst>
          <pc:docMk/>
          <pc:sldMk cId="4195133933" sldId="360"/>
        </pc:sldMkLst>
        <pc:spChg chg="mod">
          <ac:chgData name="Matthew Court" userId="cb28a715-963c-4d6b-a768-e0c588fa225f" providerId="ADAL" clId="{1ED93A59-182F-43C2-AD37-31CD453B63FE}" dt="2023-07-03T15:07:50.728" v="1593" actId="20577"/>
          <ac:spMkLst>
            <pc:docMk/>
            <pc:sldMk cId="4195133933" sldId="360"/>
            <ac:spMk id="3" creationId="{00000000-0000-0000-0000-000000000000}"/>
          </ac:spMkLst>
        </pc:spChg>
      </pc:sldChg>
      <pc:sldChg chg="del">
        <pc:chgData name="Matthew Court" userId="cb28a715-963c-4d6b-a768-e0c588fa225f" providerId="ADAL" clId="{1ED93A59-182F-43C2-AD37-31CD453B63FE}" dt="2023-07-03T14:58:27.235" v="1480" actId="2696"/>
        <pc:sldMkLst>
          <pc:docMk/>
          <pc:sldMk cId="4278151959" sldId="361"/>
        </pc:sldMkLst>
      </pc:sldChg>
      <pc:sldChg chg="modSp mod modNotesTx">
        <pc:chgData name="Matthew Court" userId="cb28a715-963c-4d6b-a768-e0c588fa225f" providerId="ADAL" clId="{1ED93A59-182F-43C2-AD37-31CD453B63FE}" dt="2023-07-03T14:39:24.400" v="1077" actId="20577"/>
        <pc:sldMkLst>
          <pc:docMk/>
          <pc:sldMk cId="680437292" sldId="365"/>
        </pc:sldMkLst>
        <pc:picChg chg="mod">
          <ac:chgData name="Matthew Court" userId="cb28a715-963c-4d6b-a768-e0c588fa225f" providerId="ADAL" clId="{1ED93A59-182F-43C2-AD37-31CD453B63FE}" dt="2023-07-03T13:37:06.106" v="280" actId="1076"/>
          <ac:picMkLst>
            <pc:docMk/>
            <pc:sldMk cId="680437292" sldId="365"/>
            <ac:picMk id="3" creationId="{EDA4693A-45A0-6FC5-B2AE-969EACFB029C}"/>
          </ac:picMkLst>
        </pc:picChg>
      </pc:sldChg>
      <pc:sldChg chg="del modNotesTx">
        <pc:chgData name="Matthew Court" userId="cb28a715-963c-4d6b-a768-e0c588fa225f" providerId="ADAL" clId="{1ED93A59-182F-43C2-AD37-31CD453B63FE}" dt="2023-07-03T14:58:27.235" v="1480" actId="2696"/>
        <pc:sldMkLst>
          <pc:docMk/>
          <pc:sldMk cId="1906346709" sldId="366"/>
        </pc:sldMkLst>
      </pc:sldChg>
      <pc:sldChg chg="del modNotesTx">
        <pc:chgData name="Matthew Court" userId="cb28a715-963c-4d6b-a768-e0c588fa225f" providerId="ADAL" clId="{1ED93A59-182F-43C2-AD37-31CD453B63FE}" dt="2023-07-03T14:58:27.235" v="1480" actId="2696"/>
        <pc:sldMkLst>
          <pc:docMk/>
          <pc:sldMk cId="668605849" sldId="367"/>
        </pc:sldMkLst>
      </pc:sldChg>
    </pc:docChg>
  </pc:docChgLst>
  <pc:docChgLst>
    <pc:chgData name="Matthew Court" userId="cb28a715-963c-4d6b-a768-e0c588fa225f" providerId="ADAL" clId="{6F3052B0-C2C9-4711-B605-4B2487F88F14}"/>
    <pc:docChg chg="modSld">
      <pc:chgData name="Matthew Court" userId="cb28a715-963c-4d6b-a768-e0c588fa225f" providerId="ADAL" clId="{6F3052B0-C2C9-4711-B605-4B2487F88F14}" dt="2023-07-04T07:43:20.461" v="37" actId="20577"/>
      <pc:docMkLst>
        <pc:docMk/>
      </pc:docMkLst>
      <pc:sldChg chg="modNotesTx">
        <pc:chgData name="Matthew Court" userId="cb28a715-963c-4d6b-a768-e0c588fa225f" providerId="ADAL" clId="{6F3052B0-C2C9-4711-B605-4B2487F88F14}" dt="2023-07-04T07:43:09.461" v="3" actId="20577"/>
        <pc:sldMkLst>
          <pc:docMk/>
          <pc:sldMk cId="610969516" sldId="358"/>
        </pc:sldMkLst>
      </pc:sldChg>
      <pc:sldChg chg="modNotesTx">
        <pc:chgData name="Matthew Court" userId="cb28a715-963c-4d6b-a768-e0c588fa225f" providerId="ADAL" clId="{6F3052B0-C2C9-4711-B605-4B2487F88F14}" dt="2023-07-04T07:43:06.297" v="2" actId="20577"/>
        <pc:sldMkLst>
          <pc:docMk/>
          <pc:sldMk cId="2932703581" sldId="359"/>
        </pc:sldMkLst>
      </pc:sldChg>
      <pc:sldChg chg="modSp mod modNotesTx">
        <pc:chgData name="Matthew Court" userId="cb28a715-963c-4d6b-a768-e0c588fa225f" providerId="ADAL" clId="{6F3052B0-C2C9-4711-B605-4B2487F88F14}" dt="2023-07-04T07:43:20.461" v="37" actId="20577"/>
        <pc:sldMkLst>
          <pc:docMk/>
          <pc:sldMk cId="4195133933" sldId="360"/>
        </pc:sldMkLst>
        <pc:spChg chg="mod">
          <ac:chgData name="Matthew Court" userId="cb28a715-963c-4d6b-a768-e0c588fa225f" providerId="ADAL" clId="{6F3052B0-C2C9-4711-B605-4B2487F88F14}" dt="2023-07-04T07:43:20.461" v="37" actId="20577"/>
          <ac:spMkLst>
            <pc:docMk/>
            <pc:sldMk cId="4195133933" sldId="360"/>
            <ac:spMk id="2" creationId="{00000000-0000-0000-0000-000000000000}"/>
          </ac:spMkLst>
        </pc:spChg>
      </pc:sldChg>
      <pc:sldChg chg="modNotesTx">
        <pc:chgData name="Matthew Court" userId="cb28a715-963c-4d6b-a768-e0c588fa225f" providerId="ADAL" clId="{6F3052B0-C2C9-4711-B605-4B2487F88F14}" dt="2023-07-04T07:42:57.896" v="0" actId="20577"/>
        <pc:sldMkLst>
          <pc:docMk/>
          <pc:sldMk cId="680437292" sldId="3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54B605-34F9-4704-AE68-C3E7827A6D68}" type="datetimeFigureOut">
              <a:t>7/4/2023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2FFDA9-3D56-4F9D-A3EB-667A2D1DDB1F}" type="slidenum">
              <a:t>‹#›</a:t>
            </a:fld>
            <a:endParaRPr lang="en-GB"/>
          </a:p>
        </p:txBody>
      </p:sp>
    </p:spTree>
    <p:extLst>
      <p:ext uri="{BB962C8B-B14F-4D97-AF65-F5344CB8AC3E}">
        <p14:creationId xmlns:p14="http://schemas.microsoft.com/office/powerpoint/2010/main" val="4226813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2FFDA9-3D56-4F9D-A3EB-667A2D1DDB1F}" type="slidenum">
              <a:rPr lang="en-GB" smtClean="0"/>
              <a:t>1</a:t>
            </a:fld>
            <a:endParaRPr lang="en-GB"/>
          </a:p>
        </p:txBody>
      </p:sp>
    </p:spTree>
    <p:extLst>
      <p:ext uri="{BB962C8B-B14F-4D97-AF65-F5344CB8AC3E}">
        <p14:creationId xmlns:p14="http://schemas.microsoft.com/office/powerpoint/2010/main" val="3496706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GB" dirty="0"/>
          </a:p>
        </p:txBody>
      </p:sp>
      <p:sp>
        <p:nvSpPr>
          <p:cNvPr id="4" name="Slide Number Placeholder 3"/>
          <p:cNvSpPr>
            <a:spLocks noGrp="1"/>
          </p:cNvSpPr>
          <p:nvPr>
            <p:ph type="sldNum" sz="quarter" idx="5"/>
          </p:nvPr>
        </p:nvSpPr>
        <p:spPr/>
        <p:txBody>
          <a:bodyPr/>
          <a:lstStyle/>
          <a:p>
            <a:fld id="{E12FFDA9-3D56-4F9D-A3EB-667A2D1DDB1F}" type="slidenum">
              <a:rPr lang="en-GB" smtClean="0"/>
              <a:t>2</a:t>
            </a:fld>
            <a:endParaRPr lang="en-GB"/>
          </a:p>
        </p:txBody>
      </p:sp>
    </p:spTree>
    <p:extLst>
      <p:ext uri="{BB962C8B-B14F-4D97-AF65-F5344CB8AC3E}">
        <p14:creationId xmlns:p14="http://schemas.microsoft.com/office/powerpoint/2010/main" val="3080650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2FFDA9-3D56-4F9D-A3EB-667A2D1DDB1F}" type="slidenum">
              <a:rPr lang="en-GB" smtClean="0"/>
              <a:t>3</a:t>
            </a:fld>
            <a:endParaRPr lang="en-GB"/>
          </a:p>
        </p:txBody>
      </p:sp>
    </p:spTree>
    <p:extLst>
      <p:ext uri="{BB962C8B-B14F-4D97-AF65-F5344CB8AC3E}">
        <p14:creationId xmlns:p14="http://schemas.microsoft.com/office/powerpoint/2010/main" val="2704555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2FFDA9-3D56-4F9D-A3EB-667A2D1DDB1F}" type="slidenum">
              <a:rPr lang="en-GB" smtClean="0"/>
              <a:t>4</a:t>
            </a:fld>
            <a:endParaRPr lang="en-GB"/>
          </a:p>
        </p:txBody>
      </p:sp>
    </p:spTree>
    <p:extLst>
      <p:ext uri="{BB962C8B-B14F-4D97-AF65-F5344CB8AC3E}">
        <p14:creationId xmlns:p14="http://schemas.microsoft.com/office/powerpoint/2010/main" val="1135280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2FFDA9-3D56-4F9D-A3EB-667A2D1DDB1F}" type="slidenum">
              <a:rPr lang="en-GB" smtClean="0"/>
              <a:t>5</a:t>
            </a:fld>
            <a:endParaRPr lang="en-GB"/>
          </a:p>
        </p:txBody>
      </p:sp>
    </p:spTree>
    <p:extLst>
      <p:ext uri="{BB962C8B-B14F-4D97-AF65-F5344CB8AC3E}">
        <p14:creationId xmlns:p14="http://schemas.microsoft.com/office/powerpoint/2010/main" val="840939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3F97DB63-50C3-66FF-AD85-727E452A1DD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F3E1F780-44C6-8F36-C4B6-B14F0A361E44}"/>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14400" y="2130434"/>
            <a:ext cx="10363200" cy="1470025"/>
          </a:xfrm>
          <a:prstGeom prst="rect">
            <a:avLst/>
          </a:prstGeom>
        </p:spPr>
        <p:txBody>
          <a:bodyPr/>
          <a:lstStyle>
            <a:lvl1pPr>
              <a:defRPr sz="3000">
                <a:latin typeface="Foundry Sterling Bold" panose="02000800040000020004" pitchFamily="50"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latin typeface="Foundry Sterling Book" panose="02000503040000020004"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62812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994FB3-81F9-45CB-BE18-DF6977F1D714}"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628381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994FB3-81F9-45CB-BE18-DF6977F1D714}"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2182289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A994FB3-81F9-45CB-BE18-DF6977F1D714}"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2481911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A994FB3-81F9-45CB-BE18-DF6977F1D714}" type="datetimeFigureOut">
              <a:rPr lang="en-GB" smtClean="0"/>
              <a:t>04/07/2023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1542575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A994FB3-81F9-45CB-BE18-DF6977F1D714}" type="datetimeFigureOut">
              <a:rPr lang="en-GB" smtClean="0"/>
              <a:t>04/07/2023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4096901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94FB3-81F9-45CB-BE18-DF6977F1D714}" type="datetimeFigureOut">
              <a:rPr lang="en-GB" smtClean="0"/>
              <a:t>04/07/2023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2818122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994FB3-81F9-45CB-BE18-DF6977F1D714}"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39657139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994FB3-81F9-45CB-BE18-DF6977F1D714}"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3043705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994FB3-81F9-45CB-BE18-DF6977F1D714}"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1595289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994FB3-81F9-45CB-BE18-DF6977F1D714}"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174157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42A7BCA3-BE13-4C42-9F81-B0F7CECC1CF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53251" y="142875"/>
            <a:ext cx="5069416"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C99AADAD-932E-3F79-0E2D-C23BBA8EA6C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2BE8B186-F36F-E68D-AE6C-ACC4ABBB7FE4}"/>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0" y="1571628"/>
            <a:ext cx="8629651" cy="796925"/>
          </a:xfrm>
          <a:prstGeom prst="rect">
            <a:avLst/>
          </a:prstGeom>
        </p:spPr>
        <p:txBody>
          <a:bodyPr/>
          <a:lstStyle>
            <a:lvl1pPr>
              <a:defRPr sz="3000">
                <a:latin typeface="Foundry Sterling Bold" panose="02000800040000020004" pitchFamily="50" charset="0"/>
              </a:defRPr>
            </a:lvl1pPr>
          </a:lstStyle>
          <a:p>
            <a:r>
              <a:rPr lang="en-US" dirty="0"/>
              <a:t>Click to edit Master title style</a:t>
            </a:r>
          </a:p>
        </p:txBody>
      </p:sp>
      <p:sp>
        <p:nvSpPr>
          <p:cNvPr id="3" name="Content Placeholder 2"/>
          <p:cNvSpPr>
            <a:spLocks noGrp="1"/>
          </p:cNvSpPr>
          <p:nvPr>
            <p:ph idx="1"/>
          </p:nvPr>
        </p:nvSpPr>
        <p:spPr>
          <a:xfrm>
            <a:off x="2286010" y="2643189"/>
            <a:ext cx="8667751" cy="3500437"/>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019773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5E950D60-3280-73AD-ED63-CBFD04B2828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97F0F984-B9FA-247D-72C3-E50728F143A9}"/>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14400" y="2130426"/>
            <a:ext cx="10363200" cy="1470025"/>
          </a:xfrm>
          <a:prstGeom prst="rect">
            <a:avLst/>
          </a:prstGeom>
        </p:spPr>
        <p:txBody>
          <a:bodyPr/>
          <a:lstStyle>
            <a:lvl1pPr>
              <a:defRPr sz="3000">
                <a:latin typeface="Foundry Sterling Bold" panose="02000800040000020004" pitchFamily="50"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latin typeface="Foundry Sterling Book" panose="02000503040000020004"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210832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ED9F071C-1F34-FE8D-BA4F-1397D26F8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53251" y="142875"/>
            <a:ext cx="5069416"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EB62CDC7-39F7-0D58-6744-D6E3D085302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95653CC1-6EE3-37B7-1556-1744455FDE86}"/>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0" y="1571626"/>
            <a:ext cx="8629651" cy="796925"/>
          </a:xfrm>
          <a:prstGeom prst="rect">
            <a:avLst/>
          </a:prstGeom>
        </p:spPr>
        <p:txBody>
          <a:bodyPr/>
          <a:lstStyle>
            <a:lvl1pPr>
              <a:defRPr sz="3000">
                <a:latin typeface="Foundry Sterling Bold" panose="02000800040000020004" pitchFamily="50" charset="0"/>
              </a:defRPr>
            </a:lvl1pPr>
          </a:lstStyle>
          <a:p>
            <a:r>
              <a:rPr lang="en-US" dirty="0"/>
              <a:t>Click to edit Master title style</a:t>
            </a:r>
          </a:p>
        </p:txBody>
      </p:sp>
      <p:sp>
        <p:nvSpPr>
          <p:cNvPr id="3" name="Content Placeholder 2"/>
          <p:cNvSpPr>
            <a:spLocks noGrp="1"/>
          </p:cNvSpPr>
          <p:nvPr>
            <p:ph idx="1"/>
          </p:nvPr>
        </p:nvSpPr>
        <p:spPr>
          <a:xfrm>
            <a:off x="2286000" y="2643189"/>
            <a:ext cx="8667751" cy="3500437"/>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24940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A19373A9-561E-B6D3-79DE-A1ADA7E0DD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53251" y="142875"/>
            <a:ext cx="5069416"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2A420039-E481-F66F-330B-C307A963C5C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F497769F-C18B-949C-0797-1BEAA481BED0}"/>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0" y="1571626"/>
            <a:ext cx="8629651" cy="796925"/>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286000" y="2643189"/>
            <a:ext cx="8667751" cy="35004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683138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reserve="1">
  <p:cSld name="3_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8027E18D-14F8-D646-C9DF-17D19BD12D2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53251" y="142875"/>
            <a:ext cx="5069416"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FBE65112-28F4-BAB4-153E-45CD7EC849D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ACD52B29-8859-9ABA-F327-E32BF33E4DA3}"/>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0" y="1571626"/>
            <a:ext cx="8629651" cy="796925"/>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286000" y="2643189"/>
            <a:ext cx="8667751" cy="3500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10845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9C8202A9-E743-4D05-CA70-65AF538F607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BAC02557-E75F-D9A3-1906-91505BB3622E}"/>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51074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1A49D4A-04CB-408D-B205-11A0A9AC82F8}"/>
              </a:ext>
            </a:extLst>
          </p:cNvPr>
          <p:cNvSpPr txBox="1">
            <a:spLocks noChangeArrowheads="1"/>
          </p:cNvSpPr>
          <p:nvPr userDrawn="1"/>
        </p:nvSpPr>
        <p:spPr>
          <a:xfrm>
            <a:off x="0" y="2205039"/>
            <a:ext cx="12192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dirty="0"/>
            </a:br>
            <a:endParaRPr lang="en-GB" altLang="en-US" sz="2800" b="1" u="sng" dirty="0"/>
          </a:p>
        </p:txBody>
      </p:sp>
      <p:sp>
        <p:nvSpPr>
          <p:cNvPr id="3" name="Rectangle 5">
            <a:extLst>
              <a:ext uri="{FF2B5EF4-FFF2-40B4-BE49-F238E27FC236}">
                <a16:creationId xmlns:a16="http://schemas.microsoft.com/office/drawing/2014/main" id="{8A13D16A-6674-FA93-9AEC-86F9706779C0}"/>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4" name="Rectangle 7">
            <a:extLst>
              <a:ext uri="{FF2B5EF4-FFF2-40B4-BE49-F238E27FC236}">
                <a16:creationId xmlns:a16="http://schemas.microsoft.com/office/drawing/2014/main" id="{41BD2627-97A8-7637-F1AF-EC18325BAF99}"/>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5" name="Rectangle 9">
            <a:extLst>
              <a:ext uri="{FF2B5EF4-FFF2-40B4-BE49-F238E27FC236}">
                <a16:creationId xmlns:a16="http://schemas.microsoft.com/office/drawing/2014/main" id="{345ACE1F-9B49-6848-551E-8632CBB155B5}"/>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6" name="Rectangle 11">
            <a:extLst>
              <a:ext uri="{FF2B5EF4-FFF2-40B4-BE49-F238E27FC236}">
                <a16:creationId xmlns:a16="http://schemas.microsoft.com/office/drawing/2014/main" id="{812D3987-E0DA-D133-9056-2026BF72374D}"/>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7" name="Rectangle 6">
            <a:extLst>
              <a:ext uri="{FF2B5EF4-FFF2-40B4-BE49-F238E27FC236}">
                <a16:creationId xmlns:a16="http://schemas.microsoft.com/office/drawing/2014/main" id="{0716FAA3-8701-D27D-4BC5-AA4075BB91E3}"/>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8" name="Rectangle 15">
            <a:extLst>
              <a:ext uri="{FF2B5EF4-FFF2-40B4-BE49-F238E27FC236}">
                <a16:creationId xmlns:a16="http://schemas.microsoft.com/office/drawing/2014/main" id="{4A1F6B58-0094-EF55-05A2-544F2A6876DE}"/>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pic>
        <p:nvPicPr>
          <p:cNvPr id="9" name="Picture 16">
            <a:extLst>
              <a:ext uri="{FF2B5EF4-FFF2-40B4-BE49-F238E27FC236}">
                <a16:creationId xmlns:a16="http://schemas.microsoft.com/office/drawing/2014/main" id="{8ABD2605-3213-20D2-895C-98FB9429505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96267" y="125414"/>
            <a:ext cx="4116917" cy="243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a:extLst>
              <a:ext uri="{FF2B5EF4-FFF2-40B4-BE49-F238E27FC236}">
                <a16:creationId xmlns:a16="http://schemas.microsoft.com/office/drawing/2014/main" id="{BC6C1BF5-04D9-2478-1B6D-D052E6EB7887}"/>
              </a:ext>
            </a:extLst>
          </p:cNvPr>
          <p:cNvSpPr>
            <a:spLocks noChangeArrowheads="1"/>
          </p:cNvSpPr>
          <p:nvPr userDrawn="1"/>
        </p:nvSpPr>
        <p:spPr bwMode="auto">
          <a:xfrm>
            <a:off x="0" y="43934"/>
            <a:ext cx="184731" cy="369332"/>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1" name="Rectangle 18">
            <a:extLst>
              <a:ext uri="{FF2B5EF4-FFF2-40B4-BE49-F238E27FC236}">
                <a16:creationId xmlns:a16="http://schemas.microsoft.com/office/drawing/2014/main" id="{20F3FEAB-E0FC-8BDB-E24E-253E3282AE8F}"/>
              </a:ext>
            </a:extLst>
          </p:cNvPr>
          <p:cNvSpPr>
            <a:spLocks noChangeArrowheads="1"/>
          </p:cNvSpPr>
          <p:nvPr userDrawn="1"/>
        </p:nvSpPr>
        <p:spPr bwMode="auto">
          <a:xfrm>
            <a:off x="0" y="1088395"/>
            <a:ext cx="261610"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2" name="Rectangle 19">
            <a:extLst>
              <a:ext uri="{FF2B5EF4-FFF2-40B4-BE49-F238E27FC236}">
                <a16:creationId xmlns:a16="http://schemas.microsoft.com/office/drawing/2014/main" id="{5D1C4B96-6306-FD43-18BC-C76363DFDA4F}"/>
              </a:ext>
            </a:extLst>
          </p:cNvPr>
          <p:cNvSpPr>
            <a:spLocks noChangeArrowheads="1"/>
          </p:cNvSpPr>
          <p:nvPr userDrawn="1"/>
        </p:nvSpPr>
        <p:spPr bwMode="auto">
          <a:xfrm>
            <a:off x="0" y="2526670"/>
            <a:ext cx="216726"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latin typeface="Calibri" pitchFamily="34" charset="0"/>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3" name="Rectangle 20">
            <a:extLst>
              <a:ext uri="{FF2B5EF4-FFF2-40B4-BE49-F238E27FC236}">
                <a16:creationId xmlns:a16="http://schemas.microsoft.com/office/drawing/2014/main" id="{992B9F39-A05C-F983-716C-34FB6A88AA7C}"/>
              </a:ext>
            </a:extLst>
          </p:cNvPr>
          <p:cNvSpPr>
            <a:spLocks noChangeArrowheads="1"/>
          </p:cNvSpPr>
          <p:nvPr userDrawn="1"/>
        </p:nvSpPr>
        <p:spPr bwMode="auto">
          <a:xfrm>
            <a:off x="0" y="3479170"/>
            <a:ext cx="223138"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pic>
        <p:nvPicPr>
          <p:cNvPr id="14" name="Picture 27" descr="H:\BRANDING\GCN logo\NEW GARDEN COURT NORTH LOGO.jpg">
            <a:extLst>
              <a:ext uri="{FF2B5EF4-FFF2-40B4-BE49-F238E27FC236}">
                <a16:creationId xmlns:a16="http://schemas.microsoft.com/office/drawing/2014/main" id="{2A25EC26-A3FA-3D94-15EF-9A64315E1EC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88018" y="5013325"/>
            <a:ext cx="182456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8" descr="Irwin Mitchell Solicitors">
            <a:extLst>
              <a:ext uri="{FF2B5EF4-FFF2-40B4-BE49-F238E27FC236}">
                <a16:creationId xmlns:a16="http://schemas.microsoft.com/office/drawing/2014/main" id="{EBD3C007-BF44-40AC-1F8C-B88C1B5E924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976785" y="5584826"/>
            <a:ext cx="2933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Grp="1" noChangeArrowheads="1"/>
          </p:cNvSpPr>
          <p:nvPr>
            <p:ph type="ctrTitle" idx="4294967295"/>
          </p:nvPr>
        </p:nvSpPr>
        <p:spPr bwMode="auto">
          <a:xfrm>
            <a:off x="0" y="2565400"/>
            <a:ext cx="12192000" cy="2447925"/>
          </a:xfrm>
          <a:prstGeom prst="rect">
            <a:avLst/>
          </a:prstGeom>
          <a:noFill/>
        </p:spPr>
        <p:txBody>
          <a:bodyPr/>
          <a:lstStyle>
            <a:lvl1pPr>
              <a:defRPr baseline="0"/>
            </a:lvl1pPr>
          </a:lstStyle>
          <a:p>
            <a:r>
              <a:rPr lang="en-US" altLang="en-US"/>
              <a:t>Click to edit Master title style</a:t>
            </a:r>
            <a:endParaRPr lang="en-GB" altLang="en-US" dirty="0"/>
          </a:p>
        </p:txBody>
      </p:sp>
    </p:spTree>
    <p:extLst>
      <p:ext uri="{BB962C8B-B14F-4D97-AF65-F5344CB8AC3E}">
        <p14:creationId xmlns:p14="http://schemas.microsoft.com/office/powerpoint/2010/main" val="39137548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8672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D4374CE-87D8-6F3A-18AE-CDB674D36145}"/>
              </a:ext>
            </a:extLst>
          </p:cNvPr>
          <p:cNvSpPr txBox="1">
            <a:spLocks noChangeArrowheads="1"/>
          </p:cNvSpPr>
          <p:nvPr userDrawn="1"/>
        </p:nvSpPr>
        <p:spPr>
          <a:xfrm>
            <a:off x="0" y="2205039"/>
            <a:ext cx="12192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a:solidFill>
                  <a:prstClr val="black"/>
                </a:solidFill>
              </a:rPr>
            </a:br>
            <a:endParaRPr lang="en-GB" altLang="en-US" sz="2800" b="1" u="sng">
              <a:solidFill>
                <a:prstClr val="black"/>
              </a:solidFill>
            </a:endParaRPr>
          </a:p>
        </p:txBody>
      </p:sp>
      <p:sp>
        <p:nvSpPr>
          <p:cNvPr id="3" name="Rectangle 5">
            <a:extLst>
              <a:ext uri="{FF2B5EF4-FFF2-40B4-BE49-F238E27FC236}">
                <a16:creationId xmlns:a16="http://schemas.microsoft.com/office/drawing/2014/main" id="{0BF52FFB-6F6C-6E93-45B2-7153D09B17F0}"/>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4" name="Rectangle 7">
            <a:extLst>
              <a:ext uri="{FF2B5EF4-FFF2-40B4-BE49-F238E27FC236}">
                <a16:creationId xmlns:a16="http://schemas.microsoft.com/office/drawing/2014/main" id="{1DF55CD4-5E38-E6FB-0D21-22246193E3A2}"/>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5" name="Rectangle 9">
            <a:extLst>
              <a:ext uri="{FF2B5EF4-FFF2-40B4-BE49-F238E27FC236}">
                <a16:creationId xmlns:a16="http://schemas.microsoft.com/office/drawing/2014/main" id="{22262D88-3A57-262F-1D4B-E26C85EDCAC9}"/>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6" name="Rectangle 11">
            <a:extLst>
              <a:ext uri="{FF2B5EF4-FFF2-40B4-BE49-F238E27FC236}">
                <a16:creationId xmlns:a16="http://schemas.microsoft.com/office/drawing/2014/main" id="{310F3BD9-5E8A-936A-A7BC-09E0D84DECFD}"/>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7" name="Rectangle 6">
            <a:extLst>
              <a:ext uri="{FF2B5EF4-FFF2-40B4-BE49-F238E27FC236}">
                <a16:creationId xmlns:a16="http://schemas.microsoft.com/office/drawing/2014/main" id="{6E5BA15E-9249-519E-6E20-06FE50C4DE07}"/>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8" name="Rectangle 15">
            <a:extLst>
              <a:ext uri="{FF2B5EF4-FFF2-40B4-BE49-F238E27FC236}">
                <a16:creationId xmlns:a16="http://schemas.microsoft.com/office/drawing/2014/main" id="{850DB950-00FF-96A7-1164-27B8FDBADBAD}"/>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pic>
        <p:nvPicPr>
          <p:cNvPr id="9" name="Picture 16">
            <a:extLst>
              <a:ext uri="{FF2B5EF4-FFF2-40B4-BE49-F238E27FC236}">
                <a16:creationId xmlns:a16="http://schemas.microsoft.com/office/drawing/2014/main" id="{3290BF9E-1021-4ED0-6229-FFD6F1C5EB0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96267" y="125414"/>
            <a:ext cx="4116917" cy="243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17">
            <a:extLst>
              <a:ext uri="{FF2B5EF4-FFF2-40B4-BE49-F238E27FC236}">
                <a16:creationId xmlns:a16="http://schemas.microsoft.com/office/drawing/2014/main" id="{B0395780-2264-D811-26AD-D4295A532AB4}"/>
              </a:ext>
            </a:extLst>
          </p:cNvPr>
          <p:cNvSpPr>
            <a:spLocks noChangeArrowheads="1"/>
          </p:cNvSpPr>
          <p:nvPr userDrawn="1"/>
        </p:nvSpPr>
        <p:spPr bwMode="auto">
          <a:xfrm>
            <a:off x="1" y="-2231"/>
            <a:ext cx="184731" cy="461665"/>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eaLnBrk="1" hangingPunct="1">
              <a:defRPr/>
            </a:pPr>
            <a:endParaRPr lang="en-GB" altLang="en-US" sz="2400">
              <a:solidFill>
                <a:prstClr val="black"/>
              </a:solidFill>
            </a:endParaRPr>
          </a:p>
        </p:txBody>
      </p:sp>
      <p:sp>
        <p:nvSpPr>
          <p:cNvPr id="11" name="Rectangle 18">
            <a:extLst>
              <a:ext uri="{FF2B5EF4-FFF2-40B4-BE49-F238E27FC236}">
                <a16:creationId xmlns:a16="http://schemas.microsoft.com/office/drawing/2014/main" id="{2C30C67A-62CF-1549-8D53-DBD58F26E193}"/>
              </a:ext>
            </a:extLst>
          </p:cNvPr>
          <p:cNvSpPr>
            <a:spLocks noChangeArrowheads="1"/>
          </p:cNvSpPr>
          <p:nvPr userDrawn="1"/>
        </p:nvSpPr>
        <p:spPr bwMode="auto">
          <a:xfrm>
            <a:off x="0" y="1088395"/>
            <a:ext cx="261610" cy="26161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sp>
        <p:nvSpPr>
          <p:cNvPr id="12" name="Rectangle 19">
            <a:extLst>
              <a:ext uri="{FF2B5EF4-FFF2-40B4-BE49-F238E27FC236}">
                <a16:creationId xmlns:a16="http://schemas.microsoft.com/office/drawing/2014/main" id="{7811B3C1-2D9E-B9C9-6102-16164452D897}"/>
              </a:ext>
            </a:extLst>
          </p:cNvPr>
          <p:cNvSpPr>
            <a:spLocks noChangeArrowheads="1"/>
          </p:cNvSpPr>
          <p:nvPr userDrawn="1"/>
        </p:nvSpPr>
        <p:spPr bwMode="auto">
          <a:xfrm>
            <a:off x="0" y="2526670"/>
            <a:ext cx="216726" cy="26161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latin typeface="Calibri" pitchFamily="34" charset="0"/>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sp>
        <p:nvSpPr>
          <p:cNvPr id="13" name="Rectangle 20">
            <a:extLst>
              <a:ext uri="{FF2B5EF4-FFF2-40B4-BE49-F238E27FC236}">
                <a16:creationId xmlns:a16="http://schemas.microsoft.com/office/drawing/2014/main" id="{B912DA10-D020-A5FE-FE2A-A2D3BA38BA68}"/>
              </a:ext>
            </a:extLst>
          </p:cNvPr>
          <p:cNvSpPr>
            <a:spLocks noChangeArrowheads="1"/>
          </p:cNvSpPr>
          <p:nvPr userDrawn="1"/>
        </p:nvSpPr>
        <p:spPr bwMode="auto">
          <a:xfrm>
            <a:off x="0" y="3479170"/>
            <a:ext cx="223138" cy="26161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pic>
        <p:nvPicPr>
          <p:cNvPr id="14" name="Picture 27" descr="H:\BRANDING\GCN logo\NEW GARDEN COURT NORTH LOGO.jpg">
            <a:extLst>
              <a:ext uri="{FF2B5EF4-FFF2-40B4-BE49-F238E27FC236}">
                <a16:creationId xmlns:a16="http://schemas.microsoft.com/office/drawing/2014/main" id="{043674CD-E2B7-25BD-495A-EA211E8C8DB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88018" y="5013325"/>
            <a:ext cx="182456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8" descr="Irwin Mitchell Solicitors">
            <a:extLst>
              <a:ext uri="{FF2B5EF4-FFF2-40B4-BE49-F238E27FC236}">
                <a16:creationId xmlns:a16="http://schemas.microsoft.com/office/drawing/2014/main" id="{45F1F6A7-EADA-3693-E0F8-39893845CF6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976785" y="5584826"/>
            <a:ext cx="2933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Grp="1" noChangeArrowheads="1"/>
          </p:cNvSpPr>
          <p:nvPr>
            <p:ph type="ctrTitle" idx="4294967295"/>
          </p:nvPr>
        </p:nvSpPr>
        <p:spPr bwMode="auto">
          <a:xfrm>
            <a:off x="0" y="2565400"/>
            <a:ext cx="12192000" cy="2447925"/>
          </a:xfrm>
          <a:prstGeom prst="rect">
            <a:avLst/>
          </a:prstGeom>
          <a:noFill/>
        </p:spPr>
        <p:txBody>
          <a:bodyPr/>
          <a:lstStyle>
            <a:lvl1pPr>
              <a:defRPr baseline="0"/>
            </a:lvl1pPr>
          </a:lstStyle>
          <a:p>
            <a:r>
              <a:rPr lang="en-US" altLang="en-US"/>
              <a:t>Click to edit Master title style</a:t>
            </a:r>
            <a:endParaRPr lang="en-GB" altLang="en-US"/>
          </a:p>
        </p:txBody>
      </p:sp>
    </p:spTree>
    <p:extLst>
      <p:ext uri="{BB962C8B-B14F-4D97-AF65-F5344CB8AC3E}">
        <p14:creationId xmlns:p14="http://schemas.microsoft.com/office/powerpoint/2010/main" val="377827296"/>
      </p:ext>
    </p:extLst>
  </p:cSld>
  <p:clrMapOvr>
    <a:masterClrMapping/>
  </p:clrMapOvr>
  <p:transition spd="slow"/>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 name="Shape 19">
            <a:extLst>
              <a:ext uri="{FF2B5EF4-FFF2-40B4-BE49-F238E27FC236}">
                <a16:creationId xmlns:a16="http://schemas.microsoft.com/office/drawing/2014/main" id="{5AD64841-F1B5-7057-8863-1CC83DA3EEC7}"/>
              </a:ext>
            </a:extLst>
          </p:cNvPr>
          <p:cNvSpPr txBox="1">
            <a:spLocks noGrp="1"/>
          </p:cNvSpPr>
          <p:nvPr>
            <p:ph type="sldNum" idx="10"/>
          </p:nvPr>
        </p:nvSpPr>
        <p:spPr>
          <a:xfrm>
            <a:off x="11296651" y="6218239"/>
            <a:ext cx="732367" cy="523875"/>
          </a:xfrm>
          <a:prstGeom prst="rect">
            <a:avLst/>
          </a:prstGeom>
        </p:spPr>
        <p:txBody>
          <a:bodyPr vert="horz" wrap="square" lIns="91425" tIns="91425" rIns="91425" bIns="91425" numCol="1" anchor="ctr" anchorCtr="0" compatLnSpc="1">
            <a:prstTxWarp prst="textNoShape">
              <a:avLst/>
            </a:prstTxWarp>
            <a:noAutofit/>
          </a:bodyPr>
          <a:lstStyle>
            <a:lvl1pPr>
              <a:defRPr/>
            </a:lvl1pPr>
          </a:lstStyle>
          <a:p>
            <a:pPr>
              <a:defRPr/>
            </a:pPr>
            <a:fld id="{2721162B-6F25-4849-BCFE-21D0CC22E5E8}" type="slidenum">
              <a:rPr lang="en-US" altLang="en-US"/>
              <a:pPr>
                <a:defRPr/>
              </a:pPr>
              <a:t>‹#›</a:t>
            </a:fld>
            <a:endParaRPr lang="en-US" altLang="en-US"/>
          </a:p>
        </p:txBody>
      </p:sp>
    </p:spTree>
    <p:extLst>
      <p:ext uri="{BB962C8B-B14F-4D97-AF65-F5344CB8AC3E}">
        <p14:creationId xmlns:p14="http://schemas.microsoft.com/office/powerpoint/2010/main" val="12875873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BE01961F-8AFD-795A-9068-49F60669A1D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6D44E244-0F32-3D36-FCAE-20FA13A28039}"/>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14400" y="2130434"/>
            <a:ext cx="10363200" cy="1470025"/>
          </a:xfrm>
          <a:prstGeom prst="rect">
            <a:avLst/>
          </a:prstGeom>
        </p:spPr>
        <p:txBody>
          <a:bodyPr/>
          <a:lstStyle>
            <a:lvl1pPr>
              <a:defRPr sz="3000">
                <a:latin typeface="Foundry Sterling Bold" panose="02000800040000020004" pitchFamily="50"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latin typeface="Foundry Sterling Book" panose="02000503040000020004"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55831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28463357-5055-0F8E-662A-FAE8F87010F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53251" y="142875"/>
            <a:ext cx="5069416"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1436C9B0-26E1-9B7D-478F-4F260F846E2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1B519E26-9A06-848E-F25E-DBE12B274C37}"/>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0" y="1571628"/>
            <a:ext cx="8629651" cy="796925"/>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286010" y="2643189"/>
            <a:ext cx="8667751" cy="35004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446786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462C9229-9693-8E8B-1DFD-A9C47A21D9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53251" y="142875"/>
            <a:ext cx="5069416"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48478BAC-1369-9242-699D-5EE1D0B04BE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72F5F830-2758-9D79-8A9E-F5F3D87DD436}"/>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0" y="1571628"/>
            <a:ext cx="8629651" cy="796925"/>
          </a:xfrm>
          <a:prstGeom prst="rect">
            <a:avLst/>
          </a:prstGeom>
        </p:spPr>
        <p:txBody>
          <a:bodyPr/>
          <a:lstStyle>
            <a:lvl1pPr>
              <a:defRPr sz="3000">
                <a:latin typeface="Foundry Sterling Bold" panose="02000800040000020004" pitchFamily="50" charset="0"/>
              </a:defRPr>
            </a:lvl1pPr>
          </a:lstStyle>
          <a:p>
            <a:r>
              <a:rPr lang="en-US" dirty="0"/>
              <a:t>Click to edit Master title style</a:t>
            </a:r>
          </a:p>
        </p:txBody>
      </p:sp>
      <p:sp>
        <p:nvSpPr>
          <p:cNvPr id="3" name="Content Placeholder 2"/>
          <p:cNvSpPr>
            <a:spLocks noGrp="1"/>
          </p:cNvSpPr>
          <p:nvPr>
            <p:ph idx="1"/>
          </p:nvPr>
        </p:nvSpPr>
        <p:spPr>
          <a:xfrm>
            <a:off x="2286010" y="2643189"/>
            <a:ext cx="8667751" cy="3500437"/>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926081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A3075E8C-2B96-2707-09E0-AA643CB7502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53251" y="142875"/>
            <a:ext cx="5069416"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3C89DDBF-D57D-E66B-B3D4-E92ECC211B7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334ED2B1-6E33-3F8F-55FA-807AB84EC0E8}"/>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0" y="1571628"/>
            <a:ext cx="8629651" cy="796925"/>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286010" y="2643189"/>
            <a:ext cx="8667751" cy="35004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39871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 preserve="1">
  <p:cSld name="3_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577944C9-002F-4E85-1B1A-36D385D7F2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53251" y="142875"/>
            <a:ext cx="5069416"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8F4C0B67-9FD8-8F1D-A67E-89373C3998B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00E811DC-9094-95BA-F447-89AD1E662476}"/>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0" y="1571628"/>
            <a:ext cx="8629651" cy="796925"/>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286010" y="2643189"/>
            <a:ext cx="8667751" cy="3500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25433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44710D85-54EA-E001-9247-59AE3127D49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FA4082CC-C123-2367-9511-3CA9BEC31A31}"/>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242821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F8D94BC-DB35-D6ED-3976-31029F8791E2}"/>
              </a:ext>
            </a:extLst>
          </p:cNvPr>
          <p:cNvSpPr txBox="1">
            <a:spLocks noChangeArrowheads="1"/>
          </p:cNvSpPr>
          <p:nvPr userDrawn="1"/>
        </p:nvSpPr>
        <p:spPr>
          <a:xfrm>
            <a:off x="0" y="2205039"/>
            <a:ext cx="12192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dirty="0"/>
            </a:br>
            <a:endParaRPr lang="en-GB" altLang="en-US" sz="2800" b="1" u="sng" dirty="0"/>
          </a:p>
        </p:txBody>
      </p:sp>
      <p:sp>
        <p:nvSpPr>
          <p:cNvPr id="3" name="Rectangle 5">
            <a:extLst>
              <a:ext uri="{FF2B5EF4-FFF2-40B4-BE49-F238E27FC236}">
                <a16:creationId xmlns:a16="http://schemas.microsoft.com/office/drawing/2014/main" id="{7FA3A796-3712-C6DB-F3EF-F8F9D4E4B5FB}"/>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4" name="Rectangle 7">
            <a:extLst>
              <a:ext uri="{FF2B5EF4-FFF2-40B4-BE49-F238E27FC236}">
                <a16:creationId xmlns:a16="http://schemas.microsoft.com/office/drawing/2014/main" id="{6015E166-B696-2BDF-4067-D3F2106982A3}"/>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5" name="Rectangle 9">
            <a:extLst>
              <a:ext uri="{FF2B5EF4-FFF2-40B4-BE49-F238E27FC236}">
                <a16:creationId xmlns:a16="http://schemas.microsoft.com/office/drawing/2014/main" id="{8E1ECFFB-38B0-9A91-C719-7E753ECF5069}"/>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6" name="Rectangle 11">
            <a:extLst>
              <a:ext uri="{FF2B5EF4-FFF2-40B4-BE49-F238E27FC236}">
                <a16:creationId xmlns:a16="http://schemas.microsoft.com/office/drawing/2014/main" id="{730E6CFD-75A0-0099-BEFA-4248A2AF4FFA}"/>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7" name="Rectangle 6">
            <a:extLst>
              <a:ext uri="{FF2B5EF4-FFF2-40B4-BE49-F238E27FC236}">
                <a16:creationId xmlns:a16="http://schemas.microsoft.com/office/drawing/2014/main" id="{14BF31C2-7EB3-16DE-DE07-13F2241005CE}"/>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8" name="Rectangle 15">
            <a:extLst>
              <a:ext uri="{FF2B5EF4-FFF2-40B4-BE49-F238E27FC236}">
                <a16:creationId xmlns:a16="http://schemas.microsoft.com/office/drawing/2014/main" id="{EAB467A2-9286-AAE9-D482-23677DA8C50C}"/>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pic>
        <p:nvPicPr>
          <p:cNvPr id="9" name="Picture 16">
            <a:extLst>
              <a:ext uri="{FF2B5EF4-FFF2-40B4-BE49-F238E27FC236}">
                <a16:creationId xmlns:a16="http://schemas.microsoft.com/office/drawing/2014/main" id="{91B507ED-D912-89F8-5C0C-DC3D1D45C63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96267" y="125414"/>
            <a:ext cx="4116917" cy="243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a:extLst>
              <a:ext uri="{FF2B5EF4-FFF2-40B4-BE49-F238E27FC236}">
                <a16:creationId xmlns:a16="http://schemas.microsoft.com/office/drawing/2014/main" id="{9FB5E15D-A702-04A0-6222-4644C70F24A9}"/>
              </a:ext>
            </a:extLst>
          </p:cNvPr>
          <p:cNvSpPr>
            <a:spLocks noChangeArrowheads="1"/>
          </p:cNvSpPr>
          <p:nvPr userDrawn="1"/>
        </p:nvSpPr>
        <p:spPr bwMode="auto">
          <a:xfrm>
            <a:off x="0" y="43934"/>
            <a:ext cx="184731" cy="369332"/>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1" name="Rectangle 18">
            <a:extLst>
              <a:ext uri="{FF2B5EF4-FFF2-40B4-BE49-F238E27FC236}">
                <a16:creationId xmlns:a16="http://schemas.microsoft.com/office/drawing/2014/main" id="{C9F4792D-D18F-416C-ADBA-58CD49BAA01F}"/>
              </a:ext>
            </a:extLst>
          </p:cNvPr>
          <p:cNvSpPr>
            <a:spLocks noChangeArrowheads="1"/>
          </p:cNvSpPr>
          <p:nvPr userDrawn="1"/>
        </p:nvSpPr>
        <p:spPr bwMode="auto">
          <a:xfrm>
            <a:off x="0" y="1088395"/>
            <a:ext cx="261610"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2" name="Rectangle 19">
            <a:extLst>
              <a:ext uri="{FF2B5EF4-FFF2-40B4-BE49-F238E27FC236}">
                <a16:creationId xmlns:a16="http://schemas.microsoft.com/office/drawing/2014/main" id="{15CB91C9-012F-09AD-48B2-68E70FBCE711}"/>
              </a:ext>
            </a:extLst>
          </p:cNvPr>
          <p:cNvSpPr>
            <a:spLocks noChangeArrowheads="1"/>
          </p:cNvSpPr>
          <p:nvPr userDrawn="1"/>
        </p:nvSpPr>
        <p:spPr bwMode="auto">
          <a:xfrm>
            <a:off x="0" y="2526670"/>
            <a:ext cx="216726"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latin typeface="Calibri" pitchFamily="34" charset="0"/>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3" name="Rectangle 20">
            <a:extLst>
              <a:ext uri="{FF2B5EF4-FFF2-40B4-BE49-F238E27FC236}">
                <a16:creationId xmlns:a16="http://schemas.microsoft.com/office/drawing/2014/main" id="{66F09A1B-091D-56D5-01E9-D3CCC9FAF162}"/>
              </a:ext>
            </a:extLst>
          </p:cNvPr>
          <p:cNvSpPr>
            <a:spLocks noChangeArrowheads="1"/>
          </p:cNvSpPr>
          <p:nvPr userDrawn="1"/>
        </p:nvSpPr>
        <p:spPr bwMode="auto">
          <a:xfrm>
            <a:off x="0" y="3479170"/>
            <a:ext cx="223138"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pic>
        <p:nvPicPr>
          <p:cNvPr id="14" name="Picture 27" descr="H:\BRANDING\GCN logo\NEW GARDEN COURT NORTH LOGO.jpg">
            <a:extLst>
              <a:ext uri="{FF2B5EF4-FFF2-40B4-BE49-F238E27FC236}">
                <a16:creationId xmlns:a16="http://schemas.microsoft.com/office/drawing/2014/main" id="{FE058B82-8FB9-096B-4378-4C7F616AC6E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88018" y="5013325"/>
            <a:ext cx="182456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8" descr="Irwin Mitchell Solicitors">
            <a:extLst>
              <a:ext uri="{FF2B5EF4-FFF2-40B4-BE49-F238E27FC236}">
                <a16:creationId xmlns:a16="http://schemas.microsoft.com/office/drawing/2014/main" id="{ECC2BDC1-A21E-072C-CE79-2B6D00FC604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976785" y="5584826"/>
            <a:ext cx="2933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Grp="1" noChangeArrowheads="1"/>
          </p:cNvSpPr>
          <p:nvPr>
            <p:ph type="ctrTitle" idx="4294967295"/>
          </p:nvPr>
        </p:nvSpPr>
        <p:spPr bwMode="auto">
          <a:xfrm>
            <a:off x="0" y="2565400"/>
            <a:ext cx="12192000" cy="2447925"/>
          </a:xfrm>
          <a:prstGeom prst="rect">
            <a:avLst/>
          </a:prstGeom>
          <a:noFill/>
        </p:spPr>
        <p:txBody>
          <a:bodyPr/>
          <a:lstStyle>
            <a:lvl1pPr>
              <a:defRPr baseline="0"/>
            </a:lvl1pPr>
          </a:lstStyle>
          <a:p>
            <a:r>
              <a:rPr lang="en-US" altLang="en-US"/>
              <a:t>Click to edit Master title style</a:t>
            </a:r>
            <a:endParaRPr lang="en-GB" altLang="en-US" dirty="0"/>
          </a:p>
        </p:txBody>
      </p:sp>
    </p:spTree>
    <p:extLst>
      <p:ext uri="{BB962C8B-B14F-4D97-AF65-F5344CB8AC3E}">
        <p14:creationId xmlns:p14="http://schemas.microsoft.com/office/powerpoint/2010/main" val="22859745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2865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981407E-79E8-0F63-B545-5D0E3FD8B289}"/>
              </a:ext>
            </a:extLst>
          </p:cNvPr>
          <p:cNvSpPr txBox="1">
            <a:spLocks noChangeArrowheads="1"/>
          </p:cNvSpPr>
          <p:nvPr userDrawn="1"/>
        </p:nvSpPr>
        <p:spPr>
          <a:xfrm>
            <a:off x="0" y="2205039"/>
            <a:ext cx="12192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a:solidFill>
                  <a:prstClr val="black"/>
                </a:solidFill>
              </a:rPr>
            </a:br>
            <a:endParaRPr lang="en-GB" altLang="en-US" sz="2800" b="1" u="sng">
              <a:solidFill>
                <a:prstClr val="black"/>
              </a:solidFill>
            </a:endParaRPr>
          </a:p>
        </p:txBody>
      </p:sp>
      <p:sp>
        <p:nvSpPr>
          <p:cNvPr id="3" name="Rectangle 5">
            <a:extLst>
              <a:ext uri="{FF2B5EF4-FFF2-40B4-BE49-F238E27FC236}">
                <a16:creationId xmlns:a16="http://schemas.microsoft.com/office/drawing/2014/main" id="{CFB37559-69F7-875A-259D-323C2A44C541}"/>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4" name="Rectangle 7">
            <a:extLst>
              <a:ext uri="{FF2B5EF4-FFF2-40B4-BE49-F238E27FC236}">
                <a16:creationId xmlns:a16="http://schemas.microsoft.com/office/drawing/2014/main" id="{28E53EF7-161A-D3A8-09E9-4A95E03A3995}"/>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5" name="Rectangle 9">
            <a:extLst>
              <a:ext uri="{FF2B5EF4-FFF2-40B4-BE49-F238E27FC236}">
                <a16:creationId xmlns:a16="http://schemas.microsoft.com/office/drawing/2014/main" id="{02A6EB18-EDBA-45F6-6B26-AC9AED265191}"/>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6" name="Rectangle 11">
            <a:extLst>
              <a:ext uri="{FF2B5EF4-FFF2-40B4-BE49-F238E27FC236}">
                <a16:creationId xmlns:a16="http://schemas.microsoft.com/office/drawing/2014/main" id="{CC230E3A-D59A-6D2D-FBB3-51D542FC548B}"/>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7" name="Rectangle 6">
            <a:extLst>
              <a:ext uri="{FF2B5EF4-FFF2-40B4-BE49-F238E27FC236}">
                <a16:creationId xmlns:a16="http://schemas.microsoft.com/office/drawing/2014/main" id="{41EC85EC-6CF7-1927-4DE5-B02876777F65}"/>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8" name="Rectangle 15">
            <a:extLst>
              <a:ext uri="{FF2B5EF4-FFF2-40B4-BE49-F238E27FC236}">
                <a16:creationId xmlns:a16="http://schemas.microsoft.com/office/drawing/2014/main" id="{9C84D4C5-94A1-A570-F208-C893B8ADC7C1}"/>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pic>
        <p:nvPicPr>
          <p:cNvPr id="9" name="Picture 16">
            <a:extLst>
              <a:ext uri="{FF2B5EF4-FFF2-40B4-BE49-F238E27FC236}">
                <a16:creationId xmlns:a16="http://schemas.microsoft.com/office/drawing/2014/main" id="{A3C8E78D-7E37-F395-1DE3-11613892330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96267" y="125414"/>
            <a:ext cx="4116917" cy="243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17">
            <a:extLst>
              <a:ext uri="{FF2B5EF4-FFF2-40B4-BE49-F238E27FC236}">
                <a16:creationId xmlns:a16="http://schemas.microsoft.com/office/drawing/2014/main" id="{264473F7-0131-E21B-1DF5-1E0101B94728}"/>
              </a:ext>
            </a:extLst>
          </p:cNvPr>
          <p:cNvSpPr>
            <a:spLocks noChangeArrowheads="1"/>
          </p:cNvSpPr>
          <p:nvPr userDrawn="1"/>
        </p:nvSpPr>
        <p:spPr bwMode="auto">
          <a:xfrm>
            <a:off x="0" y="-2232"/>
            <a:ext cx="184731" cy="461665"/>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eaLnBrk="1" hangingPunct="1">
              <a:defRPr/>
            </a:pPr>
            <a:endParaRPr lang="en-GB" altLang="en-US" sz="2400">
              <a:solidFill>
                <a:prstClr val="black"/>
              </a:solidFill>
            </a:endParaRPr>
          </a:p>
        </p:txBody>
      </p:sp>
      <p:sp>
        <p:nvSpPr>
          <p:cNvPr id="11" name="Rectangle 18">
            <a:extLst>
              <a:ext uri="{FF2B5EF4-FFF2-40B4-BE49-F238E27FC236}">
                <a16:creationId xmlns:a16="http://schemas.microsoft.com/office/drawing/2014/main" id="{6934FB8A-4BB5-4DCD-96C2-F35D7345B875}"/>
              </a:ext>
            </a:extLst>
          </p:cNvPr>
          <p:cNvSpPr>
            <a:spLocks noChangeArrowheads="1"/>
          </p:cNvSpPr>
          <p:nvPr userDrawn="1"/>
        </p:nvSpPr>
        <p:spPr bwMode="auto">
          <a:xfrm>
            <a:off x="0" y="1088395"/>
            <a:ext cx="261610" cy="26161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sp>
        <p:nvSpPr>
          <p:cNvPr id="12" name="Rectangle 19">
            <a:extLst>
              <a:ext uri="{FF2B5EF4-FFF2-40B4-BE49-F238E27FC236}">
                <a16:creationId xmlns:a16="http://schemas.microsoft.com/office/drawing/2014/main" id="{F6066790-7515-4ED2-7C59-1A879D9C9E89}"/>
              </a:ext>
            </a:extLst>
          </p:cNvPr>
          <p:cNvSpPr>
            <a:spLocks noChangeArrowheads="1"/>
          </p:cNvSpPr>
          <p:nvPr userDrawn="1"/>
        </p:nvSpPr>
        <p:spPr bwMode="auto">
          <a:xfrm>
            <a:off x="0" y="2526670"/>
            <a:ext cx="216726" cy="26161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latin typeface="Calibri" pitchFamily="34" charset="0"/>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sp>
        <p:nvSpPr>
          <p:cNvPr id="13" name="Rectangle 20">
            <a:extLst>
              <a:ext uri="{FF2B5EF4-FFF2-40B4-BE49-F238E27FC236}">
                <a16:creationId xmlns:a16="http://schemas.microsoft.com/office/drawing/2014/main" id="{84F8BC01-DB19-9C9C-4145-A27B774B68DD}"/>
              </a:ext>
            </a:extLst>
          </p:cNvPr>
          <p:cNvSpPr>
            <a:spLocks noChangeArrowheads="1"/>
          </p:cNvSpPr>
          <p:nvPr userDrawn="1"/>
        </p:nvSpPr>
        <p:spPr bwMode="auto">
          <a:xfrm>
            <a:off x="0" y="3479170"/>
            <a:ext cx="223138" cy="26161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pic>
        <p:nvPicPr>
          <p:cNvPr id="14" name="Picture 27" descr="H:\BRANDING\GCN logo\NEW GARDEN COURT NORTH LOGO.jpg">
            <a:extLst>
              <a:ext uri="{FF2B5EF4-FFF2-40B4-BE49-F238E27FC236}">
                <a16:creationId xmlns:a16="http://schemas.microsoft.com/office/drawing/2014/main" id="{9607F5F7-27A7-2599-9502-B9EDAED8DA9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88018" y="5013325"/>
            <a:ext cx="182456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8" descr="Irwin Mitchell Solicitors">
            <a:extLst>
              <a:ext uri="{FF2B5EF4-FFF2-40B4-BE49-F238E27FC236}">
                <a16:creationId xmlns:a16="http://schemas.microsoft.com/office/drawing/2014/main" id="{077A85ED-2349-DF3E-5FB1-6BCE80AC78C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976785" y="5584826"/>
            <a:ext cx="2933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Grp="1" noChangeArrowheads="1"/>
          </p:cNvSpPr>
          <p:nvPr>
            <p:ph type="ctrTitle" idx="4294967295"/>
          </p:nvPr>
        </p:nvSpPr>
        <p:spPr bwMode="auto">
          <a:xfrm>
            <a:off x="0" y="2565400"/>
            <a:ext cx="12192000" cy="2447925"/>
          </a:xfrm>
          <a:prstGeom prst="rect">
            <a:avLst/>
          </a:prstGeom>
          <a:noFill/>
        </p:spPr>
        <p:txBody>
          <a:bodyPr/>
          <a:lstStyle>
            <a:lvl1pPr>
              <a:defRPr baseline="0"/>
            </a:lvl1pPr>
          </a:lstStyle>
          <a:p>
            <a:r>
              <a:rPr lang="en-US" altLang="en-US"/>
              <a:t>Click to edit Master title style</a:t>
            </a:r>
            <a:endParaRPr lang="en-GB" altLang="en-US"/>
          </a:p>
        </p:txBody>
      </p:sp>
    </p:spTree>
    <p:extLst>
      <p:ext uri="{BB962C8B-B14F-4D97-AF65-F5344CB8AC3E}">
        <p14:creationId xmlns:p14="http://schemas.microsoft.com/office/powerpoint/2010/main" val="2737831660"/>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3_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B51AE730-E879-0B12-0B15-C485611EAC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53251" y="142875"/>
            <a:ext cx="5069416"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4EA6AE41-4627-7572-6D85-F49CB43C5BE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61833AE3-D43B-5D8B-E58B-6858E7BCF364}"/>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0" y="1571628"/>
            <a:ext cx="8629651" cy="796925"/>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286010" y="2643189"/>
            <a:ext cx="8667751" cy="3500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203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4193AF40-0FEB-6422-753F-0CB2C26190E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50517" y="1"/>
            <a:ext cx="594148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DD96FCCA-F5F5-0C36-63FC-A9B14BF18A4B}"/>
              </a:ext>
            </a:extLst>
          </p:cNvPr>
          <p:cNvCxnSpPr/>
          <p:nvPr userDrawn="1"/>
        </p:nvCxnSpPr>
        <p:spPr>
          <a:xfrm>
            <a:off x="-52917" y="1052513"/>
            <a:ext cx="1070398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90943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93E8447-1CA1-5724-7456-B4A8E421D3F1}"/>
              </a:ext>
            </a:extLst>
          </p:cNvPr>
          <p:cNvSpPr txBox="1">
            <a:spLocks noChangeArrowheads="1"/>
          </p:cNvSpPr>
          <p:nvPr userDrawn="1"/>
        </p:nvSpPr>
        <p:spPr>
          <a:xfrm>
            <a:off x="0" y="2205039"/>
            <a:ext cx="12192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dirty="0"/>
            </a:br>
            <a:endParaRPr lang="en-GB" altLang="en-US" sz="2800" b="1" u="sng" dirty="0"/>
          </a:p>
        </p:txBody>
      </p:sp>
      <p:sp>
        <p:nvSpPr>
          <p:cNvPr id="3" name="Rectangle 5">
            <a:extLst>
              <a:ext uri="{FF2B5EF4-FFF2-40B4-BE49-F238E27FC236}">
                <a16:creationId xmlns:a16="http://schemas.microsoft.com/office/drawing/2014/main" id="{534D58E8-4F1A-DF66-621B-60C02640101E}"/>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4" name="Rectangle 7">
            <a:extLst>
              <a:ext uri="{FF2B5EF4-FFF2-40B4-BE49-F238E27FC236}">
                <a16:creationId xmlns:a16="http://schemas.microsoft.com/office/drawing/2014/main" id="{9E6A0F5E-F9F6-FCFC-6C13-DA90A5679AD6}"/>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5" name="Rectangle 9">
            <a:extLst>
              <a:ext uri="{FF2B5EF4-FFF2-40B4-BE49-F238E27FC236}">
                <a16:creationId xmlns:a16="http://schemas.microsoft.com/office/drawing/2014/main" id="{6DAD8D6B-159B-B5A9-0B80-9E9ED371BBEB}"/>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6" name="Rectangle 11">
            <a:extLst>
              <a:ext uri="{FF2B5EF4-FFF2-40B4-BE49-F238E27FC236}">
                <a16:creationId xmlns:a16="http://schemas.microsoft.com/office/drawing/2014/main" id="{BE1B088D-C578-C17F-50A5-FC13B884D289}"/>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7" name="Rectangle 6">
            <a:extLst>
              <a:ext uri="{FF2B5EF4-FFF2-40B4-BE49-F238E27FC236}">
                <a16:creationId xmlns:a16="http://schemas.microsoft.com/office/drawing/2014/main" id="{E9952645-1AA6-15F8-A411-C1C1C82FA2D2}"/>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8" name="Rectangle 15">
            <a:extLst>
              <a:ext uri="{FF2B5EF4-FFF2-40B4-BE49-F238E27FC236}">
                <a16:creationId xmlns:a16="http://schemas.microsoft.com/office/drawing/2014/main" id="{6A177004-B152-9372-8868-D5DC883AAD13}"/>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pic>
        <p:nvPicPr>
          <p:cNvPr id="9" name="Picture 16">
            <a:extLst>
              <a:ext uri="{FF2B5EF4-FFF2-40B4-BE49-F238E27FC236}">
                <a16:creationId xmlns:a16="http://schemas.microsoft.com/office/drawing/2014/main" id="{BDB0BEDF-7296-D68E-A723-4535652007A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96267" y="125414"/>
            <a:ext cx="4116917" cy="243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a:extLst>
              <a:ext uri="{FF2B5EF4-FFF2-40B4-BE49-F238E27FC236}">
                <a16:creationId xmlns:a16="http://schemas.microsoft.com/office/drawing/2014/main" id="{0DA6732B-C4E6-70F3-1959-308FB6FD2FCF}"/>
              </a:ext>
            </a:extLst>
          </p:cNvPr>
          <p:cNvSpPr>
            <a:spLocks noChangeArrowheads="1"/>
          </p:cNvSpPr>
          <p:nvPr userDrawn="1"/>
        </p:nvSpPr>
        <p:spPr bwMode="auto">
          <a:xfrm>
            <a:off x="0" y="43934"/>
            <a:ext cx="184731" cy="369332"/>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1" name="Rectangle 18">
            <a:extLst>
              <a:ext uri="{FF2B5EF4-FFF2-40B4-BE49-F238E27FC236}">
                <a16:creationId xmlns:a16="http://schemas.microsoft.com/office/drawing/2014/main" id="{2F4710A8-0300-C609-7D7E-20878B08B3D2}"/>
              </a:ext>
            </a:extLst>
          </p:cNvPr>
          <p:cNvSpPr>
            <a:spLocks noChangeArrowheads="1"/>
          </p:cNvSpPr>
          <p:nvPr userDrawn="1"/>
        </p:nvSpPr>
        <p:spPr bwMode="auto">
          <a:xfrm>
            <a:off x="0" y="1088395"/>
            <a:ext cx="261610"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2" name="Rectangle 19">
            <a:extLst>
              <a:ext uri="{FF2B5EF4-FFF2-40B4-BE49-F238E27FC236}">
                <a16:creationId xmlns:a16="http://schemas.microsoft.com/office/drawing/2014/main" id="{732AFC66-5B6B-C32B-16F7-F4BE985ECF50}"/>
              </a:ext>
            </a:extLst>
          </p:cNvPr>
          <p:cNvSpPr>
            <a:spLocks noChangeArrowheads="1"/>
          </p:cNvSpPr>
          <p:nvPr userDrawn="1"/>
        </p:nvSpPr>
        <p:spPr bwMode="auto">
          <a:xfrm>
            <a:off x="0" y="2526670"/>
            <a:ext cx="216726"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latin typeface="Calibri" pitchFamily="34" charset="0"/>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3" name="Rectangle 20">
            <a:extLst>
              <a:ext uri="{FF2B5EF4-FFF2-40B4-BE49-F238E27FC236}">
                <a16:creationId xmlns:a16="http://schemas.microsoft.com/office/drawing/2014/main" id="{71D6321F-88B6-B82B-FD25-FB3BD8B197DC}"/>
              </a:ext>
            </a:extLst>
          </p:cNvPr>
          <p:cNvSpPr>
            <a:spLocks noChangeArrowheads="1"/>
          </p:cNvSpPr>
          <p:nvPr userDrawn="1"/>
        </p:nvSpPr>
        <p:spPr bwMode="auto">
          <a:xfrm>
            <a:off x="0" y="3479170"/>
            <a:ext cx="223138"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pic>
        <p:nvPicPr>
          <p:cNvPr id="14" name="Picture 27" descr="H:\BRANDING\GCN logo\NEW GARDEN COURT NORTH LOGO.jpg">
            <a:extLst>
              <a:ext uri="{FF2B5EF4-FFF2-40B4-BE49-F238E27FC236}">
                <a16:creationId xmlns:a16="http://schemas.microsoft.com/office/drawing/2014/main" id="{3B209218-166E-0A09-5C3D-8C667A33A81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88018" y="5013325"/>
            <a:ext cx="182456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8" descr="Irwin Mitchell Solicitors">
            <a:extLst>
              <a:ext uri="{FF2B5EF4-FFF2-40B4-BE49-F238E27FC236}">
                <a16:creationId xmlns:a16="http://schemas.microsoft.com/office/drawing/2014/main" id="{F031AD8B-F9C7-F8D2-D53D-3DC923415E4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976785" y="5584826"/>
            <a:ext cx="2933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Grp="1" noChangeArrowheads="1"/>
          </p:cNvSpPr>
          <p:nvPr>
            <p:ph type="ctrTitle" idx="4294967295"/>
          </p:nvPr>
        </p:nvSpPr>
        <p:spPr bwMode="auto">
          <a:xfrm>
            <a:off x="0" y="2565400"/>
            <a:ext cx="12192000" cy="2447925"/>
          </a:xfrm>
          <a:prstGeom prst="rect">
            <a:avLst/>
          </a:prstGeom>
          <a:noFill/>
        </p:spPr>
        <p:txBody>
          <a:bodyPr/>
          <a:lstStyle>
            <a:lvl1pPr>
              <a:defRPr baseline="0"/>
            </a:lvl1pPr>
          </a:lstStyle>
          <a:p>
            <a:r>
              <a:rPr lang="en-US" altLang="en-US"/>
              <a:t>Click to edit Master title style</a:t>
            </a:r>
            <a:endParaRPr lang="en-GB" altLang="en-US" dirty="0"/>
          </a:p>
        </p:txBody>
      </p:sp>
    </p:spTree>
    <p:extLst>
      <p:ext uri="{BB962C8B-B14F-4D97-AF65-F5344CB8AC3E}">
        <p14:creationId xmlns:p14="http://schemas.microsoft.com/office/powerpoint/2010/main" val="124797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3675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C75EFC1-E3D7-6603-3971-8B0BCD38BC8C}"/>
              </a:ext>
            </a:extLst>
          </p:cNvPr>
          <p:cNvSpPr txBox="1">
            <a:spLocks noChangeArrowheads="1"/>
          </p:cNvSpPr>
          <p:nvPr userDrawn="1"/>
        </p:nvSpPr>
        <p:spPr>
          <a:xfrm>
            <a:off x="0" y="2205039"/>
            <a:ext cx="12192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a:solidFill>
                  <a:prstClr val="black"/>
                </a:solidFill>
              </a:rPr>
            </a:br>
            <a:endParaRPr lang="en-GB" altLang="en-US" sz="2800" b="1" u="sng">
              <a:solidFill>
                <a:prstClr val="black"/>
              </a:solidFill>
            </a:endParaRPr>
          </a:p>
        </p:txBody>
      </p:sp>
      <p:sp>
        <p:nvSpPr>
          <p:cNvPr id="3" name="Rectangle 5">
            <a:extLst>
              <a:ext uri="{FF2B5EF4-FFF2-40B4-BE49-F238E27FC236}">
                <a16:creationId xmlns:a16="http://schemas.microsoft.com/office/drawing/2014/main" id="{7E6FB8CF-346F-E76A-10B1-EA074984F969}"/>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4" name="Rectangle 7">
            <a:extLst>
              <a:ext uri="{FF2B5EF4-FFF2-40B4-BE49-F238E27FC236}">
                <a16:creationId xmlns:a16="http://schemas.microsoft.com/office/drawing/2014/main" id="{BC4823AB-B166-2B74-9DA5-ADD93BD89939}"/>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5" name="Rectangle 9">
            <a:extLst>
              <a:ext uri="{FF2B5EF4-FFF2-40B4-BE49-F238E27FC236}">
                <a16:creationId xmlns:a16="http://schemas.microsoft.com/office/drawing/2014/main" id="{4F0F9E23-B4C0-FCDE-1265-31E3CEC7794D}"/>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6" name="Rectangle 11">
            <a:extLst>
              <a:ext uri="{FF2B5EF4-FFF2-40B4-BE49-F238E27FC236}">
                <a16:creationId xmlns:a16="http://schemas.microsoft.com/office/drawing/2014/main" id="{DC4A5D04-AE86-6DA3-1B97-FCF0B2D0E134}"/>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7" name="Rectangle 6">
            <a:extLst>
              <a:ext uri="{FF2B5EF4-FFF2-40B4-BE49-F238E27FC236}">
                <a16:creationId xmlns:a16="http://schemas.microsoft.com/office/drawing/2014/main" id="{EF71DDFE-DB63-0F5E-F7D2-78D86A98ED61}"/>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8" name="Rectangle 15">
            <a:extLst>
              <a:ext uri="{FF2B5EF4-FFF2-40B4-BE49-F238E27FC236}">
                <a16:creationId xmlns:a16="http://schemas.microsoft.com/office/drawing/2014/main" id="{4D3DD19E-B49E-1EDA-8D90-DD981E547DAE}"/>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pic>
        <p:nvPicPr>
          <p:cNvPr id="9" name="Picture 16">
            <a:extLst>
              <a:ext uri="{FF2B5EF4-FFF2-40B4-BE49-F238E27FC236}">
                <a16:creationId xmlns:a16="http://schemas.microsoft.com/office/drawing/2014/main" id="{6C43D72C-B53C-BA7A-ED00-49F07199AB7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96267" y="125414"/>
            <a:ext cx="4116917" cy="243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17">
            <a:extLst>
              <a:ext uri="{FF2B5EF4-FFF2-40B4-BE49-F238E27FC236}">
                <a16:creationId xmlns:a16="http://schemas.microsoft.com/office/drawing/2014/main" id="{0E4B5FCE-AC62-49E1-5CD8-A4ACF34BF088}"/>
              </a:ext>
            </a:extLst>
          </p:cNvPr>
          <p:cNvSpPr>
            <a:spLocks noChangeArrowheads="1"/>
          </p:cNvSpPr>
          <p:nvPr userDrawn="1"/>
        </p:nvSpPr>
        <p:spPr bwMode="auto">
          <a:xfrm>
            <a:off x="0" y="-2232"/>
            <a:ext cx="184731" cy="461665"/>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eaLnBrk="1" hangingPunct="1">
              <a:defRPr/>
            </a:pPr>
            <a:endParaRPr lang="en-GB" altLang="en-US" sz="2400">
              <a:solidFill>
                <a:prstClr val="black"/>
              </a:solidFill>
            </a:endParaRPr>
          </a:p>
        </p:txBody>
      </p:sp>
      <p:sp>
        <p:nvSpPr>
          <p:cNvPr id="11" name="Rectangle 18">
            <a:extLst>
              <a:ext uri="{FF2B5EF4-FFF2-40B4-BE49-F238E27FC236}">
                <a16:creationId xmlns:a16="http://schemas.microsoft.com/office/drawing/2014/main" id="{2FD12223-8D4D-C6D8-45FA-727428577E73}"/>
              </a:ext>
            </a:extLst>
          </p:cNvPr>
          <p:cNvSpPr>
            <a:spLocks noChangeArrowheads="1"/>
          </p:cNvSpPr>
          <p:nvPr userDrawn="1"/>
        </p:nvSpPr>
        <p:spPr bwMode="auto">
          <a:xfrm>
            <a:off x="0" y="1088395"/>
            <a:ext cx="261610" cy="26161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sp>
        <p:nvSpPr>
          <p:cNvPr id="12" name="Rectangle 19">
            <a:extLst>
              <a:ext uri="{FF2B5EF4-FFF2-40B4-BE49-F238E27FC236}">
                <a16:creationId xmlns:a16="http://schemas.microsoft.com/office/drawing/2014/main" id="{998538B4-89D9-C38D-C3EF-4610DACDA599}"/>
              </a:ext>
            </a:extLst>
          </p:cNvPr>
          <p:cNvSpPr>
            <a:spLocks noChangeArrowheads="1"/>
          </p:cNvSpPr>
          <p:nvPr userDrawn="1"/>
        </p:nvSpPr>
        <p:spPr bwMode="auto">
          <a:xfrm>
            <a:off x="0" y="2526670"/>
            <a:ext cx="216726" cy="26161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latin typeface="Calibri" pitchFamily="34" charset="0"/>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sp>
        <p:nvSpPr>
          <p:cNvPr id="13" name="Rectangle 20">
            <a:extLst>
              <a:ext uri="{FF2B5EF4-FFF2-40B4-BE49-F238E27FC236}">
                <a16:creationId xmlns:a16="http://schemas.microsoft.com/office/drawing/2014/main" id="{04DFE5F1-678A-8FF0-44F7-5857FBF0DA4D}"/>
              </a:ext>
            </a:extLst>
          </p:cNvPr>
          <p:cNvSpPr>
            <a:spLocks noChangeArrowheads="1"/>
          </p:cNvSpPr>
          <p:nvPr userDrawn="1"/>
        </p:nvSpPr>
        <p:spPr bwMode="auto">
          <a:xfrm>
            <a:off x="0" y="3479170"/>
            <a:ext cx="223138" cy="26161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pic>
        <p:nvPicPr>
          <p:cNvPr id="14" name="Picture 27" descr="H:\BRANDING\GCN logo\NEW GARDEN COURT NORTH LOGO.jpg">
            <a:extLst>
              <a:ext uri="{FF2B5EF4-FFF2-40B4-BE49-F238E27FC236}">
                <a16:creationId xmlns:a16="http://schemas.microsoft.com/office/drawing/2014/main" id="{00297034-0268-494E-F82B-D6AE193E733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88018" y="5013325"/>
            <a:ext cx="182456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8" descr="Irwin Mitchell Solicitors">
            <a:extLst>
              <a:ext uri="{FF2B5EF4-FFF2-40B4-BE49-F238E27FC236}">
                <a16:creationId xmlns:a16="http://schemas.microsoft.com/office/drawing/2014/main" id="{C3056BA7-1046-4952-E9D3-B491B4545F7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976785" y="5584826"/>
            <a:ext cx="2933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Grp="1" noChangeArrowheads="1"/>
          </p:cNvSpPr>
          <p:nvPr>
            <p:ph type="ctrTitle" idx="4294967295"/>
          </p:nvPr>
        </p:nvSpPr>
        <p:spPr bwMode="auto">
          <a:xfrm>
            <a:off x="0" y="2565400"/>
            <a:ext cx="12192000" cy="2447925"/>
          </a:xfrm>
          <a:prstGeom prst="rect">
            <a:avLst/>
          </a:prstGeom>
          <a:noFill/>
        </p:spPr>
        <p:txBody>
          <a:bodyPr/>
          <a:lstStyle>
            <a:lvl1pPr>
              <a:defRPr baseline="0"/>
            </a:lvl1pPr>
          </a:lstStyle>
          <a:p>
            <a:r>
              <a:rPr lang="en-US" altLang="en-US"/>
              <a:t>Click to edit Master title style</a:t>
            </a:r>
            <a:endParaRPr lang="en-GB" altLang="en-US"/>
          </a:p>
        </p:txBody>
      </p:sp>
    </p:spTree>
    <p:extLst>
      <p:ext uri="{BB962C8B-B14F-4D97-AF65-F5344CB8AC3E}">
        <p14:creationId xmlns:p14="http://schemas.microsoft.com/office/powerpoint/2010/main" val="322937936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A994FB3-81F9-45CB-BE18-DF6977F1D714}"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5F401D-E97C-444F-9E83-204FD71C03EA}" type="slidenum">
              <a:rPr lang="en-GB" smtClean="0"/>
              <a:t>‹#›</a:t>
            </a:fld>
            <a:endParaRPr lang="en-GB"/>
          </a:p>
        </p:txBody>
      </p:sp>
    </p:spTree>
    <p:extLst>
      <p:ext uri="{BB962C8B-B14F-4D97-AF65-F5344CB8AC3E}">
        <p14:creationId xmlns:p14="http://schemas.microsoft.com/office/powerpoint/2010/main" val="2794777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heme" Target="../theme/theme3.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10" Type="http://schemas.openxmlformats.org/officeDocument/2006/relationships/image" Target="../media/image1.jpeg"/><Relationship Id="rId4" Type="http://schemas.openxmlformats.org/officeDocument/2006/relationships/slideLayout" Target="../slideLayouts/slideLayout32.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6934AEB4-D290-8506-711B-05F5752DCD6A}"/>
              </a:ext>
            </a:extLst>
          </p:cNvPr>
          <p:cNvSpPr txBox="1">
            <a:spLocks noChangeArrowheads="1"/>
          </p:cNvSpPr>
          <p:nvPr userDrawn="1"/>
        </p:nvSpPr>
        <p:spPr>
          <a:xfrm>
            <a:off x="0" y="2205039"/>
            <a:ext cx="12192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dirty="0"/>
            </a:br>
            <a:endParaRPr lang="en-GB" altLang="en-US" sz="2800" b="1" u="sng" dirty="0"/>
          </a:p>
        </p:txBody>
      </p:sp>
      <p:sp>
        <p:nvSpPr>
          <p:cNvPr id="10" name="Rectangle 5">
            <a:extLst>
              <a:ext uri="{FF2B5EF4-FFF2-40B4-BE49-F238E27FC236}">
                <a16:creationId xmlns:a16="http://schemas.microsoft.com/office/drawing/2014/main" id="{67EFACE6-BCA1-3251-16F8-55A88E66EE5C}"/>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1" name="Rectangle 7">
            <a:extLst>
              <a:ext uri="{FF2B5EF4-FFF2-40B4-BE49-F238E27FC236}">
                <a16:creationId xmlns:a16="http://schemas.microsoft.com/office/drawing/2014/main" id="{41046AF8-5B8D-5003-2F36-BD32EA4C75FB}"/>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2" name="Rectangle 9">
            <a:extLst>
              <a:ext uri="{FF2B5EF4-FFF2-40B4-BE49-F238E27FC236}">
                <a16:creationId xmlns:a16="http://schemas.microsoft.com/office/drawing/2014/main" id="{6309226F-E13F-0229-9D9D-02B1E00117C8}"/>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3" name="Rectangle 11">
            <a:extLst>
              <a:ext uri="{FF2B5EF4-FFF2-40B4-BE49-F238E27FC236}">
                <a16:creationId xmlns:a16="http://schemas.microsoft.com/office/drawing/2014/main" id="{7677800D-C4DF-8591-C23A-475D5C533227}"/>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4" name="Rectangle 13">
            <a:extLst>
              <a:ext uri="{FF2B5EF4-FFF2-40B4-BE49-F238E27FC236}">
                <a16:creationId xmlns:a16="http://schemas.microsoft.com/office/drawing/2014/main" id="{4172C7A8-AB92-99C7-97D8-33163F97068E}"/>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5" name="Rectangle 15">
            <a:extLst>
              <a:ext uri="{FF2B5EF4-FFF2-40B4-BE49-F238E27FC236}">
                <a16:creationId xmlns:a16="http://schemas.microsoft.com/office/drawing/2014/main" id="{A041C207-4E2A-23C0-802E-E2437DCC5659}"/>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pic>
        <p:nvPicPr>
          <p:cNvPr id="1033" name="Picture 16">
            <a:extLst>
              <a:ext uri="{FF2B5EF4-FFF2-40B4-BE49-F238E27FC236}">
                <a16:creationId xmlns:a16="http://schemas.microsoft.com/office/drawing/2014/main" id="{46E91E3A-10D1-99C0-DD9E-877A21F7B8B1}"/>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3996267" y="125414"/>
            <a:ext cx="4116917" cy="243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8" name="Rectangle 17">
            <a:extLst>
              <a:ext uri="{FF2B5EF4-FFF2-40B4-BE49-F238E27FC236}">
                <a16:creationId xmlns:a16="http://schemas.microsoft.com/office/drawing/2014/main" id="{10B91F85-2BCA-2B58-C831-AD6435D54ED0}"/>
              </a:ext>
            </a:extLst>
          </p:cNvPr>
          <p:cNvSpPr>
            <a:spLocks noChangeArrowheads="1"/>
          </p:cNvSpPr>
          <p:nvPr userDrawn="1"/>
        </p:nvSpPr>
        <p:spPr bwMode="auto">
          <a:xfrm>
            <a:off x="0" y="43934"/>
            <a:ext cx="184731" cy="369332"/>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9" name="Rectangle 18">
            <a:extLst>
              <a:ext uri="{FF2B5EF4-FFF2-40B4-BE49-F238E27FC236}">
                <a16:creationId xmlns:a16="http://schemas.microsoft.com/office/drawing/2014/main" id="{F9E871B3-7E21-6473-77C8-A879583D3020}"/>
              </a:ext>
            </a:extLst>
          </p:cNvPr>
          <p:cNvSpPr>
            <a:spLocks noChangeArrowheads="1"/>
          </p:cNvSpPr>
          <p:nvPr userDrawn="1"/>
        </p:nvSpPr>
        <p:spPr bwMode="auto">
          <a:xfrm>
            <a:off x="0" y="1088395"/>
            <a:ext cx="261610"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040" name="Rectangle 19">
            <a:extLst>
              <a:ext uri="{FF2B5EF4-FFF2-40B4-BE49-F238E27FC236}">
                <a16:creationId xmlns:a16="http://schemas.microsoft.com/office/drawing/2014/main" id="{C9A0FB30-F156-75BF-8F8C-2E492B62179B}"/>
              </a:ext>
            </a:extLst>
          </p:cNvPr>
          <p:cNvSpPr>
            <a:spLocks noChangeArrowheads="1"/>
          </p:cNvSpPr>
          <p:nvPr userDrawn="1"/>
        </p:nvSpPr>
        <p:spPr bwMode="auto">
          <a:xfrm>
            <a:off x="0" y="2526670"/>
            <a:ext cx="216726"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latin typeface="Calibri" pitchFamily="34" charset="0"/>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041" name="Rectangle 20">
            <a:extLst>
              <a:ext uri="{FF2B5EF4-FFF2-40B4-BE49-F238E27FC236}">
                <a16:creationId xmlns:a16="http://schemas.microsoft.com/office/drawing/2014/main" id="{63E90353-9C64-1ECB-7DB7-903C8B050FDB}"/>
              </a:ext>
            </a:extLst>
          </p:cNvPr>
          <p:cNvSpPr>
            <a:spLocks noChangeArrowheads="1"/>
          </p:cNvSpPr>
          <p:nvPr userDrawn="1"/>
        </p:nvSpPr>
        <p:spPr bwMode="auto">
          <a:xfrm>
            <a:off x="0" y="3479170"/>
            <a:ext cx="223138"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7092" r:id="rId1"/>
    <p:sldLayoutId id="2147487093" r:id="rId2"/>
    <p:sldLayoutId id="2147487094" r:id="rId3"/>
    <p:sldLayoutId id="2147487095" r:id="rId4"/>
    <p:sldLayoutId id="2147487096" r:id="rId5"/>
    <p:sldLayoutId id="2147487097" r:id="rId6"/>
    <p:sldLayoutId id="2147487098" r:id="rId7"/>
    <p:sldLayoutId id="2147487099" r:id="rId8"/>
  </p:sldLayoutIdLst>
  <p:hf hdr="0" ftr="0" dt="0"/>
  <p:txStyles>
    <p:title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Arial" panose="020B0604020202020204" pitchFamily="34" charset="0"/>
        </a:defRPr>
      </a:lvl2pPr>
      <a:lvl3pPr algn="ctr" rtl="0" eaLnBrk="0" fontAlgn="base" hangingPunct="0">
        <a:spcBef>
          <a:spcPct val="0"/>
        </a:spcBef>
        <a:spcAft>
          <a:spcPct val="0"/>
        </a:spcAft>
        <a:defRPr sz="2600">
          <a:solidFill>
            <a:schemeClr val="tx1"/>
          </a:solidFill>
          <a:latin typeface="Arial" panose="020B0604020202020204" pitchFamily="34" charset="0"/>
        </a:defRPr>
      </a:lvl3pPr>
      <a:lvl4pPr algn="ctr" rtl="0" eaLnBrk="0" fontAlgn="base" hangingPunct="0">
        <a:spcBef>
          <a:spcPct val="0"/>
        </a:spcBef>
        <a:spcAft>
          <a:spcPct val="0"/>
        </a:spcAft>
        <a:defRPr sz="2600">
          <a:solidFill>
            <a:schemeClr val="tx1"/>
          </a:solidFill>
          <a:latin typeface="Arial" panose="020B0604020202020204" pitchFamily="34" charset="0"/>
        </a:defRPr>
      </a:lvl4pPr>
      <a:lvl5pPr algn="ctr" rtl="0" eaLnBrk="0" fontAlgn="base" hangingPunct="0">
        <a:spcBef>
          <a:spcPct val="0"/>
        </a:spcBef>
        <a:spcAft>
          <a:spcPct val="0"/>
        </a:spcAft>
        <a:defRPr sz="2600">
          <a:solidFill>
            <a:schemeClr val="tx1"/>
          </a:solidFill>
          <a:latin typeface="Arial" panose="020B0604020202020204"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94FB3-81F9-45CB-BE18-DF6977F1D714}" type="datetimeFigureOut">
              <a:rPr lang="en-GB" smtClean="0"/>
              <a:t>04/07/2023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F401D-E97C-444F-9E83-204FD71C03EA}" type="slidenum">
              <a:rPr lang="en-GB" smtClean="0"/>
              <a:t>‹#›</a:t>
            </a:fld>
            <a:endParaRPr lang="en-GB"/>
          </a:p>
        </p:txBody>
      </p:sp>
    </p:spTree>
    <p:extLst>
      <p:ext uri="{BB962C8B-B14F-4D97-AF65-F5344CB8AC3E}">
        <p14:creationId xmlns:p14="http://schemas.microsoft.com/office/powerpoint/2010/main" val="3632144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905D8FB8-A71A-FB26-68E3-F2C68D604AA7}"/>
              </a:ext>
            </a:extLst>
          </p:cNvPr>
          <p:cNvSpPr txBox="1">
            <a:spLocks noChangeArrowheads="1"/>
          </p:cNvSpPr>
          <p:nvPr userDrawn="1"/>
        </p:nvSpPr>
        <p:spPr>
          <a:xfrm>
            <a:off x="0" y="2205039"/>
            <a:ext cx="12192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dirty="0"/>
            </a:br>
            <a:endParaRPr lang="en-GB" altLang="en-US" sz="2800" b="1" u="sng" dirty="0"/>
          </a:p>
        </p:txBody>
      </p:sp>
      <p:sp>
        <p:nvSpPr>
          <p:cNvPr id="10" name="Rectangle 5">
            <a:extLst>
              <a:ext uri="{FF2B5EF4-FFF2-40B4-BE49-F238E27FC236}">
                <a16:creationId xmlns:a16="http://schemas.microsoft.com/office/drawing/2014/main" id="{458DB39D-CEE7-9D75-677C-845349FC273A}"/>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1" name="Rectangle 7">
            <a:extLst>
              <a:ext uri="{FF2B5EF4-FFF2-40B4-BE49-F238E27FC236}">
                <a16:creationId xmlns:a16="http://schemas.microsoft.com/office/drawing/2014/main" id="{5EE159C9-54DC-4415-9B86-08ACD7A2EDCE}"/>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2" name="Rectangle 9">
            <a:extLst>
              <a:ext uri="{FF2B5EF4-FFF2-40B4-BE49-F238E27FC236}">
                <a16:creationId xmlns:a16="http://schemas.microsoft.com/office/drawing/2014/main" id="{2B64A2DB-7EA3-7B9C-837F-4DB6B9ECC64F}"/>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3" name="Rectangle 11">
            <a:extLst>
              <a:ext uri="{FF2B5EF4-FFF2-40B4-BE49-F238E27FC236}">
                <a16:creationId xmlns:a16="http://schemas.microsoft.com/office/drawing/2014/main" id="{139EB7E1-F9BF-8A51-666E-D70150FE1020}"/>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4" name="Rectangle 13">
            <a:extLst>
              <a:ext uri="{FF2B5EF4-FFF2-40B4-BE49-F238E27FC236}">
                <a16:creationId xmlns:a16="http://schemas.microsoft.com/office/drawing/2014/main" id="{33A64793-2805-FA39-598F-1102C7C9F161}"/>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5" name="Rectangle 15">
            <a:extLst>
              <a:ext uri="{FF2B5EF4-FFF2-40B4-BE49-F238E27FC236}">
                <a16:creationId xmlns:a16="http://schemas.microsoft.com/office/drawing/2014/main" id="{258DF4F2-5FDE-7422-F80B-D5A971EDCE4C}"/>
              </a:ext>
            </a:extLst>
          </p:cNvPr>
          <p:cNvSpPr>
            <a:spLocks noChangeArrowheads="1"/>
          </p:cNvSpPr>
          <p:nvPr userDrawn="1"/>
        </p:nvSpPr>
        <p:spPr bwMode="auto">
          <a:xfrm>
            <a:off x="1"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pic>
        <p:nvPicPr>
          <p:cNvPr id="1033" name="Picture 16">
            <a:extLst>
              <a:ext uri="{FF2B5EF4-FFF2-40B4-BE49-F238E27FC236}">
                <a16:creationId xmlns:a16="http://schemas.microsoft.com/office/drawing/2014/main" id="{9EF378AD-6B7D-EC0D-C863-6AAFA8C893C7}"/>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3996267" y="125414"/>
            <a:ext cx="4116917" cy="243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8" name="Rectangle 17">
            <a:extLst>
              <a:ext uri="{FF2B5EF4-FFF2-40B4-BE49-F238E27FC236}">
                <a16:creationId xmlns:a16="http://schemas.microsoft.com/office/drawing/2014/main" id="{9B70A4D0-1039-3A89-CC82-7888949A7115}"/>
              </a:ext>
            </a:extLst>
          </p:cNvPr>
          <p:cNvSpPr>
            <a:spLocks noChangeArrowheads="1"/>
          </p:cNvSpPr>
          <p:nvPr userDrawn="1"/>
        </p:nvSpPr>
        <p:spPr bwMode="auto">
          <a:xfrm>
            <a:off x="0" y="43934"/>
            <a:ext cx="184731" cy="369332"/>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9" name="Rectangle 18">
            <a:extLst>
              <a:ext uri="{FF2B5EF4-FFF2-40B4-BE49-F238E27FC236}">
                <a16:creationId xmlns:a16="http://schemas.microsoft.com/office/drawing/2014/main" id="{8C733792-EC6F-E466-3098-E3471F0DDD5F}"/>
              </a:ext>
            </a:extLst>
          </p:cNvPr>
          <p:cNvSpPr>
            <a:spLocks noChangeArrowheads="1"/>
          </p:cNvSpPr>
          <p:nvPr userDrawn="1"/>
        </p:nvSpPr>
        <p:spPr bwMode="auto">
          <a:xfrm>
            <a:off x="0" y="1088395"/>
            <a:ext cx="261610"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040" name="Rectangle 19">
            <a:extLst>
              <a:ext uri="{FF2B5EF4-FFF2-40B4-BE49-F238E27FC236}">
                <a16:creationId xmlns:a16="http://schemas.microsoft.com/office/drawing/2014/main" id="{F060FEE1-B4DB-3040-7BC6-573460C4902E}"/>
              </a:ext>
            </a:extLst>
          </p:cNvPr>
          <p:cNvSpPr>
            <a:spLocks noChangeArrowheads="1"/>
          </p:cNvSpPr>
          <p:nvPr userDrawn="1"/>
        </p:nvSpPr>
        <p:spPr bwMode="auto">
          <a:xfrm>
            <a:off x="0" y="2526670"/>
            <a:ext cx="216726"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latin typeface="Calibri" pitchFamily="34" charset="0"/>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041" name="Rectangle 20">
            <a:extLst>
              <a:ext uri="{FF2B5EF4-FFF2-40B4-BE49-F238E27FC236}">
                <a16:creationId xmlns:a16="http://schemas.microsoft.com/office/drawing/2014/main" id="{7DD7212F-C0A4-A74B-A296-3D55A86F97FA}"/>
              </a:ext>
            </a:extLst>
          </p:cNvPr>
          <p:cNvSpPr>
            <a:spLocks noChangeArrowheads="1"/>
          </p:cNvSpPr>
          <p:nvPr userDrawn="1"/>
        </p:nvSpPr>
        <p:spPr bwMode="auto">
          <a:xfrm>
            <a:off x="0" y="3479170"/>
            <a:ext cx="223138"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5285" r:id="rId1"/>
    <p:sldLayoutId id="2147485286" r:id="rId2"/>
    <p:sldLayoutId id="2147485287" r:id="rId3"/>
    <p:sldLayoutId id="2147485288" r:id="rId4"/>
    <p:sldLayoutId id="2147485289" r:id="rId5"/>
    <p:sldLayoutId id="2147485290" r:id="rId6"/>
    <p:sldLayoutId id="2147485291" r:id="rId7"/>
    <p:sldLayoutId id="2147485292" r:id="rId8"/>
    <p:sldLayoutId id="2147485293" r:id="rId9"/>
  </p:sldLayoutIdLst>
  <p:hf hdr="0" ftr="0" dt="0"/>
  <p:txStyles>
    <p:title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Arial" panose="020B0604020202020204" pitchFamily="34" charset="0"/>
        </a:defRPr>
      </a:lvl2pPr>
      <a:lvl3pPr algn="ctr" rtl="0" eaLnBrk="0" fontAlgn="base" hangingPunct="0">
        <a:spcBef>
          <a:spcPct val="0"/>
        </a:spcBef>
        <a:spcAft>
          <a:spcPct val="0"/>
        </a:spcAft>
        <a:defRPr sz="2600">
          <a:solidFill>
            <a:schemeClr val="tx1"/>
          </a:solidFill>
          <a:latin typeface="Arial" panose="020B0604020202020204" pitchFamily="34" charset="0"/>
        </a:defRPr>
      </a:lvl3pPr>
      <a:lvl4pPr algn="ctr" rtl="0" eaLnBrk="0" fontAlgn="base" hangingPunct="0">
        <a:spcBef>
          <a:spcPct val="0"/>
        </a:spcBef>
        <a:spcAft>
          <a:spcPct val="0"/>
        </a:spcAft>
        <a:defRPr sz="2600">
          <a:solidFill>
            <a:schemeClr val="tx1"/>
          </a:solidFill>
          <a:latin typeface="Arial" panose="020B0604020202020204" pitchFamily="34" charset="0"/>
        </a:defRPr>
      </a:lvl4pPr>
      <a:lvl5pPr algn="ctr" rtl="0" eaLnBrk="0" fontAlgn="base" hangingPunct="0">
        <a:spcBef>
          <a:spcPct val="0"/>
        </a:spcBef>
        <a:spcAft>
          <a:spcPct val="0"/>
        </a:spcAft>
        <a:defRPr sz="2600">
          <a:solidFill>
            <a:schemeClr val="tx1"/>
          </a:solidFill>
          <a:latin typeface="Arial" panose="020B0604020202020204"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F3AE7D81-03A3-D91B-27F1-4CFE74DCA06F}"/>
              </a:ext>
            </a:extLst>
          </p:cNvPr>
          <p:cNvSpPr txBox="1">
            <a:spLocks noChangeArrowheads="1"/>
          </p:cNvSpPr>
          <p:nvPr userDrawn="1"/>
        </p:nvSpPr>
        <p:spPr>
          <a:xfrm>
            <a:off x="0" y="2205039"/>
            <a:ext cx="12192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dirty="0"/>
            </a:br>
            <a:endParaRPr lang="en-GB" altLang="en-US" sz="2800" b="1" u="sng" dirty="0"/>
          </a:p>
        </p:txBody>
      </p:sp>
      <p:sp>
        <p:nvSpPr>
          <p:cNvPr id="10" name="Rectangle 5">
            <a:extLst>
              <a:ext uri="{FF2B5EF4-FFF2-40B4-BE49-F238E27FC236}">
                <a16:creationId xmlns:a16="http://schemas.microsoft.com/office/drawing/2014/main" id="{4B9D361A-5815-D33B-0A36-37C56E69538D}"/>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1" name="Rectangle 7">
            <a:extLst>
              <a:ext uri="{FF2B5EF4-FFF2-40B4-BE49-F238E27FC236}">
                <a16:creationId xmlns:a16="http://schemas.microsoft.com/office/drawing/2014/main" id="{8932C998-55AE-6303-D9BA-A1D71097D7CD}"/>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2" name="Rectangle 9">
            <a:extLst>
              <a:ext uri="{FF2B5EF4-FFF2-40B4-BE49-F238E27FC236}">
                <a16:creationId xmlns:a16="http://schemas.microsoft.com/office/drawing/2014/main" id="{D39AF80C-78D3-E59C-D220-7C34755B53CF}"/>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3" name="Rectangle 11">
            <a:extLst>
              <a:ext uri="{FF2B5EF4-FFF2-40B4-BE49-F238E27FC236}">
                <a16:creationId xmlns:a16="http://schemas.microsoft.com/office/drawing/2014/main" id="{BDCDEDFF-BD27-0E06-520F-2EE5BAA51C4E}"/>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4" name="Rectangle 13">
            <a:extLst>
              <a:ext uri="{FF2B5EF4-FFF2-40B4-BE49-F238E27FC236}">
                <a16:creationId xmlns:a16="http://schemas.microsoft.com/office/drawing/2014/main" id="{9D4D9D54-8B18-8070-3378-57C5E033769B}"/>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5" name="Rectangle 15">
            <a:extLst>
              <a:ext uri="{FF2B5EF4-FFF2-40B4-BE49-F238E27FC236}">
                <a16:creationId xmlns:a16="http://schemas.microsoft.com/office/drawing/2014/main" id="{22D27830-E096-3669-56E4-CCDCBB8CB2AB}"/>
              </a:ext>
            </a:extLst>
          </p:cNvPr>
          <p:cNvSpPr>
            <a:spLocks noChangeArrowheads="1"/>
          </p:cNvSpPr>
          <p:nvPr userDrawn="1"/>
        </p:nvSpPr>
        <p:spPr bwMode="auto">
          <a:xfrm>
            <a:off x="0" y="-184666"/>
            <a:ext cx="184731" cy="369332"/>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pic>
        <p:nvPicPr>
          <p:cNvPr id="1033" name="Picture 16">
            <a:extLst>
              <a:ext uri="{FF2B5EF4-FFF2-40B4-BE49-F238E27FC236}">
                <a16:creationId xmlns:a16="http://schemas.microsoft.com/office/drawing/2014/main" id="{A4C6432D-19F4-300C-F034-1B719E115CBE}"/>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3996267" y="125414"/>
            <a:ext cx="4116917" cy="243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8" name="Rectangle 17">
            <a:extLst>
              <a:ext uri="{FF2B5EF4-FFF2-40B4-BE49-F238E27FC236}">
                <a16:creationId xmlns:a16="http://schemas.microsoft.com/office/drawing/2014/main" id="{724214A2-27A6-8E55-BF1A-45DE068854A3}"/>
              </a:ext>
            </a:extLst>
          </p:cNvPr>
          <p:cNvSpPr>
            <a:spLocks noChangeArrowheads="1"/>
          </p:cNvSpPr>
          <p:nvPr userDrawn="1"/>
        </p:nvSpPr>
        <p:spPr bwMode="auto">
          <a:xfrm>
            <a:off x="0" y="43934"/>
            <a:ext cx="184731" cy="369332"/>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9" name="Rectangle 18">
            <a:extLst>
              <a:ext uri="{FF2B5EF4-FFF2-40B4-BE49-F238E27FC236}">
                <a16:creationId xmlns:a16="http://schemas.microsoft.com/office/drawing/2014/main" id="{E147B356-B2D0-9CB8-519C-C86447F9B2FE}"/>
              </a:ext>
            </a:extLst>
          </p:cNvPr>
          <p:cNvSpPr>
            <a:spLocks noChangeArrowheads="1"/>
          </p:cNvSpPr>
          <p:nvPr userDrawn="1"/>
        </p:nvSpPr>
        <p:spPr bwMode="auto">
          <a:xfrm>
            <a:off x="0" y="1088395"/>
            <a:ext cx="261610"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040" name="Rectangle 19">
            <a:extLst>
              <a:ext uri="{FF2B5EF4-FFF2-40B4-BE49-F238E27FC236}">
                <a16:creationId xmlns:a16="http://schemas.microsoft.com/office/drawing/2014/main" id="{97E2E215-987E-B39D-7A9C-070D57434C85}"/>
              </a:ext>
            </a:extLst>
          </p:cNvPr>
          <p:cNvSpPr>
            <a:spLocks noChangeArrowheads="1"/>
          </p:cNvSpPr>
          <p:nvPr userDrawn="1"/>
        </p:nvSpPr>
        <p:spPr bwMode="auto">
          <a:xfrm>
            <a:off x="0" y="2526670"/>
            <a:ext cx="216726"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latin typeface="Calibri" pitchFamily="34" charset="0"/>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041" name="Rectangle 20">
            <a:extLst>
              <a:ext uri="{FF2B5EF4-FFF2-40B4-BE49-F238E27FC236}">
                <a16:creationId xmlns:a16="http://schemas.microsoft.com/office/drawing/2014/main" id="{5D654499-3EF5-EDD1-52CF-4C0A8BFFA4B4}"/>
              </a:ext>
            </a:extLst>
          </p:cNvPr>
          <p:cNvSpPr>
            <a:spLocks noChangeArrowheads="1"/>
          </p:cNvSpPr>
          <p:nvPr userDrawn="1"/>
        </p:nvSpPr>
        <p:spPr bwMode="auto">
          <a:xfrm>
            <a:off x="0" y="3479170"/>
            <a:ext cx="223138" cy="26161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6958" r:id="rId1"/>
    <p:sldLayoutId id="2147486959" r:id="rId2"/>
    <p:sldLayoutId id="2147486960" r:id="rId3"/>
    <p:sldLayoutId id="2147486961" r:id="rId4"/>
    <p:sldLayoutId id="2147486962" r:id="rId5"/>
    <p:sldLayoutId id="2147486963" r:id="rId6"/>
    <p:sldLayoutId id="2147486964" r:id="rId7"/>
    <p:sldLayoutId id="2147486965" r:id="rId8"/>
  </p:sldLayoutIdLst>
  <p:hf hdr="0" ftr="0" dt="0"/>
  <p:txStyles>
    <p:title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Arial" panose="020B0604020202020204" pitchFamily="34" charset="0"/>
        </a:defRPr>
      </a:lvl2pPr>
      <a:lvl3pPr algn="ctr" rtl="0" eaLnBrk="0" fontAlgn="base" hangingPunct="0">
        <a:spcBef>
          <a:spcPct val="0"/>
        </a:spcBef>
        <a:spcAft>
          <a:spcPct val="0"/>
        </a:spcAft>
        <a:defRPr sz="2600">
          <a:solidFill>
            <a:schemeClr val="tx1"/>
          </a:solidFill>
          <a:latin typeface="Arial" panose="020B0604020202020204" pitchFamily="34" charset="0"/>
        </a:defRPr>
      </a:lvl3pPr>
      <a:lvl4pPr algn="ctr" rtl="0" eaLnBrk="0" fontAlgn="base" hangingPunct="0">
        <a:spcBef>
          <a:spcPct val="0"/>
        </a:spcBef>
        <a:spcAft>
          <a:spcPct val="0"/>
        </a:spcAft>
        <a:defRPr sz="2600">
          <a:solidFill>
            <a:schemeClr val="tx1"/>
          </a:solidFill>
          <a:latin typeface="Arial" panose="020B0604020202020204" pitchFamily="34" charset="0"/>
        </a:defRPr>
      </a:lvl4pPr>
      <a:lvl5pPr algn="ctr" rtl="0" eaLnBrk="0" fontAlgn="base" hangingPunct="0">
        <a:spcBef>
          <a:spcPct val="0"/>
        </a:spcBef>
        <a:spcAft>
          <a:spcPct val="0"/>
        </a:spcAft>
        <a:defRPr sz="2600">
          <a:solidFill>
            <a:schemeClr val="tx1"/>
          </a:solidFill>
          <a:latin typeface="Arial" panose="020B0604020202020204"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whatdotheyknow.com/"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https://www.voice.wales/cardiff-councils-systemic-failure-to-investigate-illegal-evictions-exposed/"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CD938632-C761-096D-590D-0702EAFEC764}"/>
              </a:ext>
            </a:extLst>
          </p:cNvPr>
          <p:cNvSpPr>
            <a:spLocks noGrp="1"/>
          </p:cNvSpPr>
          <p:nvPr>
            <p:ph type="title"/>
          </p:nvPr>
        </p:nvSpPr>
        <p:spPr bwMode="auto">
          <a:xfrm>
            <a:off x="2811091" y="2165444"/>
            <a:ext cx="6472237" cy="2303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4800" b="1" dirty="0">
                <a:latin typeface="Arial"/>
                <a:cs typeface="Arial"/>
              </a:rPr>
              <a:t>Systemic legal challenges: Case Study</a:t>
            </a:r>
            <a:br>
              <a:rPr lang="en-US" sz="4800" b="1" dirty="0">
                <a:latin typeface="Arial"/>
                <a:cs typeface="Arial"/>
              </a:rPr>
            </a:br>
            <a:br>
              <a:rPr lang="en-US" sz="4800" b="1" dirty="0">
                <a:latin typeface="Arial"/>
                <a:cs typeface="Arial"/>
              </a:rPr>
            </a:br>
            <a:r>
              <a:rPr lang="en-US" sz="2800" dirty="0"/>
              <a:t>Matthew Court, Public Law Project</a:t>
            </a:r>
            <a:br>
              <a:rPr lang="en-GB" sz="2800" dirty="0"/>
            </a:br>
            <a:br>
              <a:rPr lang="en-US" altLang="en-US" sz="3600" b="1" dirty="0">
                <a:latin typeface="Arial" panose="020B0604020202020204" pitchFamily="34" charset="0"/>
                <a:cs typeface="Arial" panose="020B0604020202020204" pitchFamily="34" charset="0"/>
              </a:rPr>
            </a:br>
            <a:br>
              <a:rPr lang="en-US" altLang="en-US" sz="3600" b="1" dirty="0">
                <a:latin typeface="Arial" panose="020B0604020202020204" pitchFamily="34" charset="0"/>
                <a:cs typeface="Arial" panose="020B0604020202020204" pitchFamily="34" charset="0"/>
              </a:rPr>
            </a:br>
            <a:endParaRPr lang="en-GB" altLang="en-US" sz="3600" dirty="0">
              <a:latin typeface="Arial" panose="020B0604020202020204" pitchFamily="34" charset="0"/>
              <a:cs typeface="Arial" panose="020B0604020202020204" pitchFamily="34" charset="0"/>
            </a:endParaRPr>
          </a:p>
        </p:txBody>
      </p:sp>
      <p:sp>
        <p:nvSpPr>
          <p:cNvPr id="40964" name="Rectangle 8">
            <a:extLst>
              <a:ext uri="{FF2B5EF4-FFF2-40B4-BE49-F238E27FC236}">
                <a16:creationId xmlns:a16="http://schemas.microsoft.com/office/drawing/2014/main" id="{405D89ED-1EFB-19DB-17AA-F8E7E4F8E4A3}"/>
              </a:ext>
            </a:extLst>
          </p:cNvPr>
          <p:cNvSpPr>
            <a:spLocks noChangeArrowheads="1"/>
          </p:cNvSpPr>
          <p:nvPr/>
        </p:nvSpPr>
        <p:spPr bwMode="auto">
          <a:xfrm>
            <a:off x="1524000" y="-18415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GB" altLang="en-US"/>
          </a:p>
        </p:txBody>
      </p:sp>
      <p:sp>
        <p:nvSpPr>
          <p:cNvPr id="40965" name="Rectangle 9">
            <a:extLst>
              <a:ext uri="{FF2B5EF4-FFF2-40B4-BE49-F238E27FC236}">
                <a16:creationId xmlns:a16="http://schemas.microsoft.com/office/drawing/2014/main" id="{4F56A44F-3E2B-A3D8-4B50-05C8BA86F832}"/>
              </a:ext>
            </a:extLst>
          </p:cNvPr>
          <p:cNvSpPr>
            <a:spLocks noChangeArrowheads="1"/>
          </p:cNvSpPr>
          <p:nvPr/>
        </p:nvSpPr>
        <p:spPr bwMode="auto">
          <a:xfrm>
            <a:off x="1524000" y="441325"/>
            <a:ext cx="249238"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1100">
                <a:latin typeface="Calibri" panose="020F0502020204030204" pitchFamily="34" charset="0"/>
                <a:cs typeface="Times New Roman" panose="02020603050405020304" pitchFamily="18" charset="0"/>
              </a:rPr>
              <a:t>  </a:t>
            </a:r>
            <a:endParaRPr lang="en-GB" altLang="en-US"/>
          </a:p>
        </p:txBody>
      </p:sp>
      <p:sp>
        <p:nvSpPr>
          <p:cNvPr id="40966" name="Rectangle 10">
            <a:extLst>
              <a:ext uri="{FF2B5EF4-FFF2-40B4-BE49-F238E27FC236}">
                <a16:creationId xmlns:a16="http://schemas.microsoft.com/office/drawing/2014/main" id="{E3060FC4-E69F-E1A5-EFB5-F4169F5EF323}"/>
              </a:ext>
            </a:extLst>
          </p:cNvPr>
          <p:cNvSpPr>
            <a:spLocks noChangeArrowheads="1"/>
          </p:cNvSpPr>
          <p:nvPr/>
        </p:nvSpPr>
        <p:spPr bwMode="auto">
          <a:xfrm>
            <a:off x="1524000" y="879475"/>
            <a:ext cx="312738"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1100">
                <a:latin typeface="Calibri" panose="020F0502020204030204" pitchFamily="34" charset="0"/>
                <a:cs typeface="Times New Roman" panose="02020603050405020304" pitchFamily="18" charset="0"/>
              </a:rPr>
              <a:t>    </a:t>
            </a:r>
            <a:endParaRPr lang="en-GB" altLang="en-US"/>
          </a:p>
        </p:txBody>
      </p:sp>
      <p:sp>
        <p:nvSpPr>
          <p:cNvPr id="40967" name="Rectangle 11">
            <a:extLst>
              <a:ext uri="{FF2B5EF4-FFF2-40B4-BE49-F238E27FC236}">
                <a16:creationId xmlns:a16="http://schemas.microsoft.com/office/drawing/2014/main" id="{2A5D907B-EDCE-B27E-56C6-D0ED806CDD40}"/>
              </a:ext>
            </a:extLst>
          </p:cNvPr>
          <p:cNvSpPr>
            <a:spLocks noChangeArrowheads="1"/>
          </p:cNvSpPr>
          <p:nvPr/>
        </p:nvSpPr>
        <p:spPr bwMode="auto">
          <a:xfrm>
            <a:off x="1524001" y="1270000"/>
            <a:ext cx="430213"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1100">
                <a:latin typeface="Calibri" panose="020F0502020204030204" pitchFamily="34" charset="0"/>
                <a:cs typeface="Times New Roman" panose="02020603050405020304" pitchFamily="18" charset="0"/>
              </a:rPr>
              <a:t>       </a:t>
            </a:r>
            <a:r>
              <a:rPr lang="en-GB" altLang="en-US" sz="600"/>
              <a:t> </a:t>
            </a:r>
            <a:endParaRPr lang="en-GB" altLang="en-US"/>
          </a:p>
        </p:txBody>
      </p:sp>
    </p:spTree>
    <p:extLst>
      <p:ext uri="{BB962C8B-B14F-4D97-AF65-F5344CB8AC3E}">
        <p14:creationId xmlns:p14="http://schemas.microsoft.com/office/powerpoint/2010/main" val="121352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8">
            <a:extLst>
              <a:ext uri="{FF2B5EF4-FFF2-40B4-BE49-F238E27FC236}">
                <a16:creationId xmlns:a16="http://schemas.microsoft.com/office/drawing/2014/main" id="{405D89ED-1EFB-19DB-17AA-F8E7E4F8E4A3}"/>
              </a:ext>
            </a:extLst>
          </p:cNvPr>
          <p:cNvSpPr>
            <a:spLocks noChangeArrowheads="1"/>
          </p:cNvSpPr>
          <p:nvPr/>
        </p:nvSpPr>
        <p:spPr bwMode="auto">
          <a:xfrm>
            <a:off x="1524000" y="-18415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GB" altLang="en-US"/>
          </a:p>
        </p:txBody>
      </p:sp>
      <p:sp>
        <p:nvSpPr>
          <p:cNvPr id="40965" name="Rectangle 9">
            <a:extLst>
              <a:ext uri="{FF2B5EF4-FFF2-40B4-BE49-F238E27FC236}">
                <a16:creationId xmlns:a16="http://schemas.microsoft.com/office/drawing/2014/main" id="{4F56A44F-3E2B-A3D8-4B50-05C8BA86F832}"/>
              </a:ext>
            </a:extLst>
          </p:cNvPr>
          <p:cNvSpPr>
            <a:spLocks noChangeArrowheads="1"/>
          </p:cNvSpPr>
          <p:nvPr/>
        </p:nvSpPr>
        <p:spPr bwMode="auto">
          <a:xfrm>
            <a:off x="1524000" y="441325"/>
            <a:ext cx="249238"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1100">
                <a:latin typeface="Calibri" panose="020F0502020204030204" pitchFamily="34" charset="0"/>
                <a:cs typeface="Times New Roman" panose="02020603050405020304" pitchFamily="18" charset="0"/>
              </a:rPr>
              <a:t>  </a:t>
            </a:r>
            <a:endParaRPr lang="en-GB" altLang="en-US"/>
          </a:p>
        </p:txBody>
      </p:sp>
      <p:sp>
        <p:nvSpPr>
          <p:cNvPr id="40966" name="Rectangle 10">
            <a:extLst>
              <a:ext uri="{FF2B5EF4-FFF2-40B4-BE49-F238E27FC236}">
                <a16:creationId xmlns:a16="http://schemas.microsoft.com/office/drawing/2014/main" id="{E3060FC4-E69F-E1A5-EFB5-F4169F5EF323}"/>
              </a:ext>
            </a:extLst>
          </p:cNvPr>
          <p:cNvSpPr>
            <a:spLocks noChangeArrowheads="1"/>
          </p:cNvSpPr>
          <p:nvPr/>
        </p:nvSpPr>
        <p:spPr bwMode="auto">
          <a:xfrm>
            <a:off x="1524000" y="879475"/>
            <a:ext cx="312738"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1100">
                <a:latin typeface="Calibri" panose="020F0502020204030204" pitchFamily="34" charset="0"/>
                <a:cs typeface="Times New Roman" panose="02020603050405020304" pitchFamily="18" charset="0"/>
              </a:rPr>
              <a:t>    </a:t>
            </a:r>
            <a:endParaRPr lang="en-GB" altLang="en-US"/>
          </a:p>
        </p:txBody>
      </p:sp>
      <p:sp>
        <p:nvSpPr>
          <p:cNvPr id="40967" name="Rectangle 11">
            <a:extLst>
              <a:ext uri="{FF2B5EF4-FFF2-40B4-BE49-F238E27FC236}">
                <a16:creationId xmlns:a16="http://schemas.microsoft.com/office/drawing/2014/main" id="{2A5D907B-EDCE-B27E-56C6-D0ED806CDD40}"/>
              </a:ext>
            </a:extLst>
          </p:cNvPr>
          <p:cNvSpPr>
            <a:spLocks noChangeArrowheads="1"/>
          </p:cNvSpPr>
          <p:nvPr/>
        </p:nvSpPr>
        <p:spPr bwMode="auto">
          <a:xfrm>
            <a:off x="1524001" y="1270000"/>
            <a:ext cx="430213"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1100">
                <a:latin typeface="Calibri" panose="020F0502020204030204" pitchFamily="34" charset="0"/>
                <a:cs typeface="Times New Roman" panose="02020603050405020304" pitchFamily="18" charset="0"/>
              </a:rPr>
              <a:t>       </a:t>
            </a:r>
            <a:r>
              <a:rPr lang="en-GB" altLang="en-US" sz="600"/>
              <a:t> </a:t>
            </a:r>
            <a:endParaRPr lang="en-GB" altLang="en-US"/>
          </a:p>
        </p:txBody>
      </p:sp>
      <p:pic>
        <p:nvPicPr>
          <p:cNvPr id="3" name="Content Placeholder 8">
            <a:extLst>
              <a:ext uri="{FF2B5EF4-FFF2-40B4-BE49-F238E27FC236}">
                <a16:creationId xmlns:a16="http://schemas.microsoft.com/office/drawing/2014/main" id="{EDA4693A-45A0-6FC5-B2AE-969EACFB029C}"/>
              </a:ext>
            </a:extLst>
          </p:cNvPr>
          <p:cNvPicPr>
            <a:picLocks noGrp="1" noChangeAspect="1"/>
          </p:cNvPicPr>
          <p:nvPr>
            <p:ph idx="1"/>
          </p:nvPr>
        </p:nvPicPr>
        <p:blipFill>
          <a:blip r:embed="rId3"/>
          <a:stretch>
            <a:fillRect/>
          </a:stretch>
        </p:blipFill>
        <p:spPr>
          <a:xfrm>
            <a:off x="469254" y="1317625"/>
            <a:ext cx="10818160" cy="3852141"/>
          </a:xfrm>
        </p:spPr>
      </p:pic>
    </p:spTree>
    <p:extLst>
      <p:ext uri="{BB962C8B-B14F-4D97-AF65-F5344CB8AC3E}">
        <p14:creationId xmlns:p14="http://schemas.microsoft.com/office/powerpoint/2010/main" val="680437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the case</a:t>
            </a:r>
            <a:endParaRPr lang="en-GB" dirty="0"/>
          </a:p>
        </p:txBody>
      </p:sp>
      <p:sp>
        <p:nvSpPr>
          <p:cNvPr id="3" name="Content Placeholder 2"/>
          <p:cNvSpPr>
            <a:spLocks noGrp="1"/>
          </p:cNvSpPr>
          <p:nvPr>
            <p:ph idx="1"/>
          </p:nvPr>
        </p:nvSpPr>
        <p:spPr/>
        <p:txBody>
          <a:bodyPr>
            <a:normAutofit fontScale="92500" lnSpcReduction="20000"/>
          </a:bodyPr>
          <a:lstStyle/>
          <a:p>
            <a:r>
              <a:rPr lang="en-US" dirty="0"/>
              <a:t>Referrals from Speakeasy Law Centre </a:t>
            </a:r>
          </a:p>
          <a:p>
            <a:r>
              <a:rPr lang="en-US" dirty="0"/>
              <a:t>Appeared to be a systemic issue, but how to show: </a:t>
            </a:r>
          </a:p>
          <a:p>
            <a:pPr marL="0" indent="0">
              <a:buNone/>
            </a:pPr>
            <a:endParaRPr lang="en-US" dirty="0"/>
          </a:p>
          <a:p>
            <a:pPr marL="457200" lvl="1" indent="0">
              <a:buNone/>
            </a:pPr>
            <a:r>
              <a:rPr lang="en-US" sz="2800" i="1" dirty="0"/>
              <a:t>“something inherent in the scheme that gives rise to an unacceptable risk of procedural unfairness” (Woolcock)</a:t>
            </a:r>
          </a:p>
          <a:p>
            <a:pPr marL="457200" lvl="1" indent="0">
              <a:buNone/>
            </a:pPr>
            <a:endParaRPr lang="en-US" sz="2800" i="1" dirty="0"/>
          </a:p>
          <a:p>
            <a:r>
              <a:rPr lang="en-US" dirty="0"/>
              <a:t>Disclosure request in pre-action letter (Treasury Solicitor’s Department, ‘Guidance on Discharging the Duty of </a:t>
            </a:r>
            <a:r>
              <a:rPr lang="en-US" dirty="0" err="1"/>
              <a:t>Candour</a:t>
            </a:r>
            <a:r>
              <a:rPr lang="en-US" dirty="0"/>
              <a:t>’ para 1.2 / 23(d) of the Judicial Review Pre-Action Protocol )</a:t>
            </a:r>
          </a:p>
          <a:p>
            <a:r>
              <a:rPr lang="en-US" dirty="0"/>
              <a:t>Freedom of Information Act 2000 requests (</a:t>
            </a:r>
            <a:r>
              <a:rPr lang="en-US" dirty="0" err="1">
                <a:hlinkClick r:id="rId3"/>
              </a:rPr>
              <a:t>WhatDoTheyKnow</a:t>
            </a:r>
            <a:r>
              <a:rPr lang="en-US" dirty="0">
                <a:hlinkClick r:id="rId3"/>
              </a:rPr>
              <a:t> - Make and browse Freedom of Information (FOI) requests</a:t>
            </a:r>
            <a:r>
              <a:rPr lang="en-US" dirty="0"/>
              <a:t>) </a:t>
            </a:r>
          </a:p>
          <a:p>
            <a:r>
              <a:rPr lang="en-US" dirty="0"/>
              <a:t>Witness statements / case studies </a:t>
            </a:r>
          </a:p>
        </p:txBody>
      </p:sp>
      <p:pic>
        <p:nvPicPr>
          <p:cNvPr id="4" name="Picture 3">
            <a:extLst>
              <a:ext uri="{FF2B5EF4-FFF2-40B4-BE49-F238E27FC236}">
                <a16:creationId xmlns:a16="http://schemas.microsoft.com/office/drawing/2014/main" id="{D9815008-5130-48D5-AC8C-2F8BED77041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8493284" y="146464"/>
            <a:ext cx="3232150" cy="676910"/>
          </a:xfrm>
          <a:prstGeom prst="rect">
            <a:avLst/>
          </a:prstGeom>
        </p:spPr>
      </p:pic>
      <p:cxnSp>
        <p:nvCxnSpPr>
          <p:cNvPr id="5" name="Straight Connector 4">
            <a:extLst>
              <a:ext uri="{FF2B5EF4-FFF2-40B4-BE49-F238E27FC236}">
                <a16:creationId xmlns:a16="http://schemas.microsoft.com/office/drawing/2014/main" id="{068D0198-813F-4E0F-9135-09D44BC3E94B}"/>
              </a:ext>
            </a:extLst>
          </p:cNvPr>
          <p:cNvCxnSpPr>
            <a:cxnSpLocks/>
          </p:cNvCxnSpPr>
          <p:nvPr/>
        </p:nvCxnSpPr>
        <p:spPr>
          <a:xfrm>
            <a:off x="0" y="1490870"/>
            <a:ext cx="12192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5133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claim </a:t>
            </a:r>
            <a:endParaRPr lang="en-GB" dirty="0"/>
          </a:p>
        </p:txBody>
      </p:sp>
      <p:sp>
        <p:nvSpPr>
          <p:cNvPr id="3" name="Content Placeholder 2"/>
          <p:cNvSpPr>
            <a:spLocks noGrp="1"/>
          </p:cNvSpPr>
          <p:nvPr>
            <p:ph idx="1"/>
          </p:nvPr>
        </p:nvSpPr>
        <p:spPr>
          <a:xfrm>
            <a:off x="838200" y="2158367"/>
            <a:ext cx="10515600" cy="4351338"/>
          </a:xfrm>
        </p:spPr>
        <p:txBody>
          <a:bodyPr vert="horz" lIns="91440" tIns="45720" rIns="91440" bIns="45720" rtlCol="0" anchor="t">
            <a:normAutofit/>
          </a:bodyPr>
          <a:lstStyle/>
          <a:p>
            <a:endParaRPr lang="en-US" sz="3600" dirty="0"/>
          </a:p>
          <a:p>
            <a:r>
              <a:rPr lang="en-US" sz="3600" dirty="0"/>
              <a:t>Failure to investigate allegations of unlawful eviction</a:t>
            </a:r>
          </a:p>
          <a:p>
            <a:r>
              <a:rPr lang="en-US" sz="3600" dirty="0"/>
              <a:t>The system adopted by the local authority was unlawful </a:t>
            </a:r>
          </a:p>
          <a:p>
            <a:r>
              <a:rPr lang="en-US" sz="3600" dirty="0"/>
              <a:t>System effectively guaranteed unfairness</a:t>
            </a:r>
          </a:p>
          <a:p>
            <a:r>
              <a:rPr lang="en-US" sz="3600" dirty="0"/>
              <a:t>Breach of the EA 2010 (s.1) </a:t>
            </a:r>
            <a:endParaRPr lang="en-GB" sz="3600" dirty="0"/>
          </a:p>
          <a:p>
            <a:endParaRPr lang="en-GB" dirty="0">
              <a:cs typeface="Calibri" panose="020F0502020204030204"/>
            </a:endParaRPr>
          </a:p>
          <a:p>
            <a:endParaRPr lang="en-GB" dirty="0"/>
          </a:p>
        </p:txBody>
      </p:sp>
      <p:pic>
        <p:nvPicPr>
          <p:cNvPr id="4" name="Picture 3">
            <a:extLst>
              <a:ext uri="{FF2B5EF4-FFF2-40B4-BE49-F238E27FC236}">
                <a16:creationId xmlns:a16="http://schemas.microsoft.com/office/drawing/2014/main" id="{F11BB571-21D6-4902-B4FF-6B80DCB375C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493284" y="146464"/>
            <a:ext cx="3232150" cy="676910"/>
          </a:xfrm>
          <a:prstGeom prst="rect">
            <a:avLst/>
          </a:prstGeom>
        </p:spPr>
      </p:pic>
      <p:cxnSp>
        <p:nvCxnSpPr>
          <p:cNvPr id="5" name="Straight Connector 4">
            <a:extLst>
              <a:ext uri="{FF2B5EF4-FFF2-40B4-BE49-F238E27FC236}">
                <a16:creationId xmlns:a16="http://schemas.microsoft.com/office/drawing/2014/main" id="{B9F85091-187F-4216-AAF6-E916AAE75AF4}"/>
              </a:ext>
            </a:extLst>
          </p:cNvPr>
          <p:cNvCxnSpPr>
            <a:cxnSpLocks/>
          </p:cNvCxnSpPr>
          <p:nvPr/>
        </p:nvCxnSpPr>
        <p:spPr>
          <a:xfrm>
            <a:off x="0" y="1490870"/>
            <a:ext cx="12192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2703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a:t>
            </a:r>
            <a:endParaRPr lang="en-GB" dirty="0"/>
          </a:p>
        </p:txBody>
      </p:sp>
      <p:sp>
        <p:nvSpPr>
          <p:cNvPr id="3" name="Content Placeholder 2"/>
          <p:cNvSpPr>
            <a:spLocks noGrp="1"/>
          </p:cNvSpPr>
          <p:nvPr>
            <p:ph idx="1"/>
          </p:nvPr>
        </p:nvSpPr>
        <p:spPr/>
        <p:txBody>
          <a:bodyPr/>
          <a:lstStyle/>
          <a:p>
            <a:r>
              <a:rPr lang="en-US" dirty="0"/>
              <a:t>Further evidence from the local authority at hearing</a:t>
            </a:r>
          </a:p>
          <a:p>
            <a:pPr marL="0" indent="0">
              <a:buNone/>
            </a:pPr>
            <a:endParaRPr lang="en-US" dirty="0"/>
          </a:p>
          <a:p>
            <a:r>
              <a:rPr lang="en-US" dirty="0"/>
              <a:t>Consent order</a:t>
            </a:r>
            <a:r>
              <a:rPr lang="en-GB" dirty="0"/>
              <a:t> – “failure to consider exercising its statutory powers pursuant to s.6 PFEA 1977 was unlawful, such unlawfulness resulting from the Defendant’s systemic failure since 2012 to resource itself adequately to consider such action”</a:t>
            </a:r>
          </a:p>
          <a:p>
            <a:pPr marL="0" indent="0">
              <a:buNone/>
            </a:pPr>
            <a:endParaRPr lang="en-GB" dirty="0"/>
          </a:p>
          <a:p>
            <a:r>
              <a:rPr lang="en-US" dirty="0">
                <a:hlinkClick r:id="rId3"/>
              </a:rPr>
              <a:t>Cardiff Council’s ‘Systemic Failure’ To Investigate Illegal Evictions Exposed | (</a:t>
            </a:r>
            <a:r>
              <a:rPr lang="en-US" dirty="0" err="1">
                <a:hlinkClick r:id="rId3"/>
              </a:rPr>
              <a:t>voice.wales</a:t>
            </a:r>
            <a:r>
              <a:rPr lang="en-US" dirty="0">
                <a:hlinkClick r:id="rId3"/>
              </a:rPr>
              <a:t>)</a:t>
            </a:r>
            <a:endParaRPr lang="en-GB" dirty="0"/>
          </a:p>
        </p:txBody>
      </p:sp>
      <p:pic>
        <p:nvPicPr>
          <p:cNvPr id="5" name="Picture 4">
            <a:extLst>
              <a:ext uri="{FF2B5EF4-FFF2-40B4-BE49-F238E27FC236}">
                <a16:creationId xmlns:a16="http://schemas.microsoft.com/office/drawing/2014/main" id="{937CA269-135C-4056-A774-0B42FC8230AF}"/>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8493284" y="146464"/>
            <a:ext cx="3232150" cy="676910"/>
          </a:xfrm>
          <a:prstGeom prst="rect">
            <a:avLst/>
          </a:prstGeom>
        </p:spPr>
      </p:pic>
      <p:cxnSp>
        <p:nvCxnSpPr>
          <p:cNvPr id="6" name="Straight Connector 5">
            <a:extLst>
              <a:ext uri="{FF2B5EF4-FFF2-40B4-BE49-F238E27FC236}">
                <a16:creationId xmlns:a16="http://schemas.microsoft.com/office/drawing/2014/main" id="{DBE8D01F-3A6E-406E-80DA-FDBCEFC0D4EB}"/>
              </a:ext>
            </a:extLst>
          </p:cNvPr>
          <p:cNvCxnSpPr>
            <a:cxnSpLocks/>
          </p:cNvCxnSpPr>
          <p:nvPr/>
        </p:nvCxnSpPr>
        <p:spPr>
          <a:xfrm>
            <a:off x="0" y="1490870"/>
            <a:ext cx="12192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096951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12ACE1B8981554C8C9C3E77AF6D6282" ma:contentTypeVersion="14" ma:contentTypeDescription="Create a new document." ma:contentTypeScope="" ma:versionID="5611393b90a709c427d5b6536948192a">
  <xsd:schema xmlns:xsd="http://www.w3.org/2001/XMLSchema" xmlns:xs="http://www.w3.org/2001/XMLSchema" xmlns:p="http://schemas.microsoft.com/office/2006/metadata/properties" xmlns:ns1="http://schemas.microsoft.com/sharepoint/v3" xmlns:ns2="f155a369-30d5-4eb1-ac05-464e613800ee" xmlns:ns3="301e856f-4f14-4cb4-bab6-f192e0a474a1" targetNamespace="http://schemas.microsoft.com/office/2006/metadata/properties" ma:root="true" ma:fieldsID="1b386cbba8db90e84fc2747e53562785" ns1:_="" ns2:_="" ns3:_="">
    <xsd:import namespace="http://schemas.microsoft.com/sharepoint/v3"/>
    <xsd:import namespace="f155a369-30d5-4eb1-ac05-464e613800ee"/>
    <xsd:import namespace="301e856f-4f14-4cb4-bab6-f192e0a474a1"/>
    <xsd:element name="properties">
      <xsd:complexType>
        <xsd:sequence>
          <xsd:element name="documentManagement">
            <xsd:complexType>
              <xsd:all>
                <xsd:element ref="ns2:MediaServiceMetadata" minOccurs="0"/>
                <xsd:element ref="ns2:MediaServiceFastMetadata" minOccurs="0"/>
                <xsd:element ref="ns1:DocumentSetDescription"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10" nillable="true" ma:displayName="Description" ma:description="A description of the Document Set" ma:internalName="DocumentSet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55a369-30d5-4eb1-ac05-464e613800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34e5a3e9-c3e2-4c28-a279-a208435469ef"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1e856f-4f14-4cb4-bab6-f192e0a474a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c1cbfa6-00dd-4a7c-a8ac-8824ee105fe9}" ma:internalName="TaxCatchAll" ma:showField="CatchAllData" ma:web="301e856f-4f14-4cb4-bab6-f192e0a474a1">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301e856f-4f14-4cb4-bab6-f192e0a474a1" xsi:nil="true"/>
    <lcf76f155ced4ddcb4097134ff3c332f xmlns="f155a369-30d5-4eb1-ac05-464e613800ee">
      <Terms xmlns="http://schemas.microsoft.com/office/infopath/2007/PartnerControls"/>
    </lcf76f155ced4ddcb4097134ff3c332f>
    <DocumentSetDescription xmlns="http://schemas.microsoft.com/sharepoint/v3" xsi:nil="true"/>
  </documentManagement>
</p:properties>
</file>

<file path=customXml/itemProps1.xml><?xml version="1.0" encoding="utf-8"?>
<ds:datastoreItem xmlns:ds="http://schemas.openxmlformats.org/officeDocument/2006/customXml" ds:itemID="{CFF19C11-F550-4A6B-9BE2-EE12D9F675E9}">
  <ds:schemaRefs>
    <ds:schemaRef ds:uri="http://schemas.microsoft.com/sharepoint/events"/>
  </ds:schemaRefs>
</ds:datastoreItem>
</file>

<file path=customXml/itemProps2.xml><?xml version="1.0" encoding="utf-8"?>
<ds:datastoreItem xmlns:ds="http://schemas.openxmlformats.org/officeDocument/2006/customXml" ds:itemID="{2DE9346B-CBCC-4F44-87BA-210A384496BB}"/>
</file>

<file path=customXml/itemProps3.xml><?xml version="1.0" encoding="utf-8"?>
<ds:datastoreItem xmlns:ds="http://schemas.openxmlformats.org/officeDocument/2006/customXml" ds:itemID="{709291CF-1BD8-453A-9132-4F28102B6A3A}">
  <ds:schemaRefs>
    <ds:schemaRef ds:uri="http://schemas.microsoft.com/sharepoint/v3/contenttype/forms"/>
  </ds:schemaRefs>
</ds:datastoreItem>
</file>

<file path=customXml/itemProps4.xml><?xml version="1.0" encoding="utf-8"?>
<ds:datastoreItem xmlns:ds="http://schemas.openxmlformats.org/officeDocument/2006/customXml" ds:itemID="{BF06E98A-B6F1-4F4A-B8BF-19BF07B9B38D}">
  <ds:schemaRefs>
    <ds:schemaRef ds:uri="http://schemas.microsoft.com/office/2006/metadata/properties"/>
    <ds:schemaRef ds:uri="http://schemas.microsoft.com/office/infopath/2007/PartnerControls"/>
    <ds:schemaRef ds:uri="f155a369-30d5-4eb1-ac05-464e613800ee"/>
    <ds:schemaRef ds:uri="http://schemas.microsoft.com/sharepoint/v3"/>
    <ds:schemaRef ds:uri="301e856f-4f14-4cb4-bab6-f192e0a474a1"/>
    <ds:schemaRef ds:uri="04788d68-81d2-4e49-ae3e-d5affd459f74"/>
  </ds:schemaRefs>
</ds:datastoreItem>
</file>

<file path=docProps/app.xml><?xml version="1.0" encoding="utf-8"?>
<Properties xmlns="http://schemas.openxmlformats.org/officeDocument/2006/extended-properties" xmlns:vt="http://schemas.openxmlformats.org/officeDocument/2006/docPropsVTypes">
  <Template>office theme</Template>
  <TotalTime>534</TotalTime>
  <Words>224</Words>
  <Application>Microsoft Office PowerPoint</Application>
  <PresentationFormat>Widescreen</PresentationFormat>
  <Paragraphs>36</Paragraphs>
  <Slides>5</Slides>
  <Notes>5</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5</vt:i4>
      </vt:variant>
    </vt:vector>
  </HeadingPairs>
  <TitlesOfParts>
    <vt:vector size="14" baseType="lpstr">
      <vt:lpstr>Arial</vt:lpstr>
      <vt:lpstr>Calibri</vt:lpstr>
      <vt:lpstr>Calibri Light</vt:lpstr>
      <vt:lpstr>Foundry Sterling Bold</vt:lpstr>
      <vt:lpstr>Foundry Sterling Book</vt:lpstr>
      <vt:lpstr>1_Office Theme</vt:lpstr>
      <vt:lpstr>Office Theme</vt:lpstr>
      <vt:lpstr>1_Office Theme</vt:lpstr>
      <vt:lpstr>1_Office Theme</vt:lpstr>
      <vt:lpstr>Systemic legal challenges: Case Study  Matthew Court, Public Law Project   </vt:lpstr>
      <vt:lpstr>PowerPoint Presentation</vt:lpstr>
      <vt:lpstr>Building the case</vt:lpstr>
      <vt:lpstr>The claim </vt:lpstr>
      <vt:lpstr>Outcome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Court</dc:creator>
  <cp:lastModifiedBy>Matthew Court</cp:lastModifiedBy>
  <cp:revision>52</cp:revision>
  <dcterms:created xsi:type="dcterms:W3CDTF">2023-06-07T12:26:44Z</dcterms:created>
  <dcterms:modified xsi:type="dcterms:W3CDTF">2023-07-04T07:43:23Z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0x010100712ACE1B8981554C8C9C3E77AF6D6282</vt:lpwstr>
  </property>
  <property fmtid="{D5CDD505-2E9C-101B-9397-08002B2CF9AE}" pid="3" name="MediaServiceImageTags">
    <vt:lpwstr/>
  </property>
  <property fmtid="{D5CDD505-2E9C-101B-9397-08002B2CF9AE}" pid="4" name="_dlc_DocIdItemGuid">
    <vt:lpwstr>05398702-40ea-4347-a2c7-f54bdda2d673</vt:lpwstr>
  </property>
</Properties>
</file>