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34"/>
  </p:notesMasterIdLst>
  <p:sldIdLst>
    <p:sldId id="272" r:id="rId6"/>
    <p:sldId id="285" r:id="rId7"/>
    <p:sldId id="287" r:id="rId8"/>
    <p:sldId id="310" r:id="rId9"/>
    <p:sldId id="290" r:id="rId10"/>
    <p:sldId id="291" r:id="rId11"/>
    <p:sldId id="293" r:id="rId12"/>
    <p:sldId id="346" r:id="rId13"/>
    <p:sldId id="347" r:id="rId14"/>
    <p:sldId id="341" r:id="rId15"/>
    <p:sldId id="351" r:id="rId16"/>
    <p:sldId id="352" r:id="rId17"/>
    <p:sldId id="354" r:id="rId18"/>
    <p:sldId id="353" r:id="rId19"/>
    <p:sldId id="356" r:id="rId20"/>
    <p:sldId id="350" r:id="rId21"/>
    <p:sldId id="357" r:id="rId22"/>
    <p:sldId id="358" r:id="rId23"/>
    <p:sldId id="359" r:id="rId24"/>
    <p:sldId id="349" r:id="rId25"/>
    <p:sldId id="361" r:id="rId26"/>
    <p:sldId id="360" r:id="rId27"/>
    <p:sldId id="348" r:id="rId28"/>
    <p:sldId id="362" r:id="rId29"/>
    <p:sldId id="363" r:id="rId30"/>
    <p:sldId id="364" r:id="rId31"/>
    <p:sldId id="345" r:id="rId32"/>
    <p:sldId id="266" r:id="rId3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3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C9ABD9-1502-43E1-9F70-0F6898CEF59B}" v="1" dt="2023-03-02T14:53:24.94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1722" y="114"/>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y Vassall-Adams KC" userId="36404168-eeca-4151-82c9-dc739048b982" providerId="ADAL" clId="{46C9ABD9-1502-43E1-9F70-0F6898CEF59B}"/>
    <pc:docChg chg="addSld delSld modSld">
      <pc:chgData name="Guy Vassall-Adams KC" userId="36404168-eeca-4151-82c9-dc739048b982" providerId="ADAL" clId="{46C9ABD9-1502-43E1-9F70-0F6898CEF59B}" dt="2023-03-02T14:53:30.262" v="12" actId="47"/>
      <pc:docMkLst>
        <pc:docMk/>
      </pc:docMkLst>
      <pc:sldChg chg="modSp mod">
        <pc:chgData name="Guy Vassall-Adams KC" userId="36404168-eeca-4151-82c9-dc739048b982" providerId="ADAL" clId="{46C9ABD9-1502-43E1-9F70-0F6898CEF59B}" dt="2023-03-02T14:50:01.181" v="6" actId="20577"/>
        <pc:sldMkLst>
          <pc:docMk/>
          <pc:sldMk cId="3414587445" sldId="266"/>
        </pc:sldMkLst>
        <pc:spChg chg="mod">
          <ac:chgData name="Guy Vassall-Adams KC" userId="36404168-eeca-4151-82c9-dc739048b982" providerId="ADAL" clId="{46C9ABD9-1502-43E1-9F70-0F6898CEF59B}" dt="2023-03-02T14:50:01.181" v="6" actId="20577"/>
          <ac:spMkLst>
            <pc:docMk/>
            <pc:sldMk cId="3414587445" sldId="266"/>
            <ac:spMk id="2" creationId="{00000000-0000-0000-0000-000000000000}"/>
          </ac:spMkLst>
        </pc:spChg>
      </pc:sldChg>
      <pc:sldChg chg="modSp mod">
        <pc:chgData name="Guy Vassall-Adams KC" userId="36404168-eeca-4151-82c9-dc739048b982" providerId="ADAL" clId="{46C9ABD9-1502-43E1-9F70-0F6898CEF59B}" dt="2023-03-02T14:50:24.497" v="9" actId="1076"/>
        <pc:sldMkLst>
          <pc:docMk/>
          <pc:sldMk cId="1446069098" sldId="272"/>
        </pc:sldMkLst>
        <pc:spChg chg="mod">
          <ac:chgData name="Guy Vassall-Adams KC" userId="36404168-eeca-4151-82c9-dc739048b982" providerId="ADAL" clId="{46C9ABD9-1502-43E1-9F70-0F6898CEF59B}" dt="2023-03-02T14:50:24.497" v="9" actId="1076"/>
          <ac:spMkLst>
            <pc:docMk/>
            <pc:sldMk cId="1446069098" sldId="272"/>
            <ac:spMk id="5" creationId="{00000000-0000-0000-0000-000000000000}"/>
          </ac:spMkLst>
        </pc:spChg>
      </pc:sldChg>
      <pc:sldChg chg="del">
        <pc:chgData name="Guy Vassall-Adams KC" userId="36404168-eeca-4151-82c9-dc739048b982" providerId="ADAL" clId="{46C9ABD9-1502-43E1-9F70-0F6898CEF59B}" dt="2023-03-02T14:48:37.571" v="0" actId="47"/>
        <pc:sldMkLst>
          <pc:docMk/>
          <pc:sldMk cId="3337668013" sldId="286"/>
        </pc:sldMkLst>
      </pc:sldChg>
      <pc:sldChg chg="add del">
        <pc:chgData name="Guy Vassall-Adams KC" userId="36404168-eeca-4151-82c9-dc739048b982" providerId="ADAL" clId="{46C9ABD9-1502-43E1-9F70-0F6898CEF59B}" dt="2023-03-02T14:53:24.948" v="11"/>
        <pc:sldMkLst>
          <pc:docMk/>
          <pc:sldMk cId="1455166513" sldId="287"/>
        </pc:sldMkLst>
      </pc:sldChg>
      <pc:sldChg chg="del">
        <pc:chgData name="Guy Vassall-Adams KC" userId="36404168-eeca-4151-82c9-dc739048b982" providerId="ADAL" clId="{46C9ABD9-1502-43E1-9F70-0F6898CEF59B}" dt="2023-03-02T14:48:42.356" v="3" actId="47"/>
        <pc:sldMkLst>
          <pc:docMk/>
          <pc:sldMk cId="1304195386" sldId="288"/>
        </pc:sldMkLst>
      </pc:sldChg>
      <pc:sldChg chg="del">
        <pc:chgData name="Guy Vassall-Adams KC" userId="36404168-eeca-4151-82c9-dc739048b982" providerId="ADAL" clId="{46C9ABD9-1502-43E1-9F70-0F6898CEF59B}" dt="2023-03-02T14:48:43.780" v="4" actId="47"/>
        <pc:sldMkLst>
          <pc:docMk/>
          <pc:sldMk cId="1806998736" sldId="289"/>
        </pc:sldMkLst>
      </pc:sldChg>
      <pc:sldChg chg="del">
        <pc:chgData name="Guy Vassall-Adams KC" userId="36404168-eeca-4151-82c9-dc739048b982" providerId="ADAL" clId="{46C9ABD9-1502-43E1-9F70-0F6898CEF59B}" dt="2023-03-02T14:48:38.679" v="1" actId="47"/>
        <pc:sldMkLst>
          <pc:docMk/>
          <pc:sldMk cId="2455887401" sldId="301"/>
        </pc:sldMkLst>
      </pc:sldChg>
      <pc:sldChg chg="new del">
        <pc:chgData name="Guy Vassall-Adams KC" userId="36404168-eeca-4151-82c9-dc739048b982" providerId="ADAL" clId="{46C9ABD9-1502-43E1-9F70-0F6898CEF59B}" dt="2023-03-02T14:53:30.262" v="12" actId="47"/>
        <pc:sldMkLst>
          <pc:docMk/>
          <pc:sldMk cId="3422892215" sldId="3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9" name="Shape 59"/>
          <p:cNvSpPr>
            <a:spLocks noGrp="1" noRot="1" noChangeAspect="1"/>
          </p:cNvSpPr>
          <p:nvPr>
            <p:ph type="sldImg"/>
          </p:nvPr>
        </p:nvSpPr>
        <p:spPr>
          <a:xfrm>
            <a:off x="1143000" y="685800"/>
            <a:ext cx="4572000" cy="3429000"/>
          </a:xfrm>
          <a:prstGeom prst="rect">
            <a:avLst/>
          </a:prstGeom>
        </p:spPr>
        <p:txBody>
          <a:bodyPr/>
          <a:lstStyle/>
          <a:p>
            <a:endParaRPr/>
          </a:p>
        </p:txBody>
      </p:sp>
      <p:sp>
        <p:nvSpPr>
          <p:cNvPr id="60" name="Shape 6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3949776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Blue Title">
    <p:spTree>
      <p:nvGrpSpPr>
        <p:cNvPr id="1" name=""/>
        <p:cNvGrpSpPr/>
        <p:nvPr/>
      </p:nvGrpSpPr>
      <p:grpSpPr>
        <a:xfrm>
          <a:off x="0" y="0"/>
          <a:ext cx="0" cy="0"/>
          <a:chOff x="0" y="0"/>
          <a:chExt cx="0" cy="0"/>
        </a:xfrm>
      </p:grpSpPr>
      <p:sp>
        <p:nvSpPr>
          <p:cNvPr id="14" name="Shape 14"/>
          <p:cNvSpPr>
            <a:spLocks noGrp="1"/>
          </p:cNvSpPr>
          <p:nvPr>
            <p:ph type="title"/>
          </p:nvPr>
        </p:nvSpPr>
        <p:spPr>
          <a:prstGeom prst="rect">
            <a:avLst/>
          </a:prstGeom>
        </p:spPr>
        <p:txBody>
          <a:bodyPr/>
          <a:lstStyle/>
          <a:p>
            <a:r>
              <a:rPr lang="en-US"/>
              <a:t>Click to edit Master title style</a:t>
            </a:r>
            <a:endParaRPr/>
          </a:p>
        </p:txBody>
      </p:sp>
      <p:sp>
        <p:nvSpPr>
          <p:cNvPr id="15" name="Shape 15"/>
          <p:cNvSpPr>
            <a:spLocks noGrp="1"/>
          </p:cNvSpPr>
          <p:nvPr>
            <p:ph type="body" sz="half" idx="1"/>
          </p:nvPr>
        </p:nvSpPr>
        <p:spPr>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Char char="•"/>
              <a:tabLst/>
              <a:defRPr/>
            </a:lvl1pPr>
            <a:lvl2pPr marL="742950" marR="0" indent="-285750" algn="l" defTabSz="914400" rtl="0" eaLnBrk="1" fontAlgn="base" latinLnBrk="0" hangingPunct="1">
              <a:lnSpc>
                <a:spcPct val="100000"/>
              </a:lnSpc>
              <a:spcBef>
                <a:spcPct val="20000"/>
              </a:spcBef>
              <a:spcAft>
                <a:spcPct val="0"/>
              </a:spcAft>
              <a:buClrTx/>
              <a:buSzTx/>
              <a:buFontTx/>
              <a:buChar char="–"/>
              <a:tabLst/>
              <a:defRPr/>
            </a:lvl2pPr>
            <a:lvl3pPr marL="1143000" marR="0" indent="-228600" algn="l" defTabSz="914400" rtl="0" eaLnBrk="1" fontAlgn="base" latinLnBrk="0" hangingPunct="1">
              <a:lnSpc>
                <a:spcPct val="100000"/>
              </a:lnSpc>
              <a:spcBef>
                <a:spcPct val="20000"/>
              </a:spcBef>
              <a:spcAft>
                <a:spcPct val="0"/>
              </a:spcAft>
              <a:buClrTx/>
              <a:buSzTx/>
              <a:buFont typeface="Wingdings" charset="2"/>
              <a:buChar char="§"/>
              <a:tabLst/>
              <a:defRPr/>
            </a:lvl3pPr>
            <a:lvl4pPr marL="1600200" marR="0" indent="-228600" algn="l" defTabSz="914400" rtl="0" eaLnBrk="1" fontAlgn="base" latinLnBrk="0" hangingPunct="1">
              <a:lnSpc>
                <a:spcPct val="100000"/>
              </a:lnSpc>
              <a:spcBef>
                <a:spcPct val="20000"/>
              </a:spcBef>
              <a:spcAft>
                <a:spcPct val="0"/>
              </a:spcAft>
              <a:buClrTx/>
              <a:buSzTx/>
              <a:buFont typeface="Courier New" charset="0"/>
              <a:buChar char="o"/>
              <a:tabLst/>
              <a:defRPr/>
            </a:lvl4pPr>
            <a:lvl5pPr marL="2057400" marR="0" indent="-228600" algn="l" defTabSz="914400" rtl="0" eaLnBrk="1" fontAlgn="base" latinLnBrk="0" hangingPunct="1">
              <a:lnSpc>
                <a:spcPct val="100000"/>
              </a:lnSpc>
              <a:spcBef>
                <a:spcPct val="20000"/>
              </a:spcBef>
              <a:spcAft>
                <a:spcPct val="0"/>
              </a:spcAft>
              <a:buClrTx/>
              <a:buSzTx/>
              <a:buFontTx/>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x-none" sz="3200" b="0" i="0" u="none" strike="noStrike" kern="1200" cap="none" spc="0" normalizeH="0" baseline="0" noProof="0">
                <a:ln>
                  <a:noFill/>
                </a:ln>
                <a:solidFill>
                  <a:srgbClr val="FFFFFF"/>
                </a:solidFill>
                <a:effectLst/>
                <a:uLnTx/>
                <a:uFillTx/>
                <a:latin typeface="Helvetica"/>
                <a:ea typeface="ＭＳ Ｐゴシック"/>
              </a:rPr>
              <a:t>Click to edit Master text styles</a:t>
            </a:r>
          </a:p>
          <a:p>
            <a:pPr marL="342900" marR="0" lvl="1" indent="-342900" algn="l" defTabSz="914400" rtl="0" eaLnBrk="1" fontAlgn="base" latinLnBrk="0" hangingPunct="1">
              <a:lnSpc>
                <a:spcPct val="100000"/>
              </a:lnSpc>
              <a:spcBef>
                <a:spcPct val="20000"/>
              </a:spcBef>
              <a:spcAft>
                <a:spcPct val="0"/>
              </a:spcAft>
              <a:buClrTx/>
              <a:buSzTx/>
              <a:buFontTx/>
              <a:buChar char="•"/>
              <a:tabLst/>
              <a:defRPr/>
            </a:pPr>
            <a:r>
              <a:rPr kumimoji="0" lang="en-US" altLang="x-none" sz="3200" b="0" i="0" u="none" strike="noStrike" kern="1200" cap="none" spc="0" normalizeH="0" baseline="0" noProof="0">
                <a:ln>
                  <a:noFill/>
                </a:ln>
                <a:solidFill>
                  <a:srgbClr val="FFFFFF"/>
                </a:solidFill>
                <a:effectLst/>
                <a:uLnTx/>
                <a:uFillTx/>
                <a:latin typeface="Helvetica"/>
                <a:ea typeface="ＭＳ Ｐゴシック"/>
              </a:rPr>
              <a:t>Second level</a:t>
            </a:r>
          </a:p>
          <a:p>
            <a:pPr marL="342900" marR="0" lvl="2" indent="-342900" algn="l" defTabSz="914400" rtl="0" eaLnBrk="1" fontAlgn="base" latinLnBrk="0" hangingPunct="1">
              <a:lnSpc>
                <a:spcPct val="100000"/>
              </a:lnSpc>
              <a:spcBef>
                <a:spcPct val="20000"/>
              </a:spcBef>
              <a:spcAft>
                <a:spcPct val="0"/>
              </a:spcAft>
              <a:buClrTx/>
              <a:buSzTx/>
              <a:buFontTx/>
              <a:buChar char="•"/>
              <a:tabLst/>
              <a:defRPr/>
            </a:pPr>
            <a:r>
              <a:rPr kumimoji="0" lang="en-US" altLang="x-none" sz="3200" b="0" i="0" u="none" strike="noStrike" kern="1200" cap="none" spc="0" normalizeH="0" baseline="0" noProof="0">
                <a:ln>
                  <a:noFill/>
                </a:ln>
                <a:solidFill>
                  <a:srgbClr val="FFFFFF"/>
                </a:solidFill>
                <a:effectLst/>
                <a:uLnTx/>
                <a:uFillTx/>
                <a:latin typeface="Helvetica"/>
                <a:ea typeface="ＭＳ Ｐゴシック"/>
              </a:rPr>
              <a:t>Third level</a:t>
            </a:r>
          </a:p>
          <a:p>
            <a:pPr marL="342900" marR="0" lvl="3" indent="-342900" algn="l" defTabSz="914400" rtl="0" eaLnBrk="1" fontAlgn="base" latinLnBrk="0" hangingPunct="1">
              <a:lnSpc>
                <a:spcPct val="100000"/>
              </a:lnSpc>
              <a:spcBef>
                <a:spcPct val="20000"/>
              </a:spcBef>
              <a:spcAft>
                <a:spcPct val="0"/>
              </a:spcAft>
              <a:buClrTx/>
              <a:buSzTx/>
              <a:buFontTx/>
              <a:buChar char="•"/>
              <a:tabLst/>
              <a:defRPr/>
            </a:pPr>
            <a:r>
              <a:rPr kumimoji="0" lang="en-US" altLang="x-none" sz="3200" b="0" i="0" u="none" strike="noStrike" kern="1200" cap="none" spc="0" normalizeH="0" baseline="0" noProof="0">
                <a:ln>
                  <a:noFill/>
                </a:ln>
                <a:solidFill>
                  <a:srgbClr val="FFFFFF"/>
                </a:solidFill>
                <a:effectLst/>
                <a:uLnTx/>
                <a:uFillTx/>
                <a:latin typeface="Helvetica"/>
                <a:ea typeface="ＭＳ Ｐゴシック"/>
              </a:rPr>
              <a:t>Fourth level</a:t>
            </a:r>
          </a:p>
          <a:p>
            <a:pPr marL="342900" marR="0" lvl="4" indent="-342900" algn="l" defTabSz="914400" rtl="0" eaLnBrk="1" fontAlgn="base" latinLnBrk="0" hangingPunct="1">
              <a:lnSpc>
                <a:spcPct val="100000"/>
              </a:lnSpc>
              <a:spcBef>
                <a:spcPct val="20000"/>
              </a:spcBef>
              <a:spcAft>
                <a:spcPct val="0"/>
              </a:spcAft>
              <a:buClrTx/>
              <a:buSzTx/>
              <a:buFontTx/>
              <a:buChar char="•"/>
              <a:tabLst/>
              <a:defRPr/>
            </a:pPr>
            <a:r>
              <a:rPr kumimoji="0" lang="en-US" altLang="x-none" sz="3200" b="0" i="0" u="none" strike="noStrike" kern="1200" cap="none" spc="0" normalizeH="0" baseline="0" noProof="0">
                <a:ln>
                  <a:noFill/>
                </a:ln>
                <a:solidFill>
                  <a:srgbClr val="FFFFFF"/>
                </a:solidFill>
                <a:effectLst/>
                <a:uLnTx/>
                <a:uFillTx/>
                <a:latin typeface="Helvetica"/>
                <a:ea typeface="ＭＳ Ｐゴシック"/>
              </a:rPr>
              <a:t>Fifth level</a:t>
            </a:r>
            <a:endParaRPr kumimoji="0" lang="en-US" altLang="x-none" sz="2000" b="0" i="0" u="none" strike="noStrike" kern="1200" cap="none" spc="0" normalizeH="0" baseline="0" noProof="0">
              <a:ln>
                <a:noFill/>
              </a:ln>
              <a:solidFill>
                <a:srgbClr val="FFFFFF"/>
              </a:solidFill>
              <a:effectLst/>
              <a:uLnTx/>
              <a:uFillTx/>
              <a:latin typeface="Helvetica"/>
              <a:ea typeface="ＭＳ Ｐゴシック"/>
              <a:cs typeface=""/>
            </a:endParaRPr>
          </a:p>
        </p:txBody>
      </p:sp>
      <p:sp>
        <p:nvSpPr>
          <p:cNvPr id="16" name="Shape 1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9_Green Title copy">
    <p:spTree>
      <p:nvGrpSpPr>
        <p:cNvPr id="1" name=""/>
        <p:cNvGrpSpPr/>
        <p:nvPr/>
      </p:nvGrpSpPr>
      <p:grpSpPr>
        <a:xfrm>
          <a:off x="0" y="0"/>
          <a:ext cx="0" cy="0"/>
          <a:chOff x="0" y="0"/>
          <a:chExt cx="0" cy="0"/>
        </a:xfrm>
      </p:grpSpPr>
      <p:sp>
        <p:nvSpPr>
          <p:cNvPr id="47" name="Shape 47"/>
          <p:cNvSpPr>
            <a:spLocks noGrp="1"/>
          </p:cNvSpPr>
          <p:nvPr>
            <p:ph type="title"/>
          </p:nvPr>
        </p:nvSpPr>
        <p:spPr>
          <a:xfrm>
            <a:off x="939800" y="685800"/>
            <a:ext cx="12052300" cy="1130300"/>
          </a:xfrm>
          <a:prstGeom prst="rect">
            <a:avLst/>
          </a:prstGeom>
        </p:spPr>
        <p:txBody>
          <a:bodyPr/>
          <a:lstStyle>
            <a:lvl1pPr>
              <a:defRPr sz="4500">
                <a:solidFill>
                  <a:srgbClr val="53585F"/>
                </a:solidFill>
              </a:defRPr>
            </a:lvl1pPr>
          </a:lstStyle>
          <a:p>
            <a:r>
              <a:rPr lang="en-US"/>
              <a:t>Click to edit Master title style</a:t>
            </a:r>
            <a:endParaRPr/>
          </a:p>
        </p:txBody>
      </p:sp>
      <p:sp>
        <p:nvSpPr>
          <p:cNvPr id="49" name="Shape 49"/>
          <p:cNvSpPr/>
          <p:nvPr/>
        </p:nvSpPr>
        <p:spPr>
          <a:xfrm>
            <a:off x="927927" y="9038144"/>
            <a:ext cx="509051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solidFill>
                  <a:srgbClr val="246290"/>
                </a:solidFill>
                <a:latin typeface="Arial"/>
                <a:ea typeface="Arial"/>
                <a:cs typeface="Arial"/>
                <a:sym typeface="Arial"/>
              </a:defRPr>
            </a:lvl1pPr>
          </a:lstStyle>
          <a:p>
            <a:r>
              <a:t>matrix@matrixlaw.co.uk      +44 (0)20 740</a:t>
            </a:r>
            <a:r>
              <a:rPr lang="en-GB"/>
              <a:t>4</a:t>
            </a:r>
            <a:r>
              <a:t> 3447</a:t>
            </a:r>
          </a:p>
        </p:txBody>
      </p:sp>
      <p:pic>
        <p:nvPicPr>
          <p:cNvPr id="50" name="matrix white.png"/>
          <p:cNvPicPr>
            <a:picLocks noChangeAspect="1"/>
          </p:cNvPicPr>
          <p:nvPr/>
        </p:nvPicPr>
        <p:blipFill>
          <a:blip r:embed="rId2"/>
          <a:stretch>
            <a:fillRect/>
          </a:stretch>
        </p:blipFill>
        <p:spPr>
          <a:xfrm>
            <a:off x="11417300" y="8986639"/>
            <a:ext cx="1163411" cy="482601"/>
          </a:xfrm>
          <a:prstGeom prst="rect">
            <a:avLst/>
          </a:prstGeom>
          <a:ln w="12700">
            <a:miter lim="400000"/>
          </a:ln>
        </p:spPr>
      </p:pic>
      <p:pic>
        <p:nvPicPr>
          <p:cNvPr id="52" name="matrix blue.png"/>
          <p:cNvPicPr>
            <a:picLocks noChangeAspect="1"/>
          </p:cNvPicPr>
          <p:nvPr/>
        </p:nvPicPr>
        <p:blipFill>
          <a:blip r:embed="rId3"/>
          <a:stretch>
            <a:fillRect/>
          </a:stretch>
        </p:blipFill>
        <p:spPr>
          <a:xfrm>
            <a:off x="11253455" y="8978900"/>
            <a:ext cx="1168798" cy="482600"/>
          </a:xfrm>
          <a:prstGeom prst="rect">
            <a:avLst/>
          </a:prstGeom>
          <a:ln w="12700">
            <a:miter lim="400000"/>
          </a:ln>
        </p:spPr>
      </p:pic>
      <p:sp>
        <p:nvSpPr>
          <p:cNvPr id="53" name="Shape 53"/>
          <p:cNvSpPr>
            <a:spLocks noGrp="1"/>
          </p:cNvSpPr>
          <p:nvPr>
            <p:ph type="sldNum" sz="quarter" idx="2"/>
          </p:nvPr>
        </p:nvSpPr>
        <p:spPr>
          <a:prstGeom prst="rect">
            <a:avLst/>
          </a:prstGeom>
        </p:spPr>
        <p:txBody>
          <a:bodyPr/>
          <a:lstStyle/>
          <a:p>
            <a:fld id="{86CB4B4D-7CA3-9044-876B-883B54F8677D}" type="slidenum">
              <a:t>‹#›</a:t>
            </a:fld>
            <a:endParaRPr/>
          </a:p>
        </p:txBody>
      </p:sp>
      <p:sp>
        <p:nvSpPr>
          <p:cNvPr id="13" name="Text Placeholder 3"/>
          <p:cNvSpPr>
            <a:spLocks noGrp="1"/>
          </p:cNvSpPr>
          <p:nvPr>
            <p:ph type="body" sz="half" idx="11"/>
          </p:nvPr>
        </p:nvSpPr>
        <p:spPr>
          <a:xfrm>
            <a:off x="939799" y="2163161"/>
            <a:ext cx="4301672" cy="6353278"/>
          </a:xfrm>
        </p:spPr>
        <p:txBody>
          <a:bodyPr/>
          <a:lstStyle>
            <a:lvl1pPr marL="0" indent="0">
              <a:buNone/>
              <a:defRPr sz="2500">
                <a:solidFill>
                  <a:srgbClr val="58535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Picture Placeholder 2"/>
          <p:cNvSpPr>
            <a:spLocks noGrp="1"/>
          </p:cNvSpPr>
          <p:nvPr>
            <p:ph type="pic" idx="1"/>
          </p:nvPr>
        </p:nvSpPr>
        <p:spPr>
          <a:xfrm>
            <a:off x="5535385" y="2163161"/>
            <a:ext cx="6496573" cy="635327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78346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Blue Title">
    <p:spTree>
      <p:nvGrpSpPr>
        <p:cNvPr id="1" name=""/>
        <p:cNvGrpSpPr/>
        <p:nvPr/>
      </p:nvGrpSpPr>
      <p:grpSpPr>
        <a:xfrm>
          <a:off x="0" y="0"/>
          <a:ext cx="0" cy="0"/>
          <a:chOff x="0" y="0"/>
          <a:chExt cx="0" cy="0"/>
        </a:xfrm>
      </p:grpSpPr>
      <p:sp>
        <p:nvSpPr>
          <p:cNvPr id="14" name="Shape 14"/>
          <p:cNvSpPr>
            <a:spLocks noGrp="1"/>
          </p:cNvSpPr>
          <p:nvPr>
            <p:ph type="title"/>
          </p:nvPr>
        </p:nvSpPr>
        <p:spPr>
          <a:prstGeom prst="rect">
            <a:avLst/>
          </a:prstGeom>
        </p:spPr>
        <p:txBody>
          <a:bodyPr/>
          <a:lstStyle/>
          <a:p>
            <a:r>
              <a:t>Title Text</a:t>
            </a:r>
          </a:p>
        </p:txBody>
      </p:sp>
      <p:sp>
        <p:nvSpPr>
          <p:cNvPr id="15" name="Shape 15"/>
          <p:cNvSpPr>
            <a:spLocks noGrp="1"/>
          </p:cNvSpPr>
          <p:nvPr>
            <p:ph type="body" sz="half" idx="1"/>
          </p:nvPr>
        </p:nvSpPr>
        <p:spPr>
          <a:xfrm>
            <a:off x="952500" y="5080000"/>
            <a:ext cx="10464800" cy="3544293"/>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Char char="•"/>
              <a:tabLst/>
              <a:defRPr/>
            </a:lvl1pPr>
            <a:lvl2pPr marL="742950" marR="0" indent="-285750" algn="l" defTabSz="914400" rtl="0" eaLnBrk="1" fontAlgn="base" latinLnBrk="0" hangingPunct="1">
              <a:lnSpc>
                <a:spcPct val="100000"/>
              </a:lnSpc>
              <a:spcBef>
                <a:spcPct val="20000"/>
              </a:spcBef>
              <a:spcAft>
                <a:spcPct val="0"/>
              </a:spcAft>
              <a:buClrTx/>
              <a:buSzTx/>
              <a:buFontTx/>
              <a:buChar char="–"/>
              <a:tabLst/>
              <a:defRPr/>
            </a:lvl2pPr>
            <a:lvl3pPr marL="1143000" marR="0" indent="-228600" algn="l" defTabSz="914400" rtl="0" eaLnBrk="1" fontAlgn="base" latinLnBrk="0" hangingPunct="1">
              <a:lnSpc>
                <a:spcPct val="100000"/>
              </a:lnSpc>
              <a:spcBef>
                <a:spcPct val="20000"/>
              </a:spcBef>
              <a:spcAft>
                <a:spcPct val="0"/>
              </a:spcAft>
              <a:buClrTx/>
              <a:buSzTx/>
              <a:buFont typeface="Wingdings" charset="2"/>
              <a:buChar char="§"/>
              <a:tabLst/>
              <a:defRPr/>
            </a:lvl3pPr>
            <a:lvl4pPr marL="1600200" marR="0" indent="-228600" algn="l" defTabSz="914400" rtl="0" eaLnBrk="1" fontAlgn="base" latinLnBrk="0" hangingPunct="1">
              <a:lnSpc>
                <a:spcPct val="100000"/>
              </a:lnSpc>
              <a:spcBef>
                <a:spcPct val="20000"/>
              </a:spcBef>
              <a:spcAft>
                <a:spcPct val="0"/>
              </a:spcAft>
              <a:buClrTx/>
              <a:buSzTx/>
              <a:buFont typeface="Courier New" charset="0"/>
              <a:buChar char="o"/>
              <a:tabLst/>
              <a:defRPr/>
            </a:lvl4pPr>
            <a:lvl5pPr marL="2057400" marR="0" indent="-228600" algn="l" defTabSz="914400" rtl="0" eaLnBrk="1" fontAlgn="base" latinLnBrk="0" hangingPunct="1">
              <a:lnSpc>
                <a:spcPct val="100000"/>
              </a:lnSpc>
              <a:spcBef>
                <a:spcPct val="20000"/>
              </a:spcBef>
              <a:spcAft>
                <a:spcPct val="0"/>
              </a:spcAft>
              <a:buClrTx/>
              <a:buSzTx/>
              <a:buFontTx/>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x-none" sz="3200" b="0" i="0" u="none" strike="noStrike" kern="1200" cap="none" spc="0" normalizeH="0" baseline="0" noProof="0">
                <a:ln>
                  <a:noFill/>
                </a:ln>
                <a:solidFill>
                  <a:srgbClr val="FFFFFF"/>
                </a:solidFill>
                <a:effectLst/>
                <a:uLnTx/>
                <a:uFillTx/>
                <a:latin typeface="Helvetica"/>
                <a:ea typeface="ＭＳ Ｐゴシック"/>
                <a:cs typeface=""/>
              </a:rPr>
              <a:t>Click to edit Master text styles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x-none" sz="2800" b="0" i="0" u="none" strike="noStrike" kern="1200" cap="none" spc="0" normalizeH="0" baseline="0" noProof="0">
                <a:ln>
                  <a:noFill/>
                </a:ln>
                <a:solidFill>
                  <a:srgbClr val="FFFFFF"/>
                </a:solidFill>
                <a:effectLst/>
                <a:uLnTx/>
                <a:uFillTx/>
                <a:latin typeface="Helvetica"/>
                <a:ea typeface="ＭＳ Ｐゴシック"/>
                <a:cs typeface=""/>
              </a:rPr>
              <a:t>Second level</a:t>
            </a:r>
          </a:p>
          <a:p>
            <a:pPr marL="1143000" marR="0" lvl="2" indent="-228600" algn="l" defTabSz="914400" rtl="0" eaLnBrk="1" fontAlgn="base" latinLnBrk="0" hangingPunct="1">
              <a:lnSpc>
                <a:spcPct val="100000"/>
              </a:lnSpc>
              <a:spcBef>
                <a:spcPct val="20000"/>
              </a:spcBef>
              <a:spcAft>
                <a:spcPct val="0"/>
              </a:spcAft>
              <a:buClrTx/>
              <a:buSzTx/>
              <a:buFont typeface="Wingdings" charset="2"/>
              <a:buChar char="§"/>
              <a:tabLst/>
              <a:defRPr/>
            </a:pPr>
            <a:r>
              <a:rPr kumimoji="0" lang="en-US" altLang="x-none" sz="2400" b="0" i="0" u="none" strike="noStrike" kern="1200" cap="none" spc="0" normalizeH="0" baseline="0" noProof="0">
                <a:ln>
                  <a:noFill/>
                </a:ln>
                <a:solidFill>
                  <a:srgbClr val="FFFFFF"/>
                </a:solidFill>
                <a:effectLst/>
                <a:uLnTx/>
                <a:uFillTx/>
                <a:latin typeface="Helvetica"/>
                <a:ea typeface="ＭＳ Ｐゴシック"/>
                <a:cs typeface=""/>
              </a:rPr>
              <a:t>Third level</a:t>
            </a:r>
          </a:p>
          <a:p>
            <a:pPr marL="1600200" marR="0" lvl="3" indent="-228600" algn="l" defTabSz="914400" rtl="0" eaLnBrk="1" fontAlgn="base" latinLnBrk="0" hangingPunct="1">
              <a:lnSpc>
                <a:spcPct val="100000"/>
              </a:lnSpc>
              <a:spcBef>
                <a:spcPct val="20000"/>
              </a:spcBef>
              <a:spcAft>
                <a:spcPct val="0"/>
              </a:spcAft>
              <a:buClrTx/>
              <a:buSzTx/>
              <a:buFont typeface="Courier New" charset="0"/>
              <a:buChar char="o"/>
              <a:tabLst/>
              <a:defRPr/>
            </a:pPr>
            <a:r>
              <a:rPr kumimoji="0" lang="en-US" altLang="x-none" sz="2000" b="0" i="0" u="none" strike="noStrike" kern="1200" cap="none" spc="0" normalizeH="0" baseline="0" noProof="0">
                <a:ln>
                  <a:noFill/>
                </a:ln>
                <a:solidFill>
                  <a:srgbClr val="FFFFFF"/>
                </a:solidFill>
                <a:effectLst/>
                <a:uLnTx/>
                <a:uFillTx/>
                <a:latin typeface="Helvetica"/>
                <a:ea typeface="ＭＳ Ｐゴシック"/>
                <a:cs typeface=""/>
              </a:rPr>
              <a:t>Fourth level</a:t>
            </a:r>
          </a:p>
          <a:p>
            <a:pPr marL="2057400" marR="0" lvl="4" indent="-228600" algn="l" defTabSz="914400" rtl="0" eaLnBrk="1" fontAlgn="base" latinLnBrk="0" hangingPunct="1">
              <a:lnSpc>
                <a:spcPct val="100000"/>
              </a:lnSpc>
              <a:spcBef>
                <a:spcPct val="20000"/>
              </a:spcBef>
              <a:spcAft>
                <a:spcPct val="0"/>
              </a:spcAft>
              <a:buClrTx/>
              <a:buSzTx/>
              <a:buFontTx/>
              <a:buChar char="»"/>
              <a:tabLst/>
              <a:defRPr/>
            </a:pPr>
            <a:r>
              <a:rPr kumimoji="0" lang="en-US" altLang="x-none" sz="2000" b="0" i="0" u="none" strike="noStrike" kern="1200" cap="none" spc="0" normalizeH="0" baseline="0" noProof="0">
                <a:ln>
                  <a:noFill/>
                </a:ln>
                <a:solidFill>
                  <a:srgbClr val="FFFFFF"/>
                </a:solidFill>
                <a:effectLst/>
                <a:uLnTx/>
                <a:uFillTx/>
                <a:latin typeface="Helvetica"/>
                <a:ea typeface="ＭＳ Ｐゴシック"/>
                <a:cs typeface=""/>
              </a:rPr>
              <a:t>Fifth level</a:t>
            </a:r>
          </a:p>
        </p:txBody>
      </p:sp>
      <p:sp>
        <p:nvSpPr>
          <p:cNvPr id="16" name="Shape 16"/>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47572173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Light Blue Title">
    <p:spTree>
      <p:nvGrpSpPr>
        <p:cNvPr id="1" name=""/>
        <p:cNvGrpSpPr/>
        <p:nvPr/>
      </p:nvGrpSpPr>
      <p:grpSpPr>
        <a:xfrm>
          <a:off x="0" y="0"/>
          <a:ext cx="0" cy="0"/>
          <a:chOff x="0" y="0"/>
          <a:chExt cx="0" cy="0"/>
        </a:xfrm>
      </p:grpSpPr>
      <p:pic>
        <p:nvPicPr>
          <p:cNvPr id="23" name="light blue.jpg"/>
          <p:cNvPicPr>
            <a:picLocks noChangeAspect="1"/>
          </p:cNvPicPr>
          <p:nvPr/>
        </p:nvPicPr>
        <p:blipFill>
          <a:blip r:embed="rId2"/>
          <a:stretch>
            <a:fillRect/>
          </a:stretch>
        </p:blipFill>
        <p:spPr>
          <a:xfrm>
            <a:off x="0" y="0"/>
            <a:ext cx="13030250" cy="9753600"/>
          </a:xfrm>
          <a:prstGeom prst="rect">
            <a:avLst/>
          </a:prstGeom>
          <a:ln w="12700">
            <a:miter lim="400000"/>
          </a:ln>
        </p:spPr>
      </p:pic>
      <p:sp>
        <p:nvSpPr>
          <p:cNvPr id="24" name="Shape 24"/>
          <p:cNvSpPr>
            <a:spLocks noGrp="1"/>
          </p:cNvSpPr>
          <p:nvPr>
            <p:ph type="title"/>
          </p:nvPr>
        </p:nvSpPr>
        <p:spPr>
          <a:prstGeom prst="rect">
            <a:avLst/>
          </a:prstGeom>
        </p:spPr>
        <p:txBody>
          <a:bodyPr/>
          <a:lstStyle/>
          <a:p>
            <a:r>
              <a:t>Title Text</a:t>
            </a:r>
          </a:p>
        </p:txBody>
      </p:sp>
      <p:sp>
        <p:nvSpPr>
          <p:cNvPr id="25" name="Shape 25"/>
          <p:cNvSpPr>
            <a:spLocks noGrp="1"/>
          </p:cNvSpPr>
          <p:nvPr>
            <p:ph type="body" sz="half" idx="1"/>
          </p:nvPr>
        </p:nvSpPr>
        <p:spPr>
          <a:xfrm>
            <a:off x="952500" y="5080000"/>
            <a:ext cx="10464800" cy="3544293"/>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Char char="•"/>
              <a:tabLst/>
              <a:defRPr/>
            </a:lvl1pPr>
            <a:lvl2pPr marL="742950" marR="0" indent="-285750" algn="l" defTabSz="914400" rtl="0" eaLnBrk="1" fontAlgn="base" latinLnBrk="0" hangingPunct="1">
              <a:lnSpc>
                <a:spcPct val="100000"/>
              </a:lnSpc>
              <a:spcBef>
                <a:spcPct val="20000"/>
              </a:spcBef>
              <a:spcAft>
                <a:spcPct val="0"/>
              </a:spcAft>
              <a:buClrTx/>
              <a:buSzTx/>
              <a:buFontTx/>
              <a:buChar char="–"/>
              <a:tabLst/>
              <a:defRPr/>
            </a:lvl2pPr>
            <a:lvl3pPr marL="1143000" marR="0" indent="-228600" algn="l" defTabSz="914400" rtl="0" eaLnBrk="1" fontAlgn="base" latinLnBrk="0" hangingPunct="1">
              <a:lnSpc>
                <a:spcPct val="100000"/>
              </a:lnSpc>
              <a:spcBef>
                <a:spcPct val="20000"/>
              </a:spcBef>
              <a:spcAft>
                <a:spcPct val="0"/>
              </a:spcAft>
              <a:buClrTx/>
              <a:buSzTx/>
              <a:buFont typeface="Wingdings" charset="2"/>
              <a:buChar char="§"/>
              <a:tabLst/>
              <a:defRPr/>
            </a:lvl3pPr>
            <a:lvl4pPr marL="1600200" marR="0" indent="-228600" algn="l" defTabSz="914400" rtl="0" eaLnBrk="1" fontAlgn="base" latinLnBrk="0" hangingPunct="1">
              <a:lnSpc>
                <a:spcPct val="100000"/>
              </a:lnSpc>
              <a:spcBef>
                <a:spcPct val="20000"/>
              </a:spcBef>
              <a:spcAft>
                <a:spcPct val="0"/>
              </a:spcAft>
              <a:buClrTx/>
              <a:buSzTx/>
              <a:buFont typeface="Courier New" charset="0"/>
              <a:buChar char="o"/>
              <a:tabLst/>
              <a:defRPr/>
            </a:lvl4pPr>
            <a:lvl5pPr marL="2057400" marR="0" indent="-228600" algn="l" defTabSz="914400" rtl="0" eaLnBrk="1" fontAlgn="base" latinLnBrk="0" hangingPunct="1">
              <a:lnSpc>
                <a:spcPct val="100000"/>
              </a:lnSpc>
              <a:spcBef>
                <a:spcPct val="20000"/>
              </a:spcBef>
              <a:spcAft>
                <a:spcPct val="0"/>
              </a:spcAft>
              <a:buClrTx/>
              <a:buSzTx/>
              <a:buFontTx/>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x-none" sz="3200" b="0" i="0" u="none" strike="noStrike" kern="1200" cap="none" spc="0" normalizeH="0" baseline="0" noProof="0">
                <a:ln>
                  <a:noFill/>
                </a:ln>
                <a:solidFill>
                  <a:srgbClr val="FFFFFF"/>
                </a:solidFill>
                <a:effectLst/>
                <a:uLnTx/>
                <a:uFillTx/>
                <a:latin typeface="Helvetica"/>
                <a:ea typeface="ＭＳ Ｐゴシック"/>
                <a:cs typeface=""/>
              </a:rPr>
              <a:t>Click to edit Master text styles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x-none" sz="2800" b="0" i="0" u="none" strike="noStrike" kern="1200" cap="none" spc="0" normalizeH="0" baseline="0" noProof="0">
                <a:ln>
                  <a:noFill/>
                </a:ln>
                <a:solidFill>
                  <a:srgbClr val="FFFFFF"/>
                </a:solidFill>
                <a:effectLst/>
                <a:uLnTx/>
                <a:uFillTx/>
                <a:latin typeface="Helvetica"/>
                <a:ea typeface="ＭＳ Ｐゴシック"/>
                <a:cs typeface=""/>
              </a:rPr>
              <a:t>Second level</a:t>
            </a:r>
          </a:p>
          <a:p>
            <a:pPr marL="1143000" marR="0" lvl="2" indent="-228600" algn="l" defTabSz="914400" rtl="0" eaLnBrk="1" fontAlgn="base" latinLnBrk="0" hangingPunct="1">
              <a:lnSpc>
                <a:spcPct val="100000"/>
              </a:lnSpc>
              <a:spcBef>
                <a:spcPct val="20000"/>
              </a:spcBef>
              <a:spcAft>
                <a:spcPct val="0"/>
              </a:spcAft>
              <a:buClrTx/>
              <a:buSzTx/>
              <a:buFont typeface="Wingdings" charset="2"/>
              <a:buChar char="§"/>
              <a:tabLst/>
              <a:defRPr/>
            </a:pPr>
            <a:r>
              <a:rPr kumimoji="0" lang="en-US" altLang="x-none" sz="2400" b="0" i="0" u="none" strike="noStrike" kern="1200" cap="none" spc="0" normalizeH="0" baseline="0" noProof="0">
                <a:ln>
                  <a:noFill/>
                </a:ln>
                <a:solidFill>
                  <a:srgbClr val="FFFFFF"/>
                </a:solidFill>
                <a:effectLst/>
                <a:uLnTx/>
                <a:uFillTx/>
                <a:latin typeface="Helvetica"/>
                <a:ea typeface="ＭＳ Ｐゴシック"/>
                <a:cs typeface=""/>
              </a:rPr>
              <a:t>Third level</a:t>
            </a:r>
          </a:p>
          <a:p>
            <a:pPr marL="1600200" marR="0" lvl="3" indent="-228600" algn="l" defTabSz="914400" rtl="0" eaLnBrk="1" fontAlgn="base" latinLnBrk="0" hangingPunct="1">
              <a:lnSpc>
                <a:spcPct val="100000"/>
              </a:lnSpc>
              <a:spcBef>
                <a:spcPct val="20000"/>
              </a:spcBef>
              <a:spcAft>
                <a:spcPct val="0"/>
              </a:spcAft>
              <a:buClrTx/>
              <a:buSzTx/>
              <a:buFont typeface="Courier New" charset="0"/>
              <a:buChar char="o"/>
              <a:tabLst/>
              <a:defRPr/>
            </a:pPr>
            <a:r>
              <a:rPr kumimoji="0" lang="en-US" altLang="x-none" sz="2000" b="0" i="0" u="none" strike="noStrike" kern="1200" cap="none" spc="0" normalizeH="0" baseline="0" noProof="0">
                <a:ln>
                  <a:noFill/>
                </a:ln>
                <a:solidFill>
                  <a:srgbClr val="FFFFFF"/>
                </a:solidFill>
                <a:effectLst/>
                <a:uLnTx/>
                <a:uFillTx/>
                <a:latin typeface="Helvetica"/>
                <a:ea typeface="ＭＳ Ｐゴシック"/>
                <a:cs typeface=""/>
              </a:rPr>
              <a:t>Fourth level</a:t>
            </a:r>
          </a:p>
          <a:p>
            <a:pPr marL="2057400" marR="0" lvl="4" indent="-228600" algn="l" defTabSz="914400" rtl="0" eaLnBrk="1" fontAlgn="base" latinLnBrk="0" hangingPunct="1">
              <a:lnSpc>
                <a:spcPct val="100000"/>
              </a:lnSpc>
              <a:spcBef>
                <a:spcPct val="20000"/>
              </a:spcBef>
              <a:spcAft>
                <a:spcPct val="0"/>
              </a:spcAft>
              <a:buClrTx/>
              <a:buSzTx/>
              <a:buFontTx/>
              <a:buChar char="»"/>
              <a:tabLst/>
              <a:defRPr/>
            </a:pPr>
            <a:r>
              <a:rPr kumimoji="0" lang="en-US" altLang="x-none" sz="2000" b="0" i="0" u="none" strike="noStrike" kern="1200" cap="none" spc="0" normalizeH="0" baseline="0" noProof="0">
                <a:ln>
                  <a:noFill/>
                </a:ln>
                <a:solidFill>
                  <a:srgbClr val="FFFFFF"/>
                </a:solidFill>
                <a:effectLst/>
                <a:uLnTx/>
                <a:uFillTx/>
                <a:latin typeface="Helvetica"/>
                <a:ea typeface="ＭＳ Ｐゴシック"/>
                <a:cs typeface=""/>
              </a:rPr>
              <a:t>Fifth level</a:t>
            </a:r>
          </a:p>
        </p:txBody>
      </p:sp>
      <p:sp>
        <p:nvSpPr>
          <p:cNvPr id="26" name="Shape 26"/>
          <p:cNvSpPr/>
          <p:nvPr/>
        </p:nvSpPr>
        <p:spPr>
          <a:xfrm>
            <a:off x="927927" y="9038144"/>
            <a:ext cx="509051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solidFill>
                  <a:srgbClr val="FFFFFF"/>
                </a:solidFill>
                <a:latin typeface="Arial"/>
                <a:ea typeface="Arial"/>
                <a:cs typeface="Arial"/>
                <a:sym typeface="Arial"/>
              </a:defRPr>
            </a:lvl1pPr>
          </a:lstStyle>
          <a:p>
            <a:r>
              <a:t>matrix@matrixlaw.co.uk      +44 (0)20 740</a:t>
            </a:r>
            <a:r>
              <a:rPr lang="en-GB"/>
              <a:t>4</a:t>
            </a:r>
            <a:r>
              <a:t> 3447</a:t>
            </a:r>
          </a:p>
        </p:txBody>
      </p:sp>
      <p:pic>
        <p:nvPicPr>
          <p:cNvPr id="27" name="matrix white.png"/>
          <p:cNvPicPr>
            <a:picLocks noChangeAspect="1"/>
          </p:cNvPicPr>
          <p:nvPr/>
        </p:nvPicPr>
        <p:blipFill>
          <a:blip r:embed="rId3"/>
          <a:stretch>
            <a:fillRect/>
          </a:stretch>
        </p:blipFill>
        <p:spPr>
          <a:xfrm>
            <a:off x="11412310" y="8978900"/>
            <a:ext cx="1168401" cy="482437"/>
          </a:xfrm>
          <a:prstGeom prst="rect">
            <a:avLst/>
          </a:prstGeom>
          <a:ln w="12700">
            <a:miter lim="400000"/>
          </a:ln>
        </p:spPr>
      </p:pic>
      <p:sp>
        <p:nvSpPr>
          <p:cNvPr id="28" name="Shape 2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70498152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Green Title">
    <p:spTree>
      <p:nvGrpSpPr>
        <p:cNvPr id="1" name=""/>
        <p:cNvGrpSpPr/>
        <p:nvPr/>
      </p:nvGrpSpPr>
      <p:grpSpPr>
        <a:xfrm>
          <a:off x="0" y="0"/>
          <a:ext cx="0" cy="0"/>
          <a:chOff x="0" y="0"/>
          <a:chExt cx="0" cy="0"/>
        </a:xfrm>
      </p:grpSpPr>
      <p:pic>
        <p:nvPicPr>
          <p:cNvPr id="35" name="green.jpg"/>
          <p:cNvPicPr>
            <a:picLocks noChangeAspect="1"/>
          </p:cNvPicPr>
          <p:nvPr/>
        </p:nvPicPr>
        <p:blipFill>
          <a:blip r:embed="rId2"/>
          <a:stretch>
            <a:fillRect/>
          </a:stretch>
        </p:blipFill>
        <p:spPr>
          <a:xfrm>
            <a:off x="-1" y="-1"/>
            <a:ext cx="13030251" cy="9753601"/>
          </a:xfrm>
          <a:prstGeom prst="rect">
            <a:avLst/>
          </a:prstGeom>
          <a:ln w="12700">
            <a:miter lim="400000"/>
          </a:ln>
        </p:spPr>
      </p:pic>
      <p:sp>
        <p:nvSpPr>
          <p:cNvPr id="36" name="Shape 36"/>
          <p:cNvSpPr>
            <a:spLocks noGrp="1"/>
          </p:cNvSpPr>
          <p:nvPr>
            <p:ph type="title"/>
          </p:nvPr>
        </p:nvSpPr>
        <p:spPr>
          <a:prstGeom prst="rect">
            <a:avLst/>
          </a:prstGeom>
        </p:spPr>
        <p:txBody>
          <a:bodyPr/>
          <a:lstStyle/>
          <a:p>
            <a:r>
              <a:t>Title Text</a:t>
            </a:r>
          </a:p>
        </p:txBody>
      </p:sp>
      <p:sp>
        <p:nvSpPr>
          <p:cNvPr id="37" name="Shape 37"/>
          <p:cNvSpPr>
            <a:spLocks noGrp="1"/>
          </p:cNvSpPr>
          <p:nvPr>
            <p:ph type="body" sz="half" idx="1"/>
          </p:nvPr>
        </p:nvSpPr>
        <p:spPr>
          <a:xfrm>
            <a:off x="952500" y="5080000"/>
            <a:ext cx="10464800" cy="3544293"/>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Char char="•"/>
              <a:tabLst/>
              <a:defRPr/>
            </a:lvl1pPr>
            <a:lvl2pPr marL="742950" marR="0" indent="-285750" algn="l" defTabSz="914400" rtl="0" eaLnBrk="1" fontAlgn="base" latinLnBrk="0" hangingPunct="1">
              <a:lnSpc>
                <a:spcPct val="100000"/>
              </a:lnSpc>
              <a:spcBef>
                <a:spcPct val="20000"/>
              </a:spcBef>
              <a:spcAft>
                <a:spcPct val="0"/>
              </a:spcAft>
              <a:buClrTx/>
              <a:buSzTx/>
              <a:buFontTx/>
              <a:buChar char="–"/>
              <a:tabLst/>
              <a:defRPr/>
            </a:lvl2pPr>
            <a:lvl3pPr marL="1143000" marR="0" indent="-228600" algn="l" defTabSz="914400" rtl="0" eaLnBrk="1" fontAlgn="base" latinLnBrk="0" hangingPunct="1">
              <a:lnSpc>
                <a:spcPct val="100000"/>
              </a:lnSpc>
              <a:spcBef>
                <a:spcPct val="20000"/>
              </a:spcBef>
              <a:spcAft>
                <a:spcPct val="0"/>
              </a:spcAft>
              <a:buClrTx/>
              <a:buSzTx/>
              <a:buFont typeface="Wingdings" charset="2"/>
              <a:buChar char="§"/>
              <a:tabLst/>
              <a:defRPr/>
            </a:lvl3pPr>
            <a:lvl4pPr marL="1600200" marR="0" indent="-228600" algn="l" defTabSz="914400" rtl="0" eaLnBrk="1" fontAlgn="base" latinLnBrk="0" hangingPunct="1">
              <a:lnSpc>
                <a:spcPct val="100000"/>
              </a:lnSpc>
              <a:spcBef>
                <a:spcPct val="20000"/>
              </a:spcBef>
              <a:spcAft>
                <a:spcPct val="0"/>
              </a:spcAft>
              <a:buClrTx/>
              <a:buSzTx/>
              <a:buFont typeface="Courier New" charset="0"/>
              <a:buChar char="o"/>
              <a:tabLst/>
              <a:defRPr/>
            </a:lvl4pPr>
            <a:lvl5pPr marL="2057400" marR="0" indent="-228600" algn="l" defTabSz="914400" rtl="0" eaLnBrk="1" fontAlgn="base" latinLnBrk="0" hangingPunct="1">
              <a:lnSpc>
                <a:spcPct val="100000"/>
              </a:lnSpc>
              <a:spcBef>
                <a:spcPct val="20000"/>
              </a:spcBef>
              <a:spcAft>
                <a:spcPct val="0"/>
              </a:spcAft>
              <a:buClrTx/>
              <a:buSzTx/>
              <a:buFontTx/>
              <a:buChar char="»"/>
              <a:tabLst/>
              <a:defRPr/>
            </a:lvl5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x-none" sz="3200" b="0" i="0" u="none" strike="noStrike" kern="1200" cap="none" spc="0" normalizeH="0" baseline="0" noProof="0">
                <a:ln>
                  <a:noFill/>
                </a:ln>
                <a:solidFill>
                  <a:srgbClr val="FFFFFF"/>
                </a:solidFill>
                <a:effectLst/>
                <a:uLnTx/>
                <a:uFillTx/>
                <a:latin typeface="Helvetica"/>
                <a:ea typeface="ＭＳ Ｐゴシック"/>
                <a:cs typeface=""/>
              </a:rPr>
              <a:t>Click to edit Master text styles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x-none" sz="2800" b="0" i="0" u="none" strike="noStrike" kern="1200" cap="none" spc="0" normalizeH="0" baseline="0" noProof="0">
                <a:ln>
                  <a:noFill/>
                </a:ln>
                <a:solidFill>
                  <a:srgbClr val="FFFFFF"/>
                </a:solidFill>
                <a:effectLst/>
                <a:uLnTx/>
                <a:uFillTx/>
                <a:latin typeface="Helvetica"/>
                <a:ea typeface="ＭＳ Ｐゴシック"/>
                <a:cs typeface=""/>
              </a:rPr>
              <a:t>Second level</a:t>
            </a:r>
          </a:p>
          <a:p>
            <a:pPr marL="1143000" marR="0" lvl="2" indent="-228600" algn="l" defTabSz="914400" rtl="0" eaLnBrk="1" fontAlgn="base" latinLnBrk="0" hangingPunct="1">
              <a:lnSpc>
                <a:spcPct val="100000"/>
              </a:lnSpc>
              <a:spcBef>
                <a:spcPct val="20000"/>
              </a:spcBef>
              <a:spcAft>
                <a:spcPct val="0"/>
              </a:spcAft>
              <a:buClrTx/>
              <a:buSzTx/>
              <a:buFont typeface="Wingdings" charset="2"/>
              <a:buChar char="§"/>
              <a:tabLst/>
              <a:defRPr/>
            </a:pPr>
            <a:r>
              <a:rPr kumimoji="0" lang="en-US" altLang="x-none" sz="2400" b="0" i="0" u="none" strike="noStrike" kern="1200" cap="none" spc="0" normalizeH="0" baseline="0" noProof="0">
                <a:ln>
                  <a:noFill/>
                </a:ln>
                <a:solidFill>
                  <a:srgbClr val="FFFFFF"/>
                </a:solidFill>
                <a:effectLst/>
                <a:uLnTx/>
                <a:uFillTx/>
                <a:latin typeface="Helvetica"/>
                <a:ea typeface="ＭＳ Ｐゴシック"/>
                <a:cs typeface=""/>
              </a:rPr>
              <a:t>Third level</a:t>
            </a:r>
          </a:p>
          <a:p>
            <a:pPr marL="1600200" marR="0" lvl="3" indent="-228600" algn="l" defTabSz="914400" rtl="0" eaLnBrk="1" fontAlgn="base" latinLnBrk="0" hangingPunct="1">
              <a:lnSpc>
                <a:spcPct val="100000"/>
              </a:lnSpc>
              <a:spcBef>
                <a:spcPct val="20000"/>
              </a:spcBef>
              <a:spcAft>
                <a:spcPct val="0"/>
              </a:spcAft>
              <a:buClrTx/>
              <a:buSzTx/>
              <a:buFont typeface="Courier New" charset="0"/>
              <a:buChar char="o"/>
              <a:tabLst/>
              <a:defRPr/>
            </a:pPr>
            <a:r>
              <a:rPr kumimoji="0" lang="en-US" altLang="x-none" sz="2000" b="0" i="0" u="none" strike="noStrike" kern="1200" cap="none" spc="0" normalizeH="0" baseline="0" noProof="0">
                <a:ln>
                  <a:noFill/>
                </a:ln>
                <a:solidFill>
                  <a:srgbClr val="FFFFFF"/>
                </a:solidFill>
                <a:effectLst/>
                <a:uLnTx/>
                <a:uFillTx/>
                <a:latin typeface="Helvetica"/>
                <a:ea typeface="ＭＳ Ｐゴシック"/>
                <a:cs typeface=""/>
              </a:rPr>
              <a:t>Fourth level</a:t>
            </a:r>
          </a:p>
          <a:p>
            <a:pPr marL="2057400" marR="0" lvl="4" indent="-228600" algn="l" defTabSz="914400" rtl="0" eaLnBrk="1" fontAlgn="base" latinLnBrk="0" hangingPunct="1">
              <a:lnSpc>
                <a:spcPct val="100000"/>
              </a:lnSpc>
              <a:spcBef>
                <a:spcPct val="20000"/>
              </a:spcBef>
              <a:spcAft>
                <a:spcPct val="0"/>
              </a:spcAft>
              <a:buClrTx/>
              <a:buSzTx/>
              <a:buFontTx/>
              <a:buChar char="»"/>
              <a:tabLst/>
              <a:defRPr/>
            </a:pPr>
            <a:r>
              <a:rPr kumimoji="0" lang="en-US" altLang="x-none" sz="2000" b="0" i="0" u="none" strike="noStrike" kern="1200" cap="none" spc="0" normalizeH="0" baseline="0" noProof="0">
                <a:ln>
                  <a:noFill/>
                </a:ln>
                <a:solidFill>
                  <a:srgbClr val="FFFFFF"/>
                </a:solidFill>
                <a:effectLst/>
                <a:uLnTx/>
                <a:uFillTx/>
                <a:latin typeface="Helvetica"/>
                <a:ea typeface="ＭＳ Ｐゴシック"/>
                <a:cs typeface=""/>
              </a:rPr>
              <a:t>Fifth level</a:t>
            </a:r>
          </a:p>
        </p:txBody>
      </p:sp>
      <p:sp>
        <p:nvSpPr>
          <p:cNvPr id="38" name="Shape 38"/>
          <p:cNvSpPr/>
          <p:nvPr/>
        </p:nvSpPr>
        <p:spPr>
          <a:xfrm>
            <a:off x="927928" y="9038143"/>
            <a:ext cx="509051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solidFill>
                  <a:srgbClr val="FFFFFF"/>
                </a:solidFill>
                <a:latin typeface="Arial"/>
                <a:ea typeface="Arial"/>
                <a:cs typeface="Arial"/>
                <a:sym typeface="Arial"/>
              </a:defRPr>
            </a:lvl1pPr>
          </a:lstStyle>
          <a:p>
            <a:r>
              <a:t>matrix@matrixlaw.co.uk      +44 (0)20 740</a:t>
            </a:r>
            <a:r>
              <a:rPr lang="en-GB"/>
              <a:t>4</a:t>
            </a:r>
            <a:r>
              <a:t> 3447</a:t>
            </a:r>
          </a:p>
        </p:txBody>
      </p:sp>
      <p:pic>
        <p:nvPicPr>
          <p:cNvPr id="39" name="matrix white.png"/>
          <p:cNvPicPr>
            <a:picLocks noChangeAspect="1"/>
          </p:cNvPicPr>
          <p:nvPr/>
        </p:nvPicPr>
        <p:blipFill>
          <a:blip r:embed="rId3"/>
          <a:stretch>
            <a:fillRect/>
          </a:stretch>
        </p:blipFill>
        <p:spPr>
          <a:xfrm>
            <a:off x="11412310" y="8978900"/>
            <a:ext cx="1168401" cy="482437"/>
          </a:xfrm>
          <a:prstGeom prst="rect">
            <a:avLst/>
          </a:prstGeom>
          <a:ln w="12700">
            <a:miter lim="400000"/>
          </a:ln>
        </p:spPr>
      </p:pic>
      <p:sp>
        <p:nvSpPr>
          <p:cNvPr id="40" name="Shape 4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90610381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Green Title copy">
    <p:spTree>
      <p:nvGrpSpPr>
        <p:cNvPr id="1" name=""/>
        <p:cNvGrpSpPr/>
        <p:nvPr/>
      </p:nvGrpSpPr>
      <p:grpSpPr>
        <a:xfrm>
          <a:off x="0" y="0"/>
          <a:ext cx="0" cy="0"/>
          <a:chOff x="0" y="0"/>
          <a:chExt cx="0" cy="0"/>
        </a:xfrm>
      </p:grpSpPr>
      <p:sp>
        <p:nvSpPr>
          <p:cNvPr id="47" name="Shape 47"/>
          <p:cNvSpPr>
            <a:spLocks noGrp="1"/>
          </p:cNvSpPr>
          <p:nvPr>
            <p:ph type="title"/>
          </p:nvPr>
        </p:nvSpPr>
        <p:spPr>
          <a:xfrm>
            <a:off x="939800" y="685800"/>
            <a:ext cx="12052300" cy="1130300"/>
          </a:xfrm>
          <a:prstGeom prst="rect">
            <a:avLst/>
          </a:prstGeom>
        </p:spPr>
        <p:txBody>
          <a:bodyPr/>
          <a:lstStyle>
            <a:lvl1pPr>
              <a:defRPr sz="4500">
                <a:solidFill>
                  <a:srgbClr val="53585F"/>
                </a:solidFill>
              </a:defRPr>
            </a:lvl1pPr>
          </a:lstStyle>
          <a:p>
            <a:r>
              <a:t>Title Text</a:t>
            </a:r>
          </a:p>
        </p:txBody>
      </p:sp>
      <p:sp>
        <p:nvSpPr>
          <p:cNvPr id="49" name="Shape 49"/>
          <p:cNvSpPr/>
          <p:nvPr/>
        </p:nvSpPr>
        <p:spPr>
          <a:xfrm>
            <a:off x="927927" y="9038144"/>
            <a:ext cx="509051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solidFill>
                  <a:srgbClr val="246290"/>
                </a:solidFill>
                <a:latin typeface="Arial"/>
                <a:ea typeface="Arial"/>
                <a:cs typeface="Arial"/>
                <a:sym typeface="Arial"/>
              </a:defRPr>
            </a:lvl1pPr>
          </a:lstStyle>
          <a:p>
            <a:r>
              <a:t>matrix@matrixlaw.co.uk      +44 (0)20 740</a:t>
            </a:r>
            <a:r>
              <a:rPr lang="en-GB"/>
              <a:t>4</a:t>
            </a:r>
            <a:r>
              <a:t> 3447</a:t>
            </a:r>
          </a:p>
        </p:txBody>
      </p:sp>
      <p:pic>
        <p:nvPicPr>
          <p:cNvPr id="50" name="matrix white.png"/>
          <p:cNvPicPr>
            <a:picLocks noChangeAspect="1"/>
          </p:cNvPicPr>
          <p:nvPr/>
        </p:nvPicPr>
        <p:blipFill>
          <a:blip r:embed="rId2"/>
          <a:stretch>
            <a:fillRect/>
          </a:stretch>
        </p:blipFill>
        <p:spPr>
          <a:xfrm>
            <a:off x="11417300" y="8986639"/>
            <a:ext cx="1163411" cy="482601"/>
          </a:xfrm>
          <a:prstGeom prst="rect">
            <a:avLst/>
          </a:prstGeom>
          <a:ln w="12700">
            <a:miter lim="400000"/>
          </a:ln>
        </p:spPr>
      </p:pic>
      <p:sp>
        <p:nvSpPr>
          <p:cNvPr id="51" name="Shape 51"/>
          <p:cNvSpPr>
            <a:spLocks noGrp="1"/>
          </p:cNvSpPr>
          <p:nvPr>
            <p:ph type="body" sz="half" idx="13"/>
          </p:nvPr>
        </p:nvSpPr>
        <p:spPr>
          <a:xfrm>
            <a:off x="939800" y="2163161"/>
            <a:ext cx="11092160" cy="6353278"/>
          </a:xfrm>
          <a:prstGeom prst="rect">
            <a:avLst/>
          </a:prstGeom>
        </p:spPr>
        <p:txBody>
          <a:bodyPr/>
          <a:lstStyle>
            <a:lvl1pPr>
              <a:defRPr sz="2500">
                <a:solidFill>
                  <a:srgbClr val="53585F"/>
                </a:solidFill>
              </a:defRPr>
            </a:lvl1pPr>
            <a:lvl2pPr>
              <a:defRPr sz="2500">
                <a:solidFill>
                  <a:srgbClr val="53585F"/>
                </a:solidFill>
              </a:defRPr>
            </a:lvl2pPr>
            <a:lvl3pPr>
              <a:defRPr sz="2500">
                <a:solidFill>
                  <a:srgbClr val="53585F"/>
                </a:solidFill>
              </a:defRPr>
            </a:lvl3pPr>
            <a:lvl4pPr>
              <a:defRPr sz="2500">
                <a:solidFill>
                  <a:srgbClr val="53585F"/>
                </a:solidFill>
              </a:defRPr>
            </a:lvl4pPr>
            <a:lvl5pPr>
              <a:defRPr sz="2500">
                <a:solidFill>
                  <a:srgbClr val="53585F"/>
                </a:solidFill>
              </a:defRPr>
            </a:lvl5pPr>
          </a:lstStyle>
          <a:p>
            <a:r>
              <a:t>Body Level One</a:t>
            </a:r>
          </a:p>
          <a:p>
            <a:pPr lvl="1"/>
            <a:r>
              <a:t>Body Level Two</a:t>
            </a:r>
          </a:p>
          <a:p>
            <a:pPr lvl="2"/>
            <a:r>
              <a:t>Body Level Three</a:t>
            </a:r>
          </a:p>
          <a:p>
            <a:pPr lvl="3"/>
            <a:r>
              <a:t>Body Level Four</a:t>
            </a:r>
          </a:p>
          <a:p>
            <a:pPr lvl="4"/>
            <a:r>
              <a:t>Body Level Five</a:t>
            </a:r>
          </a:p>
        </p:txBody>
      </p:sp>
      <p:pic>
        <p:nvPicPr>
          <p:cNvPr id="52" name="matrix blue.png"/>
          <p:cNvPicPr>
            <a:picLocks noChangeAspect="1"/>
          </p:cNvPicPr>
          <p:nvPr/>
        </p:nvPicPr>
        <p:blipFill>
          <a:blip r:embed="rId3"/>
          <a:stretch>
            <a:fillRect/>
          </a:stretch>
        </p:blipFill>
        <p:spPr>
          <a:xfrm>
            <a:off x="11253455" y="8978900"/>
            <a:ext cx="1168798" cy="482600"/>
          </a:xfrm>
          <a:prstGeom prst="rect">
            <a:avLst/>
          </a:prstGeom>
          <a:ln w="12700">
            <a:miter lim="400000"/>
          </a:ln>
        </p:spPr>
      </p:pic>
      <p:sp>
        <p:nvSpPr>
          <p:cNvPr id="53" name="Shape 5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32698621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Green Title copy">
    <p:spTree>
      <p:nvGrpSpPr>
        <p:cNvPr id="1" name=""/>
        <p:cNvGrpSpPr/>
        <p:nvPr/>
      </p:nvGrpSpPr>
      <p:grpSpPr>
        <a:xfrm>
          <a:off x="0" y="0"/>
          <a:ext cx="0" cy="0"/>
          <a:chOff x="0" y="0"/>
          <a:chExt cx="0" cy="0"/>
        </a:xfrm>
      </p:grpSpPr>
      <p:sp>
        <p:nvSpPr>
          <p:cNvPr id="47" name="Shape 47"/>
          <p:cNvSpPr>
            <a:spLocks noGrp="1"/>
          </p:cNvSpPr>
          <p:nvPr>
            <p:ph type="title"/>
          </p:nvPr>
        </p:nvSpPr>
        <p:spPr>
          <a:xfrm>
            <a:off x="939800" y="685800"/>
            <a:ext cx="12052300" cy="1130300"/>
          </a:xfrm>
          <a:prstGeom prst="rect">
            <a:avLst/>
          </a:prstGeom>
        </p:spPr>
        <p:txBody>
          <a:bodyPr/>
          <a:lstStyle>
            <a:lvl1pPr>
              <a:defRPr sz="4500">
                <a:solidFill>
                  <a:srgbClr val="53585F"/>
                </a:solidFill>
              </a:defRPr>
            </a:lvl1pPr>
          </a:lstStyle>
          <a:p>
            <a:r>
              <a:t>Title Text</a:t>
            </a:r>
          </a:p>
        </p:txBody>
      </p:sp>
      <p:sp>
        <p:nvSpPr>
          <p:cNvPr id="49" name="Shape 49"/>
          <p:cNvSpPr/>
          <p:nvPr/>
        </p:nvSpPr>
        <p:spPr>
          <a:xfrm>
            <a:off x="927927" y="9038144"/>
            <a:ext cx="509051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solidFill>
                  <a:srgbClr val="246290"/>
                </a:solidFill>
                <a:latin typeface="Arial"/>
                <a:ea typeface="Arial"/>
                <a:cs typeface="Arial"/>
                <a:sym typeface="Arial"/>
              </a:defRPr>
            </a:lvl1pPr>
          </a:lstStyle>
          <a:p>
            <a:r>
              <a:t>matrix@matrixlaw.co.uk      +44 (0)20 740</a:t>
            </a:r>
            <a:r>
              <a:rPr lang="en-GB"/>
              <a:t>4</a:t>
            </a:r>
            <a:r>
              <a:t> 3447</a:t>
            </a:r>
          </a:p>
        </p:txBody>
      </p:sp>
      <p:pic>
        <p:nvPicPr>
          <p:cNvPr id="50" name="matrix white.png"/>
          <p:cNvPicPr>
            <a:picLocks noChangeAspect="1"/>
          </p:cNvPicPr>
          <p:nvPr/>
        </p:nvPicPr>
        <p:blipFill>
          <a:blip r:embed="rId2"/>
          <a:stretch>
            <a:fillRect/>
          </a:stretch>
        </p:blipFill>
        <p:spPr>
          <a:xfrm>
            <a:off x="11417300" y="8986639"/>
            <a:ext cx="1163411" cy="482601"/>
          </a:xfrm>
          <a:prstGeom prst="rect">
            <a:avLst/>
          </a:prstGeom>
          <a:ln w="12700">
            <a:miter lim="400000"/>
          </a:ln>
        </p:spPr>
      </p:pic>
      <p:pic>
        <p:nvPicPr>
          <p:cNvPr id="52" name="matrix blue.png"/>
          <p:cNvPicPr>
            <a:picLocks noChangeAspect="1"/>
          </p:cNvPicPr>
          <p:nvPr/>
        </p:nvPicPr>
        <p:blipFill>
          <a:blip r:embed="rId3"/>
          <a:stretch>
            <a:fillRect/>
          </a:stretch>
        </p:blipFill>
        <p:spPr>
          <a:xfrm>
            <a:off x="11253455" y="8978900"/>
            <a:ext cx="1168798" cy="482600"/>
          </a:xfrm>
          <a:prstGeom prst="rect">
            <a:avLst/>
          </a:prstGeom>
          <a:ln w="12700">
            <a:miter lim="400000"/>
          </a:ln>
        </p:spPr>
      </p:pic>
      <p:sp>
        <p:nvSpPr>
          <p:cNvPr id="53" name="Shape 53"/>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0" name="Title 1"/>
          <p:cNvSpPr txBox="1">
            <a:spLocks/>
          </p:cNvSpPr>
          <p:nvPr userDrawn="1"/>
        </p:nvSpPr>
        <p:spPr>
          <a:xfrm>
            <a:off x="939800" y="2171786"/>
            <a:ext cx="11092160" cy="352447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lvl1pPr marL="0" marR="0" indent="0" algn="ctr" defTabSz="584200" latinLnBrk="0">
              <a:lnSpc>
                <a:spcPct val="100000"/>
              </a:lnSpc>
              <a:spcBef>
                <a:spcPts val="0"/>
              </a:spcBef>
              <a:spcAft>
                <a:spcPts val="0"/>
              </a:spcAft>
              <a:buClrTx/>
              <a:buSzTx/>
              <a:buFontTx/>
              <a:buNone/>
              <a:tabLst/>
              <a:defRPr sz="6000" b="0" i="0" u="none" strike="noStrike" cap="all" spc="0" baseline="0">
                <a:ln>
                  <a:noFill/>
                </a:ln>
                <a:solidFill>
                  <a:srgbClr val="FFFFFF"/>
                </a:solidFill>
                <a:uFillTx/>
                <a:latin typeface="Arial"/>
                <a:ea typeface="Arial"/>
                <a:cs typeface="Arial"/>
                <a:sym typeface="Arial"/>
              </a:defRPr>
            </a:lvl1pPr>
            <a:lvl2pPr marL="0" marR="0" indent="2286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2pPr>
            <a:lvl3pPr marL="0" marR="0" indent="4572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3pPr>
            <a:lvl4pPr marL="0" marR="0" indent="6858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4pPr>
            <a:lvl5pPr marL="0" marR="0" indent="9144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5pPr>
            <a:lvl6pPr marL="0" marR="0" indent="11430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6pPr>
            <a:lvl7pPr marL="0" marR="0" indent="13716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7pPr>
            <a:lvl8pPr marL="0" marR="0" indent="16002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8pPr>
            <a:lvl9pPr marL="0" marR="0" indent="18288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9pPr>
          </a:lstStyle>
          <a:p>
            <a:pPr hangingPunct="1"/>
            <a:r>
              <a:rPr lang="en-US">
                <a:solidFill>
                  <a:srgbClr val="58535F"/>
                </a:solidFill>
                <a:latin typeface="Helvetica" charset="0"/>
                <a:ea typeface="Helvetica" charset="0"/>
                <a:cs typeface="Helvetica" charset="0"/>
              </a:rPr>
              <a:t>Click to edit Master title style</a:t>
            </a:r>
          </a:p>
        </p:txBody>
      </p:sp>
      <p:sp>
        <p:nvSpPr>
          <p:cNvPr id="11" name="Subtitle 2"/>
          <p:cNvSpPr>
            <a:spLocks noGrp="1"/>
          </p:cNvSpPr>
          <p:nvPr>
            <p:ph type="subTitle" idx="1"/>
          </p:nvPr>
        </p:nvSpPr>
        <p:spPr>
          <a:xfrm>
            <a:off x="939800" y="5874977"/>
            <a:ext cx="11092160" cy="2622452"/>
          </a:xfrm>
          <a:prstGeom prst="rect">
            <a:avLst/>
          </a:prstGeom>
        </p:spPr>
        <p:txBody>
          <a:bodyPr/>
          <a:lstStyle>
            <a:lvl1pPr marL="0" indent="0" algn="ctr">
              <a:buNone/>
              <a:defRPr sz="2400" b="0" i="0">
                <a:solidFill>
                  <a:srgbClr val="58535F"/>
                </a:solidFill>
                <a:latin typeface="Helvetica" charset="0"/>
                <a:ea typeface="Helvetica"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4100157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Green Title copy">
    <p:spTree>
      <p:nvGrpSpPr>
        <p:cNvPr id="1" name=""/>
        <p:cNvGrpSpPr/>
        <p:nvPr/>
      </p:nvGrpSpPr>
      <p:grpSpPr>
        <a:xfrm>
          <a:off x="0" y="0"/>
          <a:ext cx="0" cy="0"/>
          <a:chOff x="0" y="0"/>
          <a:chExt cx="0" cy="0"/>
        </a:xfrm>
      </p:grpSpPr>
      <p:sp>
        <p:nvSpPr>
          <p:cNvPr id="47" name="Shape 47"/>
          <p:cNvSpPr>
            <a:spLocks noGrp="1"/>
          </p:cNvSpPr>
          <p:nvPr>
            <p:ph type="title"/>
          </p:nvPr>
        </p:nvSpPr>
        <p:spPr>
          <a:xfrm>
            <a:off x="939800" y="685800"/>
            <a:ext cx="12052300" cy="1130300"/>
          </a:xfrm>
          <a:prstGeom prst="rect">
            <a:avLst/>
          </a:prstGeom>
        </p:spPr>
        <p:txBody>
          <a:bodyPr/>
          <a:lstStyle>
            <a:lvl1pPr>
              <a:defRPr sz="4500">
                <a:solidFill>
                  <a:srgbClr val="53585F"/>
                </a:solidFill>
              </a:defRPr>
            </a:lvl1pPr>
          </a:lstStyle>
          <a:p>
            <a:r>
              <a:t>Title Text</a:t>
            </a:r>
          </a:p>
        </p:txBody>
      </p:sp>
      <p:sp>
        <p:nvSpPr>
          <p:cNvPr id="49" name="Shape 49"/>
          <p:cNvSpPr/>
          <p:nvPr/>
        </p:nvSpPr>
        <p:spPr>
          <a:xfrm>
            <a:off x="927927" y="9038144"/>
            <a:ext cx="509051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solidFill>
                  <a:srgbClr val="246290"/>
                </a:solidFill>
                <a:latin typeface="Arial"/>
                <a:ea typeface="Arial"/>
                <a:cs typeface="Arial"/>
                <a:sym typeface="Arial"/>
              </a:defRPr>
            </a:lvl1pPr>
          </a:lstStyle>
          <a:p>
            <a:r>
              <a:t>matrix@matrixlaw.co.uk      +44 (0)20 740</a:t>
            </a:r>
            <a:r>
              <a:rPr lang="en-GB"/>
              <a:t>4</a:t>
            </a:r>
            <a:r>
              <a:t> 3447</a:t>
            </a:r>
          </a:p>
        </p:txBody>
      </p:sp>
      <p:pic>
        <p:nvPicPr>
          <p:cNvPr id="50" name="matrix white.png"/>
          <p:cNvPicPr>
            <a:picLocks noChangeAspect="1"/>
          </p:cNvPicPr>
          <p:nvPr/>
        </p:nvPicPr>
        <p:blipFill>
          <a:blip r:embed="rId2"/>
          <a:stretch>
            <a:fillRect/>
          </a:stretch>
        </p:blipFill>
        <p:spPr>
          <a:xfrm>
            <a:off x="11417300" y="8986639"/>
            <a:ext cx="1163411" cy="482601"/>
          </a:xfrm>
          <a:prstGeom prst="rect">
            <a:avLst/>
          </a:prstGeom>
          <a:ln w="12700">
            <a:miter lim="400000"/>
          </a:ln>
        </p:spPr>
      </p:pic>
      <p:pic>
        <p:nvPicPr>
          <p:cNvPr id="52" name="matrix blue.png"/>
          <p:cNvPicPr>
            <a:picLocks noChangeAspect="1"/>
          </p:cNvPicPr>
          <p:nvPr/>
        </p:nvPicPr>
        <p:blipFill>
          <a:blip r:embed="rId3"/>
          <a:stretch>
            <a:fillRect/>
          </a:stretch>
        </p:blipFill>
        <p:spPr>
          <a:xfrm>
            <a:off x="11253455" y="8978900"/>
            <a:ext cx="1168798" cy="482600"/>
          </a:xfrm>
          <a:prstGeom prst="rect">
            <a:avLst/>
          </a:prstGeom>
          <a:ln w="12700">
            <a:miter lim="400000"/>
          </a:ln>
        </p:spPr>
      </p:pic>
      <p:sp>
        <p:nvSpPr>
          <p:cNvPr id="53" name="Shape 53"/>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0" name="Title 1"/>
          <p:cNvSpPr txBox="1">
            <a:spLocks/>
          </p:cNvSpPr>
          <p:nvPr userDrawn="1"/>
        </p:nvSpPr>
        <p:spPr>
          <a:xfrm>
            <a:off x="939800" y="2171786"/>
            <a:ext cx="11092160" cy="352447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lvl1pPr marL="0" marR="0" indent="0" algn="ctr" defTabSz="584200" latinLnBrk="0">
              <a:lnSpc>
                <a:spcPct val="100000"/>
              </a:lnSpc>
              <a:spcBef>
                <a:spcPts val="0"/>
              </a:spcBef>
              <a:spcAft>
                <a:spcPts val="0"/>
              </a:spcAft>
              <a:buClrTx/>
              <a:buSzTx/>
              <a:buFontTx/>
              <a:buNone/>
              <a:tabLst/>
              <a:defRPr sz="6000" b="0" i="0" u="none" strike="noStrike" cap="all" spc="0" baseline="0">
                <a:ln>
                  <a:noFill/>
                </a:ln>
                <a:solidFill>
                  <a:srgbClr val="FFFFFF"/>
                </a:solidFill>
                <a:uFillTx/>
                <a:latin typeface="Arial"/>
                <a:ea typeface="Arial"/>
                <a:cs typeface="Arial"/>
                <a:sym typeface="Arial"/>
              </a:defRPr>
            </a:lvl1pPr>
            <a:lvl2pPr marL="0" marR="0" indent="2286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2pPr>
            <a:lvl3pPr marL="0" marR="0" indent="4572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3pPr>
            <a:lvl4pPr marL="0" marR="0" indent="6858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4pPr>
            <a:lvl5pPr marL="0" marR="0" indent="9144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5pPr>
            <a:lvl6pPr marL="0" marR="0" indent="11430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6pPr>
            <a:lvl7pPr marL="0" marR="0" indent="13716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7pPr>
            <a:lvl8pPr marL="0" marR="0" indent="16002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8pPr>
            <a:lvl9pPr marL="0" marR="0" indent="18288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9pPr>
          </a:lstStyle>
          <a:p>
            <a:pPr algn="l" hangingPunct="1"/>
            <a:r>
              <a:rPr lang="en-US">
                <a:solidFill>
                  <a:srgbClr val="58535F"/>
                </a:solidFill>
                <a:latin typeface="Helvetica" charset="0"/>
                <a:ea typeface="Helvetica" charset="0"/>
                <a:cs typeface="Helvetica" charset="0"/>
              </a:rPr>
              <a:t>Click to edit Master title style</a:t>
            </a:r>
          </a:p>
        </p:txBody>
      </p:sp>
      <p:sp>
        <p:nvSpPr>
          <p:cNvPr id="11" name="Subtitle 2"/>
          <p:cNvSpPr>
            <a:spLocks noGrp="1"/>
          </p:cNvSpPr>
          <p:nvPr>
            <p:ph type="subTitle" idx="1"/>
          </p:nvPr>
        </p:nvSpPr>
        <p:spPr>
          <a:xfrm>
            <a:off x="939800" y="5874977"/>
            <a:ext cx="11092160" cy="2622452"/>
          </a:xfrm>
          <a:prstGeom prst="rect">
            <a:avLst/>
          </a:prstGeom>
        </p:spPr>
        <p:txBody>
          <a:bodyPr/>
          <a:lstStyle>
            <a:lvl1pPr marL="0" indent="0" algn="l">
              <a:buNone/>
              <a:defRPr sz="2400" b="0" i="0">
                <a:solidFill>
                  <a:srgbClr val="58535F"/>
                </a:solidFill>
                <a:latin typeface="Helvetica" charset="0"/>
                <a:ea typeface="Helvetica"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0456125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0_Green Title copy">
    <p:spTree>
      <p:nvGrpSpPr>
        <p:cNvPr id="1" name=""/>
        <p:cNvGrpSpPr/>
        <p:nvPr/>
      </p:nvGrpSpPr>
      <p:grpSpPr>
        <a:xfrm>
          <a:off x="0" y="0"/>
          <a:ext cx="0" cy="0"/>
          <a:chOff x="0" y="0"/>
          <a:chExt cx="0" cy="0"/>
        </a:xfrm>
      </p:grpSpPr>
      <p:sp>
        <p:nvSpPr>
          <p:cNvPr id="47" name="Shape 47"/>
          <p:cNvSpPr>
            <a:spLocks noGrp="1"/>
          </p:cNvSpPr>
          <p:nvPr>
            <p:ph type="title"/>
          </p:nvPr>
        </p:nvSpPr>
        <p:spPr>
          <a:xfrm>
            <a:off x="939800" y="685800"/>
            <a:ext cx="12052300" cy="1130300"/>
          </a:xfrm>
          <a:prstGeom prst="rect">
            <a:avLst/>
          </a:prstGeom>
        </p:spPr>
        <p:txBody>
          <a:bodyPr/>
          <a:lstStyle>
            <a:lvl1pPr>
              <a:defRPr sz="4500">
                <a:solidFill>
                  <a:srgbClr val="53585F"/>
                </a:solidFill>
              </a:defRPr>
            </a:lvl1pPr>
          </a:lstStyle>
          <a:p>
            <a:r>
              <a:t>Title Text</a:t>
            </a:r>
          </a:p>
        </p:txBody>
      </p:sp>
      <p:sp>
        <p:nvSpPr>
          <p:cNvPr id="49" name="Shape 49"/>
          <p:cNvSpPr/>
          <p:nvPr/>
        </p:nvSpPr>
        <p:spPr>
          <a:xfrm>
            <a:off x="927927" y="9038144"/>
            <a:ext cx="509051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solidFill>
                  <a:srgbClr val="246290"/>
                </a:solidFill>
                <a:latin typeface="Arial"/>
                <a:ea typeface="Arial"/>
                <a:cs typeface="Arial"/>
                <a:sym typeface="Arial"/>
              </a:defRPr>
            </a:lvl1pPr>
          </a:lstStyle>
          <a:p>
            <a:r>
              <a:t>matrix@matrixlaw.co.uk      +44 (0)20 740</a:t>
            </a:r>
            <a:r>
              <a:rPr lang="en-GB"/>
              <a:t>4</a:t>
            </a:r>
            <a:r>
              <a:t> 3447</a:t>
            </a:r>
          </a:p>
        </p:txBody>
      </p:sp>
      <p:pic>
        <p:nvPicPr>
          <p:cNvPr id="50" name="matrix white.png"/>
          <p:cNvPicPr>
            <a:picLocks noChangeAspect="1"/>
          </p:cNvPicPr>
          <p:nvPr/>
        </p:nvPicPr>
        <p:blipFill>
          <a:blip r:embed="rId2"/>
          <a:stretch>
            <a:fillRect/>
          </a:stretch>
        </p:blipFill>
        <p:spPr>
          <a:xfrm>
            <a:off x="11417300" y="8986639"/>
            <a:ext cx="1163411" cy="482601"/>
          </a:xfrm>
          <a:prstGeom prst="rect">
            <a:avLst/>
          </a:prstGeom>
          <a:ln w="12700">
            <a:miter lim="400000"/>
          </a:ln>
        </p:spPr>
      </p:pic>
      <p:pic>
        <p:nvPicPr>
          <p:cNvPr id="52" name="matrix blue.png"/>
          <p:cNvPicPr>
            <a:picLocks noChangeAspect="1"/>
          </p:cNvPicPr>
          <p:nvPr/>
        </p:nvPicPr>
        <p:blipFill>
          <a:blip r:embed="rId3"/>
          <a:stretch>
            <a:fillRect/>
          </a:stretch>
        </p:blipFill>
        <p:spPr>
          <a:xfrm>
            <a:off x="11253455" y="8978900"/>
            <a:ext cx="1168798" cy="482600"/>
          </a:xfrm>
          <a:prstGeom prst="rect">
            <a:avLst/>
          </a:prstGeom>
          <a:ln w="12700">
            <a:miter lim="400000"/>
          </a:ln>
        </p:spPr>
      </p:pic>
      <p:sp>
        <p:nvSpPr>
          <p:cNvPr id="53" name="Shape 53"/>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8" name="Content Placeholder 2"/>
          <p:cNvSpPr>
            <a:spLocks noGrp="1"/>
          </p:cNvSpPr>
          <p:nvPr>
            <p:ph sz="half" idx="1"/>
          </p:nvPr>
        </p:nvSpPr>
        <p:spPr>
          <a:xfrm>
            <a:off x="939800" y="2163161"/>
            <a:ext cx="5400000" cy="6353278"/>
          </a:xfrm>
          <a:prstGeom prst="rect">
            <a:avLst/>
          </a:prstGeom>
        </p:spPr>
        <p:txBody>
          <a:bodyPr/>
          <a:lstStyle>
            <a:lvl1pPr>
              <a:defRPr sz="2500">
                <a:solidFill>
                  <a:srgbClr val="58535F"/>
                </a:solidFill>
              </a:defRPr>
            </a:lvl1pPr>
            <a:lvl2pPr>
              <a:defRPr sz="2500">
                <a:solidFill>
                  <a:srgbClr val="58535F"/>
                </a:solidFill>
              </a:defRPr>
            </a:lvl2pPr>
            <a:lvl3pPr>
              <a:defRPr sz="2500">
                <a:solidFill>
                  <a:srgbClr val="58535F"/>
                </a:solidFill>
              </a:defRPr>
            </a:lvl3pPr>
            <a:lvl4pPr>
              <a:defRPr sz="2500">
                <a:solidFill>
                  <a:srgbClr val="58535F"/>
                </a:solidFill>
              </a:defRPr>
            </a:lvl4pPr>
            <a:lvl5pPr>
              <a:defRPr sz="2500">
                <a:solidFill>
                  <a:srgbClr val="5853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0"/>
          </p:nvPr>
        </p:nvSpPr>
        <p:spPr>
          <a:xfrm>
            <a:off x="6631960" y="2163161"/>
            <a:ext cx="5400000" cy="6353278"/>
          </a:xfrm>
          <a:prstGeom prst="rect">
            <a:avLst/>
          </a:prstGeom>
        </p:spPr>
        <p:txBody>
          <a:bodyPr/>
          <a:lstStyle>
            <a:lvl1pPr>
              <a:defRPr sz="2500">
                <a:solidFill>
                  <a:srgbClr val="58535F"/>
                </a:solidFill>
              </a:defRPr>
            </a:lvl1pPr>
            <a:lvl2pPr>
              <a:defRPr sz="2500">
                <a:solidFill>
                  <a:srgbClr val="58535F"/>
                </a:solidFill>
              </a:defRPr>
            </a:lvl2pPr>
            <a:lvl3pPr>
              <a:defRPr sz="2500">
                <a:solidFill>
                  <a:srgbClr val="58535F"/>
                </a:solidFill>
              </a:defRPr>
            </a:lvl3pPr>
            <a:lvl4pPr>
              <a:defRPr sz="2500">
                <a:solidFill>
                  <a:srgbClr val="58535F"/>
                </a:solidFill>
              </a:defRPr>
            </a:lvl4pPr>
            <a:lvl5pPr>
              <a:defRPr sz="2500">
                <a:solidFill>
                  <a:srgbClr val="5853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778958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1_Green Title copy">
    <p:spTree>
      <p:nvGrpSpPr>
        <p:cNvPr id="1" name=""/>
        <p:cNvGrpSpPr/>
        <p:nvPr/>
      </p:nvGrpSpPr>
      <p:grpSpPr>
        <a:xfrm>
          <a:off x="0" y="0"/>
          <a:ext cx="0" cy="0"/>
          <a:chOff x="0" y="0"/>
          <a:chExt cx="0" cy="0"/>
        </a:xfrm>
      </p:grpSpPr>
      <p:sp>
        <p:nvSpPr>
          <p:cNvPr id="47" name="Shape 47"/>
          <p:cNvSpPr>
            <a:spLocks noGrp="1"/>
          </p:cNvSpPr>
          <p:nvPr>
            <p:ph type="title"/>
          </p:nvPr>
        </p:nvSpPr>
        <p:spPr>
          <a:xfrm>
            <a:off x="939800" y="685800"/>
            <a:ext cx="12052300" cy="1130300"/>
          </a:xfrm>
          <a:prstGeom prst="rect">
            <a:avLst/>
          </a:prstGeom>
        </p:spPr>
        <p:txBody>
          <a:bodyPr/>
          <a:lstStyle>
            <a:lvl1pPr>
              <a:defRPr sz="4500">
                <a:solidFill>
                  <a:srgbClr val="53585F"/>
                </a:solidFill>
              </a:defRPr>
            </a:lvl1pPr>
          </a:lstStyle>
          <a:p>
            <a:r>
              <a:t>Title Text</a:t>
            </a:r>
          </a:p>
        </p:txBody>
      </p:sp>
      <p:sp>
        <p:nvSpPr>
          <p:cNvPr id="49" name="Shape 49"/>
          <p:cNvSpPr/>
          <p:nvPr/>
        </p:nvSpPr>
        <p:spPr>
          <a:xfrm>
            <a:off x="927927" y="9038144"/>
            <a:ext cx="509051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solidFill>
                  <a:srgbClr val="246290"/>
                </a:solidFill>
                <a:latin typeface="Arial"/>
                <a:ea typeface="Arial"/>
                <a:cs typeface="Arial"/>
                <a:sym typeface="Arial"/>
              </a:defRPr>
            </a:lvl1pPr>
          </a:lstStyle>
          <a:p>
            <a:r>
              <a:t>matrix@matrixlaw.co.uk      +44 (0)20 740</a:t>
            </a:r>
            <a:r>
              <a:rPr lang="en-GB"/>
              <a:t>4</a:t>
            </a:r>
            <a:r>
              <a:t> 3447</a:t>
            </a:r>
          </a:p>
        </p:txBody>
      </p:sp>
      <p:pic>
        <p:nvPicPr>
          <p:cNvPr id="50" name="matrix white.png"/>
          <p:cNvPicPr>
            <a:picLocks noChangeAspect="1"/>
          </p:cNvPicPr>
          <p:nvPr/>
        </p:nvPicPr>
        <p:blipFill>
          <a:blip r:embed="rId2"/>
          <a:stretch>
            <a:fillRect/>
          </a:stretch>
        </p:blipFill>
        <p:spPr>
          <a:xfrm>
            <a:off x="11417300" y="8986639"/>
            <a:ext cx="1163411" cy="482601"/>
          </a:xfrm>
          <a:prstGeom prst="rect">
            <a:avLst/>
          </a:prstGeom>
          <a:ln w="12700">
            <a:miter lim="400000"/>
          </a:ln>
        </p:spPr>
      </p:pic>
      <p:pic>
        <p:nvPicPr>
          <p:cNvPr id="52" name="matrix blue.png"/>
          <p:cNvPicPr>
            <a:picLocks noChangeAspect="1"/>
          </p:cNvPicPr>
          <p:nvPr/>
        </p:nvPicPr>
        <p:blipFill>
          <a:blip r:embed="rId3"/>
          <a:stretch>
            <a:fillRect/>
          </a:stretch>
        </p:blipFill>
        <p:spPr>
          <a:xfrm>
            <a:off x="11253455" y="8978900"/>
            <a:ext cx="1168798" cy="482600"/>
          </a:xfrm>
          <a:prstGeom prst="rect">
            <a:avLst/>
          </a:prstGeom>
          <a:ln w="12700">
            <a:miter lim="400000"/>
          </a:ln>
        </p:spPr>
      </p:pic>
      <p:sp>
        <p:nvSpPr>
          <p:cNvPr id="53" name="Shape 53"/>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0" name="Content Placeholder 2"/>
          <p:cNvSpPr>
            <a:spLocks noGrp="1"/>
          </p:cNvSpPr>
          <p:nvPr>
            <p:ph sz="half" idx="1"/>
          </p:nvPr>
        </p:nvSpPr>
        <p:spPr>
          <a:xfrm>
            <a:off x="939800" y="3135085"/>
            <a:ext cx="5400000" cy="5381353"/>
          </a:xfrm>
          <a:prstGeom prst="rect">
            <a:avLst/>
          </a:prstGeom>
        </p:spPr>
        <p:txBody>
          <a:bodyPr/>
          <a:lstStyle>
            <a:lvl1pPr>
              <a:defRPr sz="2500">
                <a:solidFill>
                  <a:srgbClr val="58535F"/>
                </a:solidFill>
              </a:defRPr>
            </a:lvl1pPr>
            <a:lvl2pPr>
              <a:defRPr sz="2500">
                <a:solidFill>
                  <a:srgbClr val="58535F"/>
                </a:solidFill>
              </a:defRPr>
            </a:lvl2pPr>
            <a:lvl3pPr>
              <a:defRPr sz="2500">
                <a:solidFill>
                  <a:srgbClr val="58535F"/>
                </a:solidFill>
              </a:defRPr>
            </a:lvl3pPr>
            <a:lvl4pPr>
              <a:defRPr sz="2500">
                <a:solidFill>
                  <a:srgbClr val="58535F"/>
                </a:solidFill>
              </a:defRPr>
            </a:lvl4pPr>
            <a:lvl5pPr>
              <a:defRPr sz="2500">
                <a:solidFill>
                  <a:srgbClr val="5853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11" name="Content Placeholder 3"/>
          <p:cNvSpPr>
            <a:spLocks noGrp="1"/>
          </p:cNvSpPr>
          <p:nvPr>
            <p:ph sz="half" idx="10"/>
          </p:nvPr>
        </p:nvSpPr>
        <p:spPr>
          <a:xfrm>
            <a:off x="6631960" y="3135085"/>
            <a:ext cx="5400000" cy="5381353"/>
          </a:xfrm>
          <a:prstGeom prst="rect">
            <a:avLst/>
          </a:prstGeom>
        </p:spPr>
        <p:txBody>
          <a:bodyPr/>
          <a:lstStyle>
            <a:lvl1pPr>
              <a:defRPr sz="2500">
                <a:solidFill>
                  <a:srgbClr val="58535F"/>
                </a:solidFill>
              </a:defRPr>
            </a:lvl1pPr>
            <a:lvl2pPr>
              <a:defRPr sz="2500">
                <a:solidFill>
                  <a:srgbClr val="58535F"/>
                </a:solidFill>
              </a:defRPr>
            </a:lvl2pPr>
            <a:lvl3pPr>
              <a:defRPr sz="2500">
                <a:solidFill>
                  <a:srgbClr val="58535F"/>
                </a:solidFill>
              </a:defRPr>
            </a:lvl3pPr>
            <a:lvl4pPr>
              <a:defRPr sz="2500">
                <a:solidFill>
                  <a:srgbClr val="58535F"/>
                </a:solidFill>
              </a:defRPr>
            </a:lvl4pPr>
            <a:lvl5pPr>
              <a:defRPr sz="2500">
                <a:solidFill>
                  <a:srgbClr val="5853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idx="11"/>
          </p:nvPr>
        </p:nvSpPr>
        <p:spPr>
          <a:xfrm>
            <a:off x="939800" y="2163161"/>
            <a:ext cx="5400000" cy="823912"/>
          </a:xfrm>
          <a:prstGeom prst="rect">
            <a:avLst/>
          </a:prstGeom>
        </p:spPr>
        <p:txBody>
          <a:bodyPr anchor="b"/>
          <a:lstStyle>
            <a:lvl1pPr marL="0" indent="0">
              <a:buNone/>
              <a:defRPr sz="2400" b="1">
                <a:solidFill>
                  <a:srgbClr val="5853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4"/>
          <p:cNvSpPr>
            <a:spLocks noGrp="1"/>
          </p:cNvSpPr>
          <p:nvPr>
            <p:ph type="body" sz="quarter" idx="3"/>
          </p:nvPr>
        </p:nvSpPr>
        <p:spPr>
          <a:xfrm>
            <a:off x="6631960" y="2165814"/>
            <a:ext cx="5400000" cy="823912"/>
          </a:xfrm>
          <a:prstGeom prst="rect">
            <a:avLst/>
          </a:prstGeom>
        </p:spPr>
        <p:txBody>
          <a:bodyPr anchor="b"/>
          <a:lstStyle>
            <a:lvl1pPr marL="0" indent="0">
              <a:buNone/>
              <a:defRPr sz="2400" b="1">
                <a:solidFill>
                  <a:srgbClr val="5853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01560600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Green Title copy">
    <p:spTree>
      <p:nvGrpSpPr>
        <p:cNvPr id="1" name=""/>
        <p:cNvGrpSpPr/>
        <p:nvPr/>
      </p:nvGrpSpPr>
      <p:grpSpPr>
        <a:xfrm>
          <a:off x="0" y="0"/>
          <a:ext cx="0" cy="0"/>
          <a:chOff x="0" y="0"/>
          <a:chExt cx="0" cy="0"/>
        </a:xfrm>
      </p:grpSpPr>
      <p:sp>
        <p:nvSpPr>
          <p:cNvPr id="47" name="Shape 47"/>
          <p:cNvSpPr>
            <a:spLocks noGrp="1"/>
          </p:cNvSpPr>
          <p:nvPr>
            <p:ph type="title"/>
          </p:nvPr>
        </p:nvSpPr>
        <p:spPr>
          <a:xfrm>
            <a:off x="939800" y="685800"/>
            <a:ext cx="12052300" cy="1130300"/>
          </a:xfrm>
          <a:prstGeom prst="rect">
            <a:avLst/>
          </a:prstGeom>
        </p:spPr>
        <p:txBody>
          <a:bodyPr/>
          <a:lstStyle>
            <a:lvl1pPr>
              <a:defRPr sz="4500">
                <a:solidFill>
                  <a:srgbClr val="53585F"/>
                </a:solidFill>
              </a:defRPr>
            </a:lvl1pPr>
          </a:lstStyle>
          <a:p>
            <a:r>
              <a:rPr lang="en-US"/>
              <a:t>Click to edit Master title style</a:t>
            </a:r>
            <a:endParaRPr/>
          </a:p>
        </p:txBody>
      </p:sp>
      <p:sp>
        <p:nvSpPr>
          <p:cNvPr id="49" name="Shape 49"/>
          <p:cNvSpPr/>
          <p:nvPr/>
        </p:nvSpPr>
        <p:spPr>
          <a:xfrm>
            <a:off x="927927" y="9038144"/>
            <a:ext cx="509051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solidFill>
                  <a:srgbClr val="246290"/>
                </a:solidFill>
                <a:latin typeface="Arial"/>
                <a:ea typeface="Arial"/>
                <a:cs typeface="Arial"/>
                <a:sym typeface="Arial"/>
              </a:defRPr>
            </a:lvl1pPr>
          </a:lstStyle>
          <a:p>
            <a:r>
              <a:t>matrix@matrixlaw.co.uk      +44 (0)20 740</a:t>
            </a:r>
            <a:r>
              <a:rPr lang="en-GB"/>
              <a:t>4</a:t>
            </a:r>
            <a:r>
              <a:t> 3447</a:t>
            </a:r>
          </a:p>
        </p:txBody>
      </p:sp>
      <p:pic>
        <p:nvPicPr>
          <p:cNvPr id="50" name="matrix white.png"/>
          <p:cNvPicPr>
            <a:picLocks noChangeAspect="1"/>
          </p:cNvPicPr>
          <p:nvPr/>
        </p:nvPicPr>
        <p:blipFill>
          <a:blip r:embed="rId2"/>
          <a:stretch>
            <a:fillRect/>
          </a:stretch>
        </p:blipFill>
        <p:spPr>
          <a:xfrm>
            <a:off x="11417300" y="8986639"/>
            <a:ext cx="1163411" cy="482601"/>
          </a:xfrm>
          <a:prstGeom prst="rect">
            <a:avLst/>
          </a:prstGeom>
          <a:ln w="12700">
            <a:miter lim="400000"/>
          </a:ln>
        </p:spPr>
      </p:pic>
      <p:sp>
        <p:nvSpPr>
          <p:cNvPr id="51" name="Shape 51"/>
          <p:cNvSpPr>
            <a:spLocks noGrp="1"/>
          </p:cNvSpPr>
          <p:nvPr>
            <p:ph type="body" sz="half" idx="13"/>
          </p:nvPr>
        </p:nvSpPr>
        <p:spPr>
          <a:xfrm>
            <a:off x="939800" y="2163161"/>
            <a:ext cx="11092160" cy="6353278"/>
          </a:xfrm>
          <a:prstGeom prst="rect">
            <a:avLst/>
          </a:prstGeom>
        </p:spPr>
        <p:txBody>
          <a:bodyPr/>
          <a:lstStyle>
            <a:lvl1pPr>
              <a:defRPr sz="2500">
                <a:solidFill>
                  <a:srgbClr val="53585F"/>
                </a:solidFill>
              </a:defRPr>
            </a:lvl1pPr>
            <a:lvl2pPr>
              <a:defRPr sz="2500">
                <a:solidFill>
                  <a:srgbClr val="53585F"/>
                </a:solidFill>
              </a:defRPr>
            </a:lvl2pPr>
            <a:lvl3pPr>
              <a:defRPr sz="2500">
                <a:solidFill>
                  <a:srgbClr val="53585F"/>
                </a:solidFill>
              </a:defRPr>
            </a:lvl3pPr>
            <a:lvl4pPr>
              <a:defRPr sz="2500">
                <a:solidFill>
                  <a:srgbClr val="53585F"/>
                </a:solidFill>
              </a:defRPr>
            </a:lvl4pPr>
            <a:lvl5pPr>
              <a:defRPr sz="2500">
                <a:solidFill>
                  <a:srgbClr val="5358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52" name="matrix blue.png"/>
          <p:cNvPicPr>
            <a:picLocks noChangeAspect="1"/>
          </p:cNvPicPr>
          <p:nvPr/>
        </p:nvPicPr>
        <p:blipFill>
          <a:blip r:embed="rId3"/>
          <a:stretch>
            <a:fillRect/>
          </a:stretch>
        </p:blipFill>
        <p:spPr>
          <a:xfrm>
            <a:off x="11253455" y="8978900"/>
            <a:ext cx="1168798" cy="482600"/>
          </a:xfrm>
          <a:prstGeom prst="rect">
            <a:avLst/>
          </a:prstGeom>
          <a:ln w="12700">
            <a:miter lim="400000"/>
          </a:ln>
        </p:spPr>
      </p:pic>
      <p:sp>
        <p:nvSpPr>
          <p:cNvPr id="53" name="Shape 5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5_Green Title copy">
    <p:spTree>
      <p:nvGrpSpPr>
        <p:cNvPr id="1" name=""/>
        <p:cNvGrpSpPr/>
        <p:nvPr/>
      </p:nvGrpSpPr>
      <p:grpSpPr>
        <a:xfrm>
          <a:off x="0" y="0"/>
          <a:ext cx="0" cy="0"/>
          <a:chOff x="0" y="0"/>
          <a:chExt cx="0" cy="0"/>
        </a:xfrm>
      </p:grpSpPr>
      <p:sp>
        <p:nvSpPr>
          <p:cNvPr id="47" name="Shape 47"/>
          <p:cNvSpPr>
            <a:spLocks noGrp="1"/>
          </p:cNvSpPr>
          <p:nvPr>
            <p:ph type="title"/>
          </p:nvPr>
        </p:nvSpPr>
        <p:spPr>
          <a:xfrm>
            <a:off x="939800" y="685800"/>
            <a:ext cx="12052300" cy="1130300"/>
          </a:xfrm>
          <a:prstGeom prst="rect">
            <a:avLst/>
          </a:prstGeom>
        </p:spPr>
        <p:txBody>
          <a:bodyPr/>
          <a:lstStyle>
            <a:lvl1pPr>
              <a:defRPr sz="4500">
                <a:solidFill>
                  <a:srgbClr val="53585F"/>
                </a:solidFill>
              </a:defRPr>
            </a:lvl1pPr>
          </a:lstStyle>
          <a:p>
            <a:r>
              <a:t>Title Text</a:t>
            </a:r>
          </a:p>
        </p:txBody>
      </p:sp>
      <p:sp>
        <p:nvSpPr>
          <p:cNvPr id="49" name="Shape 49"/>
          <p:cNvSpPr/>
          <p:nvPr/>
        </p:nvSpPr>
        <p:spPr>
          <a:xfrm>
            <a:off x="927927" y="9038144"/>
            <a:ext cx="509051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solidFill>
                  <a:srgbClr val="246290"/>
                </a:solidFill>
                <a:latin typeface="Arial"/>
                <a:ea typeface="Arial"/>
                <a:cs typeface="Arial"/>
                <a:sym typeface="Arial"/>
              </a:defRPr>
            </a:lvl1pPr>
          </a:lstStyle>
          <a:p>
            <a:r>
              <a:t>matrix@matrixlaw.co.uk      +44 (0)20 740</a:t>
            </a:r>
            <a:r>
              <a:rPr lang="en-GB"/>
              <a:t>4</a:t>
            </a:r>
            <a:r>
              <a:t> 3447</a:t>
            </a:r>
          </a:p>
        </p:txBody>
      </p:sp>
      <p:pic>
        <p:nvPicPr>
          <p:cNvPr id="50" name="matrix white.png"/>
          <p:cNvPicPr>
            <a:picLocks noChangeAspect="1"/>
          </p:cNvPicPr>
          <p:nvPr/>
        </p:nvPicPr>
        <p:blipFill>
          <a:blip r:embed="rId2"/>
          <a:stretch>
            <a:fillRect/>
          </a:stretch>
        </p:blipFill>
        <p:spPr>
          <a:xfrm>
            <a:off x="11417300" y="8986639"/>
            <a:ext cx="1163411" cy="482601"/>
          </a:xfrm>
          <a:prstGeom prst="rect">
            <a:avLst/>
          </a:prstGeom>
          <a:ln w="12700">
            <a:miter lim="400000"/>
          </a:ln>
        </p:spPr>
      </p:pic>
      <p:pic>
        <p:nvPicPr>
          <p:cNvPr id="52" name="matrix blue.png"/>
          <p:cNvPicPr>
            <a:picLocks noChangeAspect="1"/>
          </p:cNvPicPr>
          <p:nvPr/>
        </p:nvPicPr>
        <p:blipFill>
          <a:blip r:embed="rId3"/>
          <a:stretch>
            <a:fillRect/>
          </a:stretch>
        </p:blipFill>
        <p:spPr>
          <a:xfrm>
            <a:off x="11253455" y="8978900"/>
            <a:ext cx="1168798" cy="482600"/>
          </a:xfrm>
          <a:prstGeom prst="rect">
            <a:avLst/>
          </a:prstGeom>
          <a:ln w="12700">
            <a:miter lim="400000"/>
          </a:ln>
        </p:spPr>
      </p:pic>
      <p:sp>
        <p:nvSpPr>
          <p:cNvPr id="53" name="Shape 5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85124012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7_Green Title copy">
    <p:spTree>
      <p:nvGrpSpPr>
        <p:cNvPr id="1" name=""/>
        <p:cNvGrpSpPr/>
        <p:nvPr/>
      </p:nvGrpSpPr>
      <p:grpSpPr>
        <a:xfrm>
          <a:off x="0" y="0"/>
          <a:ext cx="0" cy="0"/>
          <a:chOff x="0" y="0"/>
          <a:chExt cx="0" cy="0"/>
        </a:xfrm>
      </p:grpSpPr>
      <p:sp>
        <p:nvSpPr>
          <p:cNvPr id="49" name="Shape 49"/>
          <p:cNvSpPr/>
          <p:nvPr/>
        </p:nvSpPr>
        <p:spPr>
          <a:xfrm>
            <a:off x="927927" y="9038144"/>
            <a:ext cx="509051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solidFill>
                  <a:srgbClr val="246290"/>
                </a:solidFill>
                <a:latin typeface="Arial"/>
                <a:ea typeface="Arial"/>
                <a:cs typeface="Arial"/>
                <a:sym typeface="Arial"/>
              </a:defRPr>
            </a:lvl1pPr>
          </a:lstStyle>
          <a:p>
            <a:r>
              <a:t>matrix@matrixlaw.co.uk      +44 (0)20 740</a:t>
            </a:r>
            <a:r>
              <a:rPr lang="en-GB"/>
              <a:t>4</a:t>
            </a:r>
            <a:r>
              <a:t> 3447</a:t>
            </a:r>
          </a:p>
        </p:txBody>
      </p:sp>
      <p:pic>
        <p:nvPicPr>
          <p:cNvPr id="50" name="matrix white.png"/>
          <p:cNvPicPr>
            <a:picLocks noChangeAspect="1"/>
          </p:cNvPicPr>
          <p:nvPr/>
        </p:nvPicPr>
        <p:blipFill>
          <a:blip r:embed="rId2"/>
          <a:stretch>
            <a:fillRect/>
          </a:stretch>
        </p:blipFill>
        <p:spPr>
          <a:xfrm>
            <a:off x="11417300" y="8986639"/>
            <a:ext cx="1163411" cy="482601"/>
          </a:xfrm>
          <a:prstGeom prst="rect">
            <a:avLst/>
          </a:prstGeom>
          <a:ln w="12700">
            <a:miter lim="400000"/>
          </a:ln>
        </p:spPr>
      </p:pic>
      <p:pic>
        <p:nvPicPr>
          <p:cNvPr id="52" name="matrix blue.png"/>
          <p:cNvPicPr>
            <a:picLocks noChangeAspect="1"/>
          </p:cNvPicPr>
          <p:nvPr/>
        </p:nvPicPr>
        <p:blipFill>
          <a:blip r:embed="rId3"/>
          <a:stretch>
            <a:fillRect/>
          </a:stretch>
        </p:blipFill>
        <p:spPr>
          <a:xfrm>
            <a:off x="11253455" y="8978900"/>
            <a:ext cx="1168798" cy="482600"/>
          </a:xfrm>
          <a:prstGeom prst="rect">
            <a:avLst/>
          </a:prstGeom>
          <a:ln w="12700">
            <a:miter lim="400000"/>
          </a:ln>
        </p:spPr>
      </p:pic>
      <p:sp>
        <p:nvSpPr>
          <p:cNvPr id="53" name="Shape 5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4392338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8_Green Title copy">
    <p:spTree>
      <p:nvGrpSpPr>
        <p:cNvPr id="1" name=""/>
        <p:cNvGrpSpPr/>
        <p:nvPr/>
      </p:nvGrpSpPr>
      <p:grpSpPr>
        <a:xfrm>
          <a:off x="0" y="0"/>
          <a:ext cx="0" cy="0"/>
          <a:chOff x="0" y="0"/>
          <a:chExt cx="0" cy="0"/>
        </a:xfrm>
      </p:grpSpPr>
      <p:sp>
        <p:nvSpPr>
          <p:cNvPr id="47" name="Shape 47"/>
          <p:cNvSpPr>
            <a:spLocks noGrp="1"/>
          </p:cNvSpPr>
          <p:nvPr>
            <p:ph type="title"/>
          </p:nvPr>
        </p:nvSpPr>
        <p:spPr>
          <a:xfrm>
            <a:off x="939800" y="685800"/>
            <a:ext cx="12052300" cy="1130300"/>
          </a:xfrm>
          <a:prstGeom prst="rect">
            <a:avLst/>
          </a:prstGeom>
        </p:spPr>
        <p:txBody>
          <a:bodyPr/>
          <a:lstStyle>
            <a:lvl1pPr>
              <a:defRPr sz="4500">
                <a:solidFill>
                  <a:srgbClr val="53585F"/>
                </a:solidFill>
              </a:defRPr>
            </a:lvl1pPr>
          </a:lstStyle>
          <a:p>
            <a:r>
              <a:t>Title Text</a:t>
            </a:r>
          </a:p>
        </p:txBody>
      </p:sp>
      <p:sp>
        <p:nvSpPr>
          <p:cNvPr id="49" name="Shape 49"/>
          <p:cNvSpPr/>
          <p:nvPr/>
        </p:nvSpPr>
        <p:spPr>
          <a:xfrm>
            <a:off x="927927" y="9038144"/>
            <a:ext cx="509051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solidFill>
                  <a:srgbClr val="246290"/>
                </a:solidFill>
                <a:latin typeface="Arial"/>
                <a:ea typeface="Arial"/>
                <a:cs typeface="Arial"/>
                <a:sym typeface="Arial"/>
              </a:defRPr>
            </a:lvl1pPr>
          </a:lstStyle>
          <a:p>
            <a:r>
              <a:t>matrix@matrixlaw.co.uk      +44 (0)20 740</a:t>
            </a:r>
            <a:r>
              <a:rPr lang="en-GB"/>
              <a:t>4</a:t>
            </a:r>
            <a:r>
              <a:t> 3447</a:t>
            </a:r>
          </a:p>
        </p:txBody>
      </p:sp>
      <p:pic>
        <p:nvPicPr>
          <p:cNvPr id="50" name="matrix white.png"/>
          <p:cNvPicPr>
            <a:picLocks noChangeAspect="1"/>
          </p:cNvPicPr>
          <p:nvPr/>
        </p:nvPicPr>
        <p:blipFill>
          <a:blip r:embed="rId2"/>
          <a:stretch>
            <a:fillRect/>
          </a:stretch>
        </p:blipFill>
        <p:spPr>
          <a:xfrm>
            <a:off x="11417300" y="8986639"/>
            <a:ext cx="1163411" cy="482601"/>
          </a:xfrm>
          <a:prstGeom prst="rect">
            <a:avLst/>
          </a:prstGeom>
          <a:ln w="12700">
            <a:miter lim="400000"/>
          </a:ln>
        </p:spPr>
      </p:pic>
      <p:pic>
        <p:nvPicPr>
          <p:cNvPr id="52" name="matrix blue.png"/>
          <p:cNvPicPr>
            <a:picLocks noChangeAspect="1"/>
          </p:cNvPicPr>
          <p:nvPr/>
        </p:nvPicPr>
        <p:blipFill>
          <a:blip r:embed="rId3"/>
          <a:stretch>
            <a:fillRect/>
          </a:stretch>
        </p:blipFill>
        <p:spPr>
          <a:xfrm>
            <a:off x="11253455" y="8978900"/>
            <a:ext cx="1168798" cy="482600"/>
          </a:xfrm>
          <a:prstGeom prst="rect">
            <a:avLst/>
          </a:prstGeom>
          <a:ln w="12700">
            <a:miter lim="400000"/>
          </a:ln>
        </p:spPr>
      </p:pic>
      <p:sp>
        <p:nvSpPr>
          <p:cNvPr id="53" name="Shape 53"/>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1" name="Content Placeholder 2"/>
          <p:cNvSpPr>
            <a:spLocks noGrp="1"/>
          </p:cNvSpPr>
          <p:nvPr>
            <p:ph idx="10"/>
          </p:nvPr>
        </p:nvSpPr>
        <p:spPr>
          <a:xfrm>
            <a:off x="5535386" y="2163161"/>
            <a:ext cx="6496573" cy="6353278"/>
          </a:xfrm>
          <a:prstGeom prst="rect">
            <a:avLst/>
          </a:prstGeom>
        </p:spPr>
        <p:txBody>
          <a:bodyPr/>
          <a:lstStyle>
            <a:lvl1pPr>
              <a:defRPr sz="3200">
                <a:solidFill>
                  <a:srgbClr val="58535F"/>
                </a:solidFill>
              </a:defRPr>
            </a:lvl1pPr>
            <a:lvl2pPr>
              <a:defRPr sz="2800">
                <a:solidFill>
                  <a:srgbClr val="58535F"/>
                </a:solidFill>
              </a:defRPr>
            </a:lvl2pPr>
            <a:lvl3pPr>
              <a:defRPr sz="2400">
                <a:solidFill>
                  <a:srgbClr val="58535F"/>
                </a:solidFill>
              </a:defRPr>
            </a:lvl3pPr>
            <a:lvl4pPr>
              <a:defRPr sz="2000">
                <a:solidFill>
                  <a:srgbClr val="58535F"/>
                </a:solidFill>
              </a:defRPr>
            </a:lvl4pPr>
            <a:lvl5pPr>
              <a:defRPr sz="2000">
                <a:solidFill>
                  <a:srgbClr val="58535F"/>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p:cNvSpPr>
            <a:spLocks noGrp="1"/>
          </p:cNvSpPr>
          <p:nvPr>
            <p:ph type="body" sz="half" idx="11"/>
          </p:nvPr>
        </p:nvSpPr>
        <p:spPr>
          <a:xfrm>
            <a:off x="939799" y="2163161"/>
            <a:ext cx="4301672" cy="6353278"/>
          </a:xfrm>
          <a:prstGeom prst="rect">
            <a:avLst/>
          </a:prstGeom>
        </p:spPr>
        <p:txBody>
          <a:bodyPr/>
          <a:lstStyle>
            <a:lvl1pPr marL="0" indent="0">
              <a:buNone/>
              <a:defRPr sz="2500">
                <a:solidFill>
                  <a:srgbClr val="58535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3384786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9_Green Title copy">
    <p:spTree>
      <p:nvGrpSpPr>
        <p:cNvPr id="1" name=""/>
        <p:cNvGrpSpPr/>
        <p:nvPr/>
      </p:nvGrpSpPr>
      <p:grpSpPr>
        <a:xfrm>
          <a:off x="0" y="0"/>
          <a:ext cx="0" cy="0"/>
          <a:chOff x="0" y="0"/>
          <a:chExt cx="0" cy="0"/>
        </a:xfrm>
      </p:grpSpPr>
      <p:sp>
        <p:nvSpPr>
          <p:cNvPr id="47" name="Shape 47"/>
          <p:cNvSpPr>
            <a:spLocks noGrp="1"/>
          </p:cNvSpPr>
          <p:nvPr>
            <p:ph type="title"/>
          </p:nvPr>
        </p:nvSpPr>
        <p:spPr>
          <a:xfrm>
            <a:off x="939800" y="685800"/>
            <a:ext cx="12052300" cy="1130300"/>
          </a:xfrm>
          <a:prstGeom prst="rect">
            <a:avLst/>
          </a:prstGeom>
        </p:spPr>
        <p:txBody>
          <a:bodyPr/>
          <a:lstStyle>
            <a:lvl1pPr>
              <a:defRPr sz="4500">
                <a:solidFill>
                  <a:srgbClr val="53585F"/>
                </a:solidFill>
              </a:defRPr>
            </a:lvl1pPr>
          </a:lstStyle>
          <a:p>
            <a:r>
              <a:t>Title Text</a:t>
            </a:r>
          </a:p>
        </p:txBody>
      </p:sp>
      <p:sp>
        <p:nvSpPr>
          <p:cNvPr id="49" name="Shape 49"/>
          <p:cNvSpPr/>
          <p:nvPr/>
        </p:nvSpPr>
        <p:spPr>
          <a:xfrm>
            <a:off x="927927" y="9038144"/>
            <a:ext cx="509051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solidFill>
                  <a:srgbClr val="246290"/>
                </a:solidFill>
                <a:latin typeface="Arial"/>
                <a:ea typeface="Arial"/>
                <a:cs typeface="Arial"/>
                <a:sym typeface="Arial"/>
              </a:defRPr>
            </a:lvl1pPr>
          </a:lstStyle>
          <a:p>
            <a:r>
              <a:t>matrix@matrixlaw.co.uk      +44 (0)20 740</a:t>
            </a:r>
            <a:r>
              <a:rPr lang="en-GB"/>
              <a:t>4</a:t>
            </a:r>
            <a:r>
              <a:t> 3447</a:t>
            </a:r>
          </a:p>
        </p:txBody>
      </p:sp>
      <p:pic>
        <p:nvPicPr>
          <p:cNvPr id="50" name="matrix white.png"/>
          <p:cNvPicPr>
            <a:picLocks noChangeAspect="1"/>
          </p:cNvPicPr>
          <p:nvPr/>
        </p:nvPicPr>
        <p:blipFill>
          <a:blip r:embed="rId2"/>
          <a:stretch>
            <a:fillRect/>
          </a:stretch>
        </p:blipFill>
        <p:spPr>
          <a:xfrm>
            <a:off x="11417300" y="8986639"/>
            <a:ext cx="1163411" cy="482601"/>
          </a:xfrm>
          <a:prstGeom prst="rect">
            <a:avLst/>
          </a:prstGeom>
          <a:ln w="12700">
            <a:miter lim="400000"/>
          </a:ln>
        </p:spPr>
      </p:pic>
      <p:pic>
        <p:nvPicPr>
          <p:cNvPr id="52" name="matrix blue.png"/>
          <p:cNvPicPr>
            <a:picLocks noChangeAspect="1"/>
          </p:cNvPicPr>
          <p:nvPr/>
        </p:nvPicPr>
        <p:blipFill>
          <a:blip r:embed="rId3"/>
          <a:stretch>
            <a:fillRect/>
          </a:stretch>
        </p:blipFill>
        <p:spPr>
          <a:xfrm>
            <a:off x="11253455" y="8978900"/>
            <a:ext cx="1168798" cy="482600"/>
          </a:xfrm>
          <a:prstGeom prst="rect">
            <a:avLst/>
          </a:prstGeom>
          <a:ln w="12700">
            <a:miter lim="400000"/>
          </a:ln>
        </p:spPr>
      </p:pic>
      <p:sp>
        <p:nvSpPr>
          <p:cNvPr id="53" name="Shape 53"/>
          <p:cNvSpPr>
            <a:spLocks noGrp="1"/>
          </p:cNvSpPr>
          <p:nvPr>
            <p:ph type="sldNum" sz="quarter" idx="2"/>
          </p:nvPr>
        </p:nvSpPr>
        <p:spPr>
          <a:prstGeom prst="rect">
            <a:avLst/>
          </a:prstGeom>
        </p:spPr>
        <p:txBody>
          <a:bodyPr/>
          <a:lstStyle/>
          <a:p>
            <a:fld id="{86CB4B4D-7CA3-9044-876B-883B54F8677D}" type="slidenum">
              <a:rPr/>
              <a:pPr/>
              <a:t>‹#›</a:t>
            </a:fld>
            <a:endParaRPr/>
          </a:p>
        </p:txBody>
      </p:sp>
      <p:sp>
        <p:nvSpPr>
          <p:cNvPr id="13" name="Text Placeholder 3"/>
          <p:cNvSpPr>
            <a:spLocks noGrp="1"/>
          </p:cNvSpPr>
          <p:nvPr>
            <p:ph type="body" sz="half" idx="11"/>
          </p:nvPr>
        </p:nvSpPr>
        <p:spPr>
          <a:xfrm>
            <a:off x="939799" y="2163161"/>
            <a:ext cx="4301672" cy="6353278"/>
          </a:xfrm>
          <a:prstGeom prst="rect">
            <a:avLst/>
          </a:prstGeom>
        </p:spPr>
        <p:txBody>
          <a:bodyPr/>
          <a:lstStyle>
            <a:lvl1pPr marL="0" indent="0">
              <a:buNone/>
              <a:defRPr sz="2500">
                <a:solidFill>
                  <a:srgbClr val="58535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Picture Placeholder 2"/>
          <p:cNvSpPr>
            <a:spLocks noGrp="1"/>
          </p:cNvSpPr>
          <p:nvPr>
            <p:ph type="pic" idx="1"/>
          </p:nvPr>
        </p:nvSpPr>
        <p:spPr>
          <a:xfrm>
            <a:off x="5535385" y="2163161"/>
            <a:ext cx="6496573" cy="635327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425236695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Green Title copy">
    <p:spTree>
      <p:nvGrpSpPr>
        <p:cNvPr id="1" name=""/>
        <p:cNvGrpSpPr/>
        <p:nvPr/>
      </p:nvGrpSpPr>
      <p:grpSpPr>
        <a:xfrm>
          <a:off x="0" y="0"/>
          <a:ext cx="0" cy="0"/>
          <a:chOff x="0" y="0"/>
          <a:chExt cx="0" cy="0"/>
        </a:xfrm>
      </p:grpSpPr>
      <p:sp>
        <p:nvSpPr>
          <p:cNvPr id="47" name="Shape 47"/>
          <p:cNvSpPr>
            <a:spLocks noGrp="1"/>
          </p:cNvSpPr>
          <p:nvPr>
            <p:ph type="title"/>
          </p:nvPr>
        </p:nvSpPr>
        <p:spPr>
          <a:xfrm>
            <a:off x="939800" y="685800"/>
            <a:ext cx="12052300" cy="1130300"/>
          </a:xfrm>
          <a:prstGeom prst="rect">
            <a:avLst/>
          </a:prstGeom>
        </p:spPr>
        <p:txBody>
          <a:bodyPr/>
          <a:lstStyle>
            <a:lvl1pPr>
              <a:defRPr sz="4500">
                <a:solidFill>
                  <a:srgbClr val="53585F"/>
                </a:solidFill>
              </a:defRPr>
            </a:lvl1pPr>
          </a:lstStyle>
          <a:p>
            <a:r>
              <a:rPr lang="en-US"/>
              <a:t>Click to edit Master title style</a:t>
            </a:r>
            <a:endParaRPr/>
          </a:p>
        </p:txBody>
      </p:sp>
      <p:sp>
        <p:nvSpPr>
          <p:cNvPr id="49" name="Shape 49"/>
          <p:cNvSpPr/>
          <p:nvPr/>
        </p:nvSpPr>
        <p:spPr>
          <a:xfrm>
            <a:off x="927927" y="9038144"/>
            <a:ext cx="509051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solidFill>
                  <a:srgbClr val="246290"/>
                </a:solidFill>
                <a:latin typeface="Arial"/>
                <a:ea typeface="Arial"/>
                <a:cs typeface="Arial"/>
                <a:sym typeface="Arial"/>
              </a:defRPr>
            </a:lvl1pPr>
          </a:lstStyle>
          <a:p>
            <a:r>
              <a:t>matrix@matrixlaw.co.uk      +44 (0)20 740</a:t>
            </a:r>
            <a:r>
              <a:rPr lang="en-GB"/>
              <a:t>4</a:t>
            </a:r>
            <a:r>
              <a:t> 3447</a:t>
            </a:r>
          </a:p>
        </p:txBody>
      </p:sp>
      <p:pic>
        <p:nvPicPr>
          <p:cNvPr id="50" name="matrix white.png"/>
          <p:cNvPicPr>
            <a:picLocks noChangeAspect="1"/>
          </p:cNvPicPr>
          <p:nvPr/>
        </p:nvPicPr>
        <p:blipFill>
          <a:blip r:embed="rId2"/>
          <a:stretch>
            <a:fillRect/>
          </a:stretch>
        </p:blipFill>
        <p:spPr>
          <a:xfrm>
            <a:off x="11417300" y="8986639"/>
            <a:ext cx="1163411" cy="482601"/>
          </a:xfrm>
          <a:prstGeom prst="rect">
            <a:avLst/>
          </a:prstGeom>
          <a:ln w="12700">
            <a:miter lim="400000"/>
          </a:ln>
        </p:spPr>
      </p:pic>
      <p:pic>
        <p:nvPicPr>
          <p:cNvPr id="52" name="matrix blue.png"/>
          <p:cNvPicPr>
            <a:picLocks noChangeAspect="1"/>
          </p:cNvPicPr>
          <p:nvPr/>
        </p:nvPicPr>
        <p:blipFill>
          <a:blip r:embed="rId3"/>
          <a:stretch>
            <a:fillRect/>
          </a:stretch>
        </p:blipFill>
        <p:spPr>
          <a:xfrm>
            <a:off x="11253455" y="8978900"/>
            <a:ext cx="1168798" cy="482600"/>
          </a:xfrm>
          <a:prstGeom prst="rect">
            <a:avLst/>
          </a:prstGeom>
          <a:ln w="12700">
            <a:miter lim="400000"/>
          </a:ln>
        </p:spPr>
      </p:pic>
      <p:sp>
        <p:nvSpPr>
          <p:cNvPr id="53" name="Shape 53"/>
          <p:cNvSpPr>
            <a:spLocks noGrp="1"/>
          </p:cNvSpPr>
          <p:nvPr>
            <p:ph type="sldNum" sz="quarter" idx="2"/>
          </p:nvPr>
        </p:nvSpPr>
        <p:spPr>
          <a:prstGeom prst="rect">
            <a:avLst/>
          </a:prstGeom>
        </p:spPr>
        <p:txBody>
          <a:bodyPr/>
          <a:lstStyle/>
          <a:p>
            <a:fld id="{86CB4B4D-7CA3-9044-876B-883B54F8677D}" type="slidenum">
              <a:t>‹#›</a:t>
            </a:fld>
            <a:endParaRPr/>
          </a:p>
        </p:txBody>
      </p:sp>
      <p:sp>
        <p:nvSpPr>
          <p:cNvPr id="10" name="Title 1"/>
          <p:cNvSpPr txBox="1">
            <a:spLocks/>
          </p:cNvSpPr>
          <p:nvPr userDrawn="1"/>
        </p:nvSpPr>
        <p:spPr>
          <a:xfrm>
            <a:off x="939800" y="2171786"/>
            <a:ext cx="11092160" cy="352447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lvl1pPr marL="0" marR="0" indent="0" algn="ctr" defTabSz="584200" latinLnBrk="0">
              <a:lnSpc>
                <a:spcPct val="100000"/>
              </a:lnSpc>
              <a:spcBef>
                <a:spcPts val="0"/>
              </a:spcBef>
              <a:spcAft>
                <a:spcPts val="0"/>
              </a:spcAft>
              <a:buClrTx/>
              <a:buSzTx/>
              <a:buFontTx/>
              <a:buNone/>
              <a:tabLst/>
              <a:defRPr sz="6000" b="0" i="0" u="none" strike="noStrike" cap="all" spc="0" baseline="0">
                <a:ln>
                  <a:noFill/>
                </a:ln>
                <a:solidFill>
                  <a:srgbClr val="FFFFFF"/>
                </a:solidFill>
                <a:uFillTx/>
                <a:latin typeface="Arial"/>
                <a:ea typeface="Arial"/>
                <a:cs typeface="Arial"/>
                <a:sym typeface="Arial"/>
              </a:defRPr>
            </a:lvl1pPr>
            <a:lvl2pPr marL="0" marR="0" indent="2286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2pPr>
            <a:lvl3pPr marL="0" marR="0" indent="4572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3pPr>
            <a:lvl4pPr marL="0" marR="0" indent="6858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4pPr>
            <a:lvl5pPr marL="0" marR="0" indent="9144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5pPr>
            <a:lvl6pPr marL="0" marR="0" indent="11430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6pPr>
            <a:lvl7pPr marL="0" marR="0" indent="13716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7pPr>
            <a:lvl8pPr marL="0" marR="0" indent="16002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8pPr>
            <a:lvl9pPr marL="0" marR="0" indent="18288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9pPr>
          </a:lstStyle>
          <a:p>
            <a:pPr hangingPunct="1"/>
            <a:r>
              <a:rPr lang="en-US" b="0" i="0">
                <a:solidFill>
                  <a:srgbClr val="58535F"/>
                </a:solidFill>
                <a:latin typeface="Helvetica" charset="0"/>
                <a:ea typeface="Helvetica" charset="0"/>
                <a:cs typeface="Helvetica" charset="0"/>
              </a:rPr>
              <a:t>Click to edit Master title style</a:t>
            </a:r>
          </a:p>
        </p:txBody>
      </p:sp>
      <p:sp>
        <p:nvSpPr>
          <p:cNvPr id="11" name="Subtitle 2"/>
          <p:cNvSpPr>
            <a:spLocks noGrp="1"/>
          </p:cNvSpPr>
          <p:nvPr>
            <p:ph type="subTitle" idx="1"/>
          </p:nvPr>
        </p:nvSpPr>
        <p:spPr>
          <a:xfrm>
            <a:off x="939800" y="5874977"/>
            <a:ext cx="11092160" cy="2622452"/>
          </a:xfrm>
        </p:spPr>
        <p:txBody>
          <a:bodyPr/>
          <a:lstStyle>
            <a:lvl1pPr marL="0" indent="0" algn="ctr">
              <a:buNone/>
              <a:defRPr sz="2400" b="0" i="0">
                <a:solidFill>
                  <a:srgbClr val="58535F"/>
                </a:solidFill>
                <a:latin typeface="Helvetica" charset="0"/>
                <a:ea typeface="Helvetica"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Green Title copy">
    <p:spTree>
      <p:nvGrpSpPr>
        <p:cNvPr id="1" name=""/>
        <p:cNvGrpSpPr/>
        <p:nvPr/>
      </p:nvGrpSpPr>
      <p:grpSpPr>
        <a:xfrm>
          <a:off x="0" y="0"/>
          <a:ext cx="0" cy="0"/>
          <a:chOff x="0" y="0"/>
          <a:chExt cx="0" cy="0"/>
        </a:xfrm>
      </p:grpSpPr>
      <p:sp>
        <p:nvSpPr>
          <p:cNvPr id="47" name="Shape 47"/>
          <p:cNvSpPr>
            <a:spLocks noGrp="1"/>
          </p:cNvSpPr>
          <p:nvPr>
            <p:ph type="title"/>
          </p:nvPr>
        </p:nvSpPr>
        <p:spPr>
          <a:xfrm>
            <a:off x="939800" y="685800"/>
            <a:ext cx="12052300" cy="1130300"/>
          </a:xfrm>
          <a:prstGeom prst="rect">
            <a:avLst/>
          </a:prstGeom>
        </p:spPr>
        <p:txBody>
          <a:bodyPr/>
          <a:lstStyle>
            <a:lvl1pPr>
              <a:defRPr sz="4500">
                <a:solidFill>
                  <a:srgbClr val="53585F"/>
                </a:solidFill>
              </a:defRPr>
            </a:lvl1pPr>
          </a:lstStyle>
          <a:p>
            <a:r>
              <a:rPr lang="en-US"/>
              <a:t>Click to edit Master title style</a:t>
            </a:r>
            <a:endParaRPr/>
          </a:p>
        </p:txBody>
      </p:sp>
      <p:sp>
        <p:nvSpPr>
          <p:cNvPr id="49" name="Shape 49"/>
          <p:cNvSpPr/>
          <p:nvPr/>
        </p:nvSpPr>
        <p:spPr>
          <a:xfrm>
            <a:off x="927927" y="9038144"/>
            <a:ext cx="509051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solidFill>
                  <a:srgbClr val="246290"/>
                </a:solidFill>
                <a:latin typeface="Arial"/>
                <a:ea typeface="Arial"/>
                <a:cs typeface="Arial"/>
                <a:sym typeface="Arial"/>
              </a:defRPr>
            </a:lvl1pPr>
          </a:lstStyle>
          <a:p>
            <a:r>
              <a:t>matrix@matrixlaw.co.uk      +44 (0)20 740</a:t>
            </a:r>
            <a:r>
              <a:rPr lang="en-GB"/>
              <a:t>4</a:t>
            </a:r>
            <a:r>
              <a:t> 3447</a:t>
            </a:r>
          </a:p>
        </p:txBody>
      </p:sp>
      <p:pic>
        <p:nvPicPr>
          <p:cNvPr id="50" name="matrix white.png"/>
          <p:cNvPicPr>
            <a:picLocks noChangeAspect="1"/>
          </p:cNvPicPr>
          <p:nvPr/>
        </p:nvPicPr>
        <p:blipFill>
          <a:blip r:embed="rId2"/>
          <a:stretch>
            <a:fillRect/>
          </a:stretch>
        </p:blipFill>
        <p:spPr>
          <a:xfrm>
            <a:off x="11417300" y="8986639"/>
            <a:ext cx="1163411" cy="482601"/>
          </a:xfrm>
          <a:prstGeom prst="rect">
            <a:avLst/>
          </a:prstGeom>
          <a:ln w="12700">
            <a:miter lim="400000"/>
          </a:ln>
        </p:spPr>
      </p:pic>
      <p:pic>
        <p:nvPicPr>
          <p:cNvPr id="52" name="matrix blue.png"/>
          <p:cNvPicPr>
            <a:picLocks noChangeAspect="1"/>
          </p:cNvPicPr>
          <p:nvPr/>
        </p:nvPicPr>
        <p:blipFill>
          <a:blip r:embed="rId3"/>
          <a:stretch>
            <a:fillRect/>
          </a:stretch>
        </p:blipFill>
        <p:spPr>
          <a:xfrm>
            <a:off x="11253455" y="8978900"/>
            <a:ext cx="1168798" cy="482600"/>
          </a:xfrm>
          <a:prstGeom prst="rect">
            <a:avLst/>
          </a:prstGeom>
          <a:ln w="12700">
            <a:miter lim="400000"/>
          </a:ln>
        </p:spPr>
      </p:pic>
      <p:sp>
        <p:nvSpPr>
          <p:cNvPr id="53" name="Shape 53"/>
          <p:cNvSpPr>
            <a:spLocks noGrp="1"/>
          </p:cNvSpPr>
          <p:nvPr>
            <p:ph type="sldNum" sz="quarter" idx="2"/>
          </p:nvPr>
        </p:nvSpPr>
        <p:spPr>
          <a:prstGeom prst="rect">
            <a:avLst/>
          </a:prstGeom>
        </p:spPr>
        <p:txBody>
          <a:bodyPr/>
          <a:lstStyle/>
          <a:p>
            <a:fld id="{86CB4B4D-7CA3-9044-876B-883B54F8677D}" type="slidenum">
              <a:t>‹#›</a:t>
            </a:fld>
            <a:endParaRPr/>
          </a:p>
        </p:txBody>
      </p:sp>
      <p:sp>
        <p:nvSpPr>
          <p:cNvPr id="10" name="Title 1"/>
          <p:cNvSpPr txBox="1">
            <a:spLocks/>
          </p:cNvSpPr>
          <p:nvPr userDrawn="1"/>
        </p:nvSpPr>
        <p:spPr>
          <a:xfrm>
            <a:off x="939800" y="2171786"/>
            <a:ext cx="11092160" cy="352447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lvl1pPr marL="0" marR="0" indent="0" algn="ctr" defTabSz="584200" latinLnBrk="0">
              <a:lnSpc>
                <a:spcPct val="100000"/>
              </a:lnSpc>
              <a:spcBef>
                <a:spcPts val="0"/>
              </a:spcBef>
              <a:spcAft>
                <a:spcPts val="0"/>
              </a:spcAft>
              <a:buClrTx/>
              <a:buSzTx/>
              <a:buFontTx/>
              <a:buNone/>
              <a:tabLst/>
              <a:defRPr sz="6000" b="0" i="0" u="none" strike="noStrike" cap="all" spc="0" baseline="0">
                <a:ln>
                  <a:noFill/>
                </a:ln>
                <a:solidFill>
                  <a:srgbClr val="FFFFFF"/>
                </a:solidFill>
                <a:uFillTx/>
                <a:latin typeface="Arial"/>
                <a:ea typeface="Arial"/>
                <a:cs typeface="Arial"/>
                <a:sym typeface="Arial"/>
              </a:defRPr>
            </a:lvl1pPr>
            <a:lvl2pPr marL="0" marR="0" indent="2286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2pPr>
            <a:lvl3pPr marL="0" marR="0" indent="4572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3pPr>
            <a:lvl4pPr marL="0" marR="0" indent="6858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4pPr>
            <a:lvl5pPr marL="0" marR="0" indent="9144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5pPr>
            <a:lvl6pPr marL="0" marR="0" indent="11430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6pPr>
            <a:lvl7pPr marL="0" marR="0" indent="13716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7pPr>
            <a:lvl8pPr marL="0" marR="0" indent="16002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8pPr>
            <a:lvl9pPr marL="0" marR="0" indent="18288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9pPr>
          </a:lstStyle>
          <a:p>
            <a:pPr algn="l" hangingPunct="1"/>
            <a:r>
              <a:rPr lang="en-US" b="0" i="0">
                <a:solidFill>
                  <a:srgbClr val="58535F"/>
                </a:solidFill>
                <a:latin typeface="Helvetica" charset="0"/>
                <a:ea typeface="Helvetica" charset="0"/>
                <a:cs typeface="Helvetica" charset="0"/>
              </a:rPr>
              <a:t>Click to edit Master title style</a:t>
            </a:r>
          </a:p>
        </p:txBody>
      </p:sp>
      <p:sp>
        <p:nvSpPr>
          <p:cNvPr id="11" name="Subtitle 2"/>
          <p:cNvSpPr>
            <a:spLocks noGrp="1"/>
          </p:cNvSpPr>
          <p:nvPr>
            <p:ph type="subTitle" idx="1"/>
          </p:nvPr>
        </p:nvSpPr>
        <p:spPr>
          <a:xfrm>
            <a:off x="939800" y="5874977"/>
            <a:ext cx="11092160" cy="2622452"/>
          </a:xfrm>
        </p:spPr>
        <p:txBody>
          <a:bodyPr/>
          <a:lstStyle>
            <a:lvl1pPr marL="0" indent="0" algn="l">
              <a:buNone/>
              <a:defRPr sz="2400" b="0" i="0">
                <a:solidFill>
                  <a:srgbClr val="58535F"/>
                </a:solidFill>
                <a:latin typeface="Helvetica" charset="0"/>
                <a:ea typeface="Helvetica"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0_Green Title copy">
    <p:spTree>
      <p:nvGrpSpPr>
        <p:cNvPr id="1" name=""/>
        <p:cNvGrpSpPr/>
        <p:nvPr/>
      </p:nvGrpSpPr>
      <p:grpSpPr>
        <a:xfrm>
          <a:off x="0" y="0"/>
          <a:ext cx="0" cy="0"/>
          <a:chOff x="0" y="0"/>
          <a:chExt cx="0" cy="0"/>
        </a:xfrm>
      </p:grpSpPr>
      <p:sp>
        <p:nvSpPr>
          <p:cNvPr id="47" name="Shape 47"/>
          <p:cNvSpPr>
            <a:spLocks noGrp="1"/>
          </p:cNvSpPr>
          <p:nvPr>
            <p:ph type="title"/>
          </p:nvPr>
        </p:nvSpPr>
        <p:spPr>
          <a:xfrm>
            <a:off x="939800" y="685800"/>
            <a:ext cx="12052300" cy="1130300"/>
          </a:xfrm>
          <a:prstGeom prst="rect">
            <a:avLst/>
          </a:prstGeom>
        </p:spPr>
        <p:txBody>
          <a:bodyPr/>
          <a:lstStyle>
            <a:lvl1pPr>
              <a:defRPr sz="4500">
                <a:solidFill>
                  <a:srgbClr val="53585F"/>
                </a:solidFill>
              </a:defRPr>
            </a:lvl1pPr>
          </a:lstStyle>
          <a:p>
            <a:r>
              <a:rPr lang="en-US"/>
              <a:t>Click to edit Master title style</a:t>
            </a:r>
            <a:endParaRPr/>
          </a:p>
        </p:txBody>
      </p:sp>
      <p:sp>
        <p:nvSpPr>
          <p:cNvPr id="49" name="Shape 49"/>
          <p:cNvSpPr/>
          <p:nvPr/>
        </p:nvSpPr>
        <p:spPr>
          <a:xfrm>
            <a:off x="927927" y="9038144"/>
            <a:ext cx="509051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solidFill>
                  <a:srgbClr val="246290"/>
                </a:solidFill>
                <a:latin typeface="Arial"/>
                <a:ea typeface="Arial"/>
                <a:cs typeface="Arial"/>
                <a:sym typeface="Arial"/>
              </a:defRPr>
            </a:lvl1pPr>
          </a:lstStyle>
          <a:p>
            <a:r>
              <a:t>matrix@matrixlaw.co.uk      +44 (0)20 740</a:t>
            </a:r>
            <a:r>
              <a:rPr lang="en-GB"/>
              <a:t>4</a:t>
            </a:r>
            <a:r>
              <a:t> 3447</a:t>
            </a:r>
          </a:p>
        </p:txBody>
      </p:sp>
      <p:pic>
        <p:nvPicPr>
          <p:cNvPr id="50" name="matrix white.png"/>
          <p:cNvPicPr>
            <a:picLocks noChangeAspect="1"/>
          </p:cNvPicPr>
          <p:nvPr/>
        </p:nvPicPr>
        <p:blipFill>
          <a:blip r:embed="rId2"/>
          <a:stretch>
            <a:fillRect/>
          </a:stretch>
        </p:blipFill>
        <p:spPr>
          <a:xfrm>
            <a:off x="11417300" y="8986639"/>
            <a:ext cx="1163411" cy="482601"/>
          </a:xfrm>
          <a:prstGeom prst="rect">
            <a:avLst/>
          </a:prstGeom>
          <a:ln w="12700">
            <a:miter lim="400000"/>
          </a:ln>
        </p:spPr>
      </p:pic>
      <p:pic>
        <p:nvPicPr>
          <p:cNvPr id="52" name="matrix blue.png"/>
          <p:cNvPicPr>
            <a:picLocks noChangeAspect="1"/>
          </p:cNvPicPr>
          <p:nvPr/>
        </p:nvPicPr>
        <p:blipFill>
          <a:blip r:embed="rId3"/>
          <a:stretch>
            <a:fillRect/>
          </a:stretch>
        </p:blipFill>
        <p:spPr>
          <a:xfrm>
            <a:off x="11253455" y="8978900"/>
            <a:ext cx="1168798" cy="482600"/>
          </a:xfrm>
          <a:prstGeom prst="rect">
            <a:avLst/>
          </a:prstGeom>
          <a:ln w="12700">
            <a:miter lim="400000"/>
          </a:ln>
        </p:spPr>
      </p:pic>
      <p:sp>
        <p:nvSpPr>
          <p:cNvPr id="53" name="Shape 53"/>
          <p:cNvSpPr>
            <a:spLocks noGrp="1"/>
          </p:cNvSpPr>
          <p:nvPr>
            <p:ph type="sldNum" sz="quarter" idx="2"/>
          </p:nvPr>
        </p:nvSpPr>
        <p:spPr>
          <a:prstGeom prst="rect">
            <a:avLst/>
          </a:prstGeom>
        </p:spPr>
        <p:txBody>
          <a:bodyPr/>
          <a:lstStyle/>
          <a:p>
            <a:fld id="{86CB4B4D-7CA3-9044-876B-883B54F8677D}" type="slidenum">
              <a:t>‹#›</a:t>
            </a:fld>
            <a:endParaRPr/>
          </a:p>
        </p:txBody>
      </p:sp>
      <p:sp>
        <p:nvSpPr>
          <p:cNvPr id="8" name="Content Placeholder 2"/>
          <p:cNvSpPr>
            <a:spLocks noGrp="1"/>
          </p:cNvSpPr>
          <p:nvPr>
            <p:ph sz="half" idx="1"/>
          </p:nvPr>
        </p:nvSpPr>
        <p:spPr>
          <a:xfrm>
            <a:off x="939800" y="2163161"/>
            <a:ext cx="5400000" cy="6353278"/>
          </a:xfrm>
        </p:spPr>
        <p:txBody>
          <a:bodyPr/>
          <a:lstStyle>
            <a:lvl1pPr>
              <a:defRPr sz="2500">
                <a:solidFill>
                  <a:srgbClr val="58535F"/>
                </a:solidFill>
              </a:defRPr>
            </a:lvl1pPr>
            <a:lvl2pPr>
              <a:defRPr sz="2500">
                <a:solidFill>
                  <a:srgbClr val="58535F"/>
                </a:solidFill>
              </a:defRPr>
            </a:lvl2pPr>
            <a:lvl3pPr>
              <a:defRPr sz="2500">
                <a:solidFill>
                  <a:srgbClr val="58535F"/>
                </a:solidFill>
              </a:defRPr>
            </a:lvl3pPr>
            <a:lvl4pPr>
              <a:defRPr sz="2500">
                <a:solidFill>
                  <a:srgbClr val="58535F"/>
                </a:solidFill>
              </a:defRPr>
            </a:lvl4pPr>
            <a:lvl5pPr>
              <a:defRPr sz="2500">
                <a:solidFill>
                  <a:srgbClr val="5853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0"/>
          </p:nvPr>
        </p:nvSpPr>
        <p:spPr>
          <a:xfrm>
            <a:off x="6631960" y="2163161"/>
            <a:ext cx="5400000" cy="6353278"/>
          </a:xfrm>
        </p:spPr>
        <p:txBody>
          <a:bodyPr/>
          <a:lstStyle>
            <a:lvl1pPr>
              <a:defRPr sz="2500">
                <a:solidFill>
                  <a:srgbClr val="58535F"/>
                </a:solidFill>
              </a:defRPr>
            </a:lvl1pPr>
            <a:lvl2pPr>
              <a:defRPr sz="2500">
                <a:solidFill>
                  <a:srgbClr val="58535F"/>
                </a:solidFill>
              </a:defRPr>
            </a:lvl2pPr>
            <a:lvl3pPr>
              <a:defRPr sz="2500">
                <a:solidFill>
                  <a:srgbClr val="58535F"/>
                </a:solidFill>
              </a:defRPr>
            </a:lvl3pPr>
            <a:lvl4pPr>
              <a:defRPr sz="2500">
                <a:solidFill>
                  <a:srgbClr val="58535F"/>
                </a:solidFill>
              </a:defRPr>
            </a:lvl4pPr>
            <a:lvl5pPr>
              <a:defRPr sz="2500">
                <a:solidFill>
                  <a:srgbClr val="5853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1_Green Title copy">
    <p:spTree>
      <p:nvGrpSpPr>
        <p:cNvPr id="1" name=""/>
        <p:cNvGrpSpPr/>
        <p:nvPr/>
      </p:nvGrpSpPr>
      <p:grpSpPr>
        <a:xfrm>
          <a:off x="0" y="0"/>
          <a:ext cx="0" cy="0"/>
          <a:chOff x="0" y="0"/>
          <a:chExt cx="0" cy="0"/>
        </a:xfrm>
      </p:grpSpPr>
      <p:sp>
        <p:nvSpPr>
          <p:cNvPr id="47" name="Shape 47"/>
          <p:cNvSpPr>
            <a:spLocks noGrp="1"/>
          </p:cNvSpPr>
          <p:nvPr>
            <p:ph type="title"/>
          </p:nvPr>
        </p:nvSpPr>
        <p:spPr>
          <a:xfrm>
            <a:off x="939800" y="685800"/>
            <a:ext cx="12052300" cy="1130300"/>
          </a:xfrm>
          <a:prstGeom prst="rect">
            <a:avLst/>
          </a:prstGeom>
        </p:spPr>
        <p:txBody>
          <a:bodyPr/>
          <a:lstStyle>
            <a:lvl1pPr>
              <a:defRPr sz="4500">
                <a:solidFill>
                  <a:srgbClr val="53585F"/>
                </a:solidFill>
              </a:defRPr>
            </a:lvl1pPr>
          </a:lstStyle>
          <a:p>
            <a:r>
              <a:rPr lang="en-US"/>
              <a:t>Click to edit Master title style</a:t>
            </a:r>
            <a:endParaRPr/>
          </a:p>
        </p:txBody>
      </p:sp>
      <p:sp>
        <p:nvSpPr>
          <p:cNvPr id="49" name="Shape 49"/>
          <p:cNvSpPr/>
          <p:nvPr/>
        </p:nvSpPr>
        <p:spPr>
          <a:xfrm>
            <a:off x="927927" y="9038144"/>
            <a:ext cx="509051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solidFill>
                  <a:srgbClr val="246290"/>
                </a:solidFill>
                <a:latin typeface="Arial"/>
                <a:ea typeface="Arial"/>
                <a:cs typeface="Arial"/>
                <a:sym typeface="Arial"/>
              </a:defRPr>
            </a:lvl1pPr>
          </a:lstStyle>
          <a:p>
            <a:r>
              <a:t>matrix@matrixlaw.co.uk      +44 (0)20 740</a:t>
            </a:r>
            <a:r>
              <a:rPr lang="en-GB"/>
              <a:t>4</a:t>
            </a:r>
            <a:r>
              <a:t> 3447</a:t>
            </a:r>
          </a:p>
        </p:txBody>
      </p:sp>
      <p:pic>
        <p:nvPicPr>
          <p:cNvPr id="50" name="matrix white.png"/>
          <p:cNvPicPr>
            <a:picLocks noChangeAspect="1"/>
          </p:cNvPicPr>
          <p:nvPr/>
        </p:nvPicPr>
        <p:blipFill>
          <a:blip r:embed="rId2"/>
          <a:stretch>
            <a:fillRect/>
          </a:stretch>
        </p:blipFill>
        <p:spPr>
          <a:xfrm>
            <a:off x="11417300" y="8986639"/>
            <a:ext cx="1163411" cy="482601"/>
          </a:xfrm>
          <a:prstGeom prst="rect">
            <a:avLst/>
          </a:prstGeom>
          <a:ln w="12700">
            <a:miter lim="400000"/>
          </a:ln>
        </p:spPr>
      </p:pic>
      <p:pic>
        <p:nvPicPr>
          <p:cNvPr id="52" name="matrix blue.png"/>
          <p:cNvPicPr>
            <a:picLocks noChangeAspect="1"/>
          </p:cNvPicPr>
          <p:nvPr/>
        </p:nvPicPr>
        <p:blipFill>
          <a:blip r:embed="rId3"/>
          <a:stretch>
            <a:fillRect/>
          </a:stretch>
        </p:blipFill>
        <p:spPr>
          <a:xfrm>
            <a:off x="11253455" y="8978900"/>
            <a:ext cx="1168798" cy="482600"/>
          </a:xfrm>
          <a:prstGeom prst="rect">
            <a:avLst/>
          </a:prstGeom>
          <a:ln w="12700">
            <a:miter lim="400000"/>
          </a:ln>
        </p:spPr>
      </p:pic>
      <p:sp>
        <p:nvSpPr>
          <p:cNvPr id="53" name="Shape 53"/>
          <p:cNvSpPr>
            <a:spLocks noGrp="1"/>
          </p:cNvSpPr>
          <p:nvPr>
            <p:ph type="sldNum" sz="quarter" idx="2"/>
          </p:nvPr>
        </p:nvSpPr>
        <p:spPr>
          <a:prstGeom prst="rect">
            <a:avLst/>
          </a:prstGeom>
        </p:spPr>
        <p:txBody>
          <a:bodyPr/>
          <a:lstStyle/>
          <a:p>
            <a:fld id="{86CB4B4D-7CA3-9044-876B-883B54F8677D}" type="slidenum">
              <a:t>‹#›</a:t>
            </a:fld>
            <a:endParaRPr/>
          </a:p>
        </p:txBody>
      </p:sp>
      <p:sp>
        <p:nvSpPr>
          <p:cNvPr id="10" name="Content Placeholder 2"/>
          <p:cNvSpPr>
            <a:spLocks noGrp="1"/>
          </p:cNvSpPr>
          <p:nvPr>
            <p:ph sz="half" idx="1"/>
          </p:nvPr>
        </p:nvSpPr>
        <p:spPr>
          <a:xfrm>
            <a:off x="939800" y="3135085"/>
            <a:ext cx="5400000" cy="5381353"/>
          </a:xfrm>
        </p:spPr>
        <p:txBody>
          <a:bodyPr/>
          <a:lstStyle>
            <a:lvl1pPr>
              <a:defRPr sz="2500">
                <a:solidFill>
                  <a:srgbClr val="58535F"/>
                </a:solidFill>
              </a:defRPr>
            </a:lvl1pPr>
            <a:lvl2pPr>
              <a:defRPr sz="2500">
                <a:solidFill>
                  <a:srgbClr val="58535F"/>
                </a:solidFill>
              </a:defRPr>
            </a:lvl2pPr>
            <a:lvl3pPr>
              <a:defRPr sz="2500">
                <a:solidFill>
                  <a:srgbClr val="58535F"/>
                </a:solidFill>
              </a:defRPr>
            </a:lvl3pPr>
            <a:lvl4pPr>
              <a:defRPr sz="2500">
                <a:solidFill>
                  <a:srgbClr val="58535F"/>
                </a:solidFill>
              </a:defRPr>
            </a:lvl4pPr>
            <a:lvl5pPr>
              <a:defRPr sz="2500">
                <a:solidFill>
                  <a:srgbClr val="5853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10"/>
          </p:nvPr>
        </p:nvSpPr>
        <p:spPr>
          <a:xfrm>
            <a:off x="6631960" y="3135085"/>
            <a:ext cx="5400000" cy="5381353"/>
          </a:xfrm>
        </p:spPr>
        <p:txBody>
          <a:bodyPr/>
          <a:lstStyle>
            <a:lvl1pPr>
              <a:defRPr sz="2500">
                <a:solidFill>
                  <a:srgbClr val="58535F"/>
                </a:solidFill>
              </a:defRPr>
            </a:lvl1pPr>
            <a:lvl2pPr>
              <a:defRPr sz="2500">
                <a:solidFill>
                  <a:srgbClr val="58535F"/>
                </a:solidFill>
              </a:defRPr>
            </a:lvl2pPr>
            <a:lvl3pPr>
              <a:defRPr sz="2500">
                <a:solidFill>
                  <a:srgbClr val="58535F"/>
                </a:solidFill>
              </a:defRPr>
            </a:lvl3pPr>
            <a:lvl4pPr>
              <a:defRPr sz="2500">
                <a:solidFill>
                  <a:srgbClr val="58535F"/>
                </a:solidFill>
              </a:defRPr>
            </a:lvl4pPr>
            <a:lvl5pPr>
              <a:defRPr sz="2500">
                <a:solidFill>
                  <a:srgbClr val="5853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idx="11"/>
          </p:nvPr>
        </p:nvSpPr>
        <p:spPr>
          <a:xfrm>
            <a:off x="939800" y="2163161"/>
            <a:ext cx="5400000" cy="823912"/>
          </a:xfrm>
        </p:spPr>
        <p:txBody>
          <a:bodyPr anchor="b"/>
          <a:lstStyle>
            <a:lvl1pPr marL="0" indent="0">
              <a:buNone/>
              <a:defRPr sz="2400" b="1">
                <a:solidFill>
                  <a:srgbClr val="5853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4"/>
          <p:cNvSpPr>
            <a:spLocks noGrp="1"/>
          </p:cNvSpPr>
          <p:nvPr>
            <p:ph type="body" sz="quarter" idx="3"/>
          </p:nvPr>
        </p:nvSpPr>
        <p:spPr>
          <a:xfrm>
            <a:off x="6631960" y="2165814"/>
            <a:ext cx="5400000" cy="823912"/>
          </a:xfrm>
        </p:spPr>
        <p:txBody>
          <a:bodyPr anchor="b"/>
          <a:lstStyle>
            <a:lvl1pPr marL="0" indent="0">
              <a:buNone/>
              <a:defRPr sz="2400" b="1">
                <a:solidFill>
                  <a:srgbClr val="5853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Green Title copy">
    <p:spTree>
      <p:nvGrpSpPr>
        <p:cNvPr id="1" name=""/>
        <p:cNvGrpSpPr/>
        <p:nvPr/>
      </p:nvGrpSpPr>
      <p:grpSpPr>
        <a:xfrm>
          <a:off x="0" y="0"/>
          <a:ext cx="0" cy="0"/>
          <a:chOff x="0" y="0"/>
          <a:chExt cx="0" cy="0"/>
        </a:xfrm>
      </p:grpSpPr>
      <p:sp>
        <p:nvSpPr>
          <p:cNvPr id="47" name="Shape 47"/>
          <p:cNvSpPr>
            <a:spLocks noGrp="1"/>
          </p:cNvSpPr>
          <p:nvPr>
            <p:ph type="title"/>
          </p:nvPr>
        </p:nvSpPr>
        <p:spPr>
          <a:xfrm>
            <a:off x="939800" y="685800"/>
            <a:ext cx="12052300" cy="1130300"/>
          </a:xfrm>
          <a:prstGeom prst="rect">
            <a:avLst/>
          </a:prstGeom>
        </p:spPr>
        <p:txBody>
          <a:bodyPr/>
          <a:lstStyle>
            <a:lvl1pPr>
              <a:defRPr sz="4500">
                <a:solidFill>
                  <a:srgbClr val="53585F"/>
                </a:solidFill>
              </a:defRPr>
            </a:lvl1pPr>
          </a:lstStyle>
          <a:p>
            <a:r>
              <a:rPr lang="en-US"/>
              <a:t>Click to edit Master title style</a:t>
            </a:r>
            <a:endParaRPr/>
          </a:p>
        </p:txBody>
      </p:sp>
      <p:sp>
        <p:nvSpPr>
          <p:cNvPr id="49" name="Shape 49"/>
          <p:cNvSpPr/>
          <p:nvPr/>
        </p:nvSpPr>
        <p:spPr>
          <a:xfrm>
            <a:off x="927927" y="9038144"/>
            <a:ext cx="509051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solidFill>
                  <a:srgbClr val="246290"/>
                </a:solidFill>
                <a:latin typeface="Arial"/>
                <a:ea typeface="Arial"/>
                <a:cs typeface="Arial"/>
                <a:sym typeface="Arial"/>
              </a:defRPr>
            </a:lvl1pPr>
          </a:lstStyle>
          <a:p>
            <a:r>
              <a:t>matrix@matrixlaw.co.uk      +44 (0)20 740</a:t>
            </a:r>
            <a:r>
              <a:rPr lang="en-GB"/>
              <a:t>4</a:t>
            </a:r>
            <a:r>
              <a:t> 3447</a:t>
            </a:r>
          </a:p>
        </p:txBody>
      </p:sp>
      <p:pic>
        <p:nvPicPr>
          <p:cNvPr id="50" name="matrix white.png"/>
          <p:cNvPicPr>
            <a:picLocks noChangeAspect="1"/>
          </p:cNvPicPr>
          <p:nvPr/>
        </p:nvPicPr>
        <p:blipFill>
          <a:blip r:embed="rId2"/>
          <a:stretch>
            <a:fillRect/>
          </a:stretch>
        </p:blipFill>
        <p:spPr>
          <a:xfrm>
            <a:off x="11417300" y="8986639"/>
            <a:ext cx="1163411" cy="482601"/>
          </a:xfrm>
          <a:prstGeom prst="rect">
            <a:avLst/>
          </a:prstGeom>
          <a:ln w="12700">
            <a:miter lim="400000"/>
          </a:ln>
        </p:spPr>
      </p:pic>
      <p:pic>
        <p:nvPicPr>
          <p:cNvPr id="52" name="matrix blue.png"/>
          <p:cNvPicPr>
            <a:picLocks noChangeAspect="1"/>
          </p:cNvPicPr>
          <p:nvPr/>
        </p:nvPicPr>
        <p:blipFill>
          <a:blip r:embed="rId3"/>
          <a:stretch>
            <a:fillRect/>
          </a:stretch>
        </p:blipFill>
        <p:spPr>
          <a:xfrm>
            <a:off x="11253455" y="8978900"/>
            <a:ext cx="1168798" cy="482600"/>
          </a:xfrm>
          <a:prstGeom prst="rect">
            <a:avLst/>
          </a:prstGeom>
          <a:ln w="12700">
            <a:miter lim="400000"/>
          </a:ln>
        </p:spPr>
      </p:pic>
      <p:sp>
        <p:nvSpPr>
          <p:cNvPr id="53" name="Shape 5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Green Title copy">
    <p:spTree>
      <p:nvGrpSpPr>
        <p:cNvPr id="1" name=""/>
        <p:cNvGrpSpPr/>
        <p:nvPr/>
      </p:nvGrpSpPr>
      <p:grpSpPr>
        <a:xfrm>
          <a:off x="0" y="0"/>
          <a:ext cx="0" cy="0"/>
          <a:chOff x="0" y="0"/>
          <a:chExt cx="0" cy="0"/>
        </a:xfrm>
      </p:grpSpPr>
      <p:sp>
        <p:nvSpPr>
          <p:cNvPr id="49" name="Shape 49"/>
          <p:cNvSpPr/>
          <p:nvPr/>
        </p:nvSpPr>
        <p:spPr>
          <a:xfrm>
            <a:off x="927927" y="9038144"/>
            <a:ext cx="509051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solidFill>
                  <a:srgbClr val="246290"/>
                </a:solidFill>
                <a:latin typeface="Arial"/>
                <a:ea typeface="Arial"/>
                <a:cs typeface="Arial"/>
                <a:sym typeface="Arial"/>
              </a:defRPr>
            </a:lvl1pPr>
          </a:lstStyle>
          <a:p>
            <a:r>
              <a:t>matrix@matrixlaw.co.uk      +44 (0)20 740</a:t>
            </a:r>
            <a:r>
              <a:rPr lang="en-GB"/>
              <a:t>4</a:t>
            </a:r>
            <a:r>
              <a:t> 3447</a:t>
            </a:r>
          </a:p>
        </p:txBody>
      </p:sp>
      <p:pic>
        <p:nvPicPr>
          <p:cNvPr id="50" name="matrix white.png"/>
          <p:cNvPicPr>
            <a:picLocks noChangeAspect="1"/>
          </p:cNvPicPr>
          <p:nvPr/>
        </p:nvPicPr>
        <p:blipFill>
          <a:blip r:embed="rId2"/>
          <a:stretch>
            <a:fillRect/>
          </a:stretch>
        </p:blipFill>
        <p:spPr>
          <a:xfrm>
            <a:off x="11417300" y="8986639"/>
            <a:ext cx="1163411" cy="482601"/>
          </a:xfrm>
          <a:prstGeom prst="rect">
            <a:avLst/>
          </a:prstGeom>
          <a:ln w="12700">
            <a:miter lim="400000"/>
          </a:ln>
        </p:spPr>
      </p:pic>
      <p:pic>
        <p:nvPicPr>
          <p:cNvPr id="52" name="matrix blue.png"/>
          <p:cNvPicPr>
            <a:picLocks noChangeAspect="1"/>
          </p:cNvPicPr>
          <p:nvPr/>
        </p:nvPicPr>
        <p:blipFill>
          <a:blip r:embed="rId3"/>
          <a:stretch>
            <a:fillRect/>
          </a:stretch>
        </p:blipFill>
        <p:spPr>
          <a:xfrm>
            <a:off x="11253455" y="8978900"/>
            <a:ext cx="1168798" cy="482600"/>
          </a:xfrm>
          <a:prstGeom prst="rect">
            <a:avLst/>
          </a:prstGeom>
          <a:ln w="12700">
            <a:miter lim="400000"/>
          </a:ln>
        </p:spPr>
      </p:pic>
      <p:sp>
        <p:nvSpPr>
          <p:cNvPr id="53" name="Shape 5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8_Green Title copy">
    <p:spTree>
      <p:nvGrpSpPr>
        <p:cNvPr id="1" name=""/>
        <p:cNvGrpSpPr/>
        <p:nvPr/>
      </p:nvGrpSpPr>
      <p:grpSpPr>
        <a:xfrm>
          <a:off x="0" y="0"/>
          <a:ext cx="0" cy="0"/>
          <a:chOff x="0" y="0"/>
          <a:chExt cx="0" cy="0"/>
        </a:xfrm>
      </p:grpSpPr>
      <p:sp>
        <p:nvSpPr>
          <p:cNvPr id="47" name="Shape 47"/>
          <p:cNvSpPr>
            <a:spLocks noGrp="1"/>
          </p:cNvSpPr>
          <p:nvPr>
            <p:ph type="title"/>
          </p:nvPr>
        </p:nvSpPr>
        <p:spPr>
          <a:xfrm>
            <a:off x="939800" y="685800"/>
            <a:ext cx="12052300" cy="1130300"/>
          </a:xfrm>
          <a:prstGeom prst="rect">
            <a:avLst/>
          </a:prstGeom>
        </p:spPr>
        <p:txBody>
          <a:bodyPr/>
          <a:lstStyle>
            <a:lvl1pPr>
              <a:defRPr sz="4500">
                <a:solidFill>
                  <a:srgbClr val="53585F"/>
                </a:solidFill>
              </a:defRPr>
            </a:lvl1pPr>
          </a:lstStyle>
          <a:p>
            <a:r>
              <a:rPr lang="en-US"/>
              <a:t>Click to edit Master title style</a:t>
            </a:r>
            <a:endParaRPr/>
          </a:p>
        </p:txBody>
      </p:sp>
      <p:sp>
        <p:nvSpPr>
          <p:cNvPr id="49" name="Shape 49"/>
          <p:cNvSpPr/>
          <p:nvPr/>
        </p:nvSpPr>
        <p:spPr>
          <a:xfrm>
            <a:off x="927927" y="9038144"/>
            <a:ext cx="509051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solidFill>
                  <a:srgbClr val="246290"/>
                </a:solidFill>
                <a:latin typeface="Arial"/>
                <a:ea typeface="Arial"/>
                <a:cs typeface="Arial"/>
                <a:sym typeface="Arial"/>
              </a:defRPr>
            </a:lvl1pPr>
          </a:lstStyle>
          <a:p>
            <a:r>
              <a:t>matrix@matrixlaw.co.uk      +44 (0)20 740</a:t>
            </a:r>
            <a:r>
              <a:rPr lang="en-GB"/>
              <a:t>4</a:t>
            </a:r>
            <a:r>
              <a:t> 3447</a:t>
            </a:r>
          </a:p>
        </p:txBody>
      </p:sp>
      <p:pic>
        <p:nvPicPr>
          <p:cNvPr id="50" name="matrix white.png"/>
          <p:cNvPicPr>
            <a:picLocks noChangeAspect="1"/>
          </p:cNvPicPr>
          <p:nvPr/>
        </p:nvPicPr>
        <p:blipFill>
          <a:blip r:embed="rId2"/>
          <a:stretch>
            <a:fillRect/>
          </a:stretch>
        </p:blipFill>
        <p:spPr>
          <a:xfrm>
            <a:off x="11417300" y="8986639"/>
            <a:ext cx="1163411" cy="482601"/>
          </a:xfrm>
          <a:prstGeom prst="rect">
            <a:avLst/>
          </a:prstGeom>
          <a:ln w="12700">
            <a:miter lim="400000"/>
          </a:ln>
        </p:spPr>
      </p:pic>
      <p:pic>
        <p:nvPicPr>
          <p:cNvPr id="52" name="matrix blue.png"/>
          <p:cNvPicPr>
            <a:picLocks noChangeAspect="1"/>
          </p:cNvPicPr>
          <p:nvPr/>
        </p:nvPicPr>
        <p:blipFill>
          <a:blip r:embed="rId3"/>
          <a:stretch>
            <a:fillRect/>
          </a:stretch>
        </p:blipFill>
        <p:spPr>
          <a:xfrm>
            <a:off x="11253455" y="8978900"/>
            <a:ext cx="1168798" cy="482600"/>
          </a:xfrm>
          <a:prstGeom prst="rect">
            <a:avLst/>
          </a:prstGeom>
          <a:ln w="12700">
            <a:miter lim="400000"/>
          </a:ln>
        </p:spPr>
      </p:pic>
      <p:sp>
        <p:nvSpPr>
          <p:cNvPr id="53" name="Shape 53"/>
          <p:cNvSpPr>
            <a:spLocks noGrp="1"/>
          </p:cNvSpPr>
          <p:nvPr>
            <p:ph type="sldNum" sz="quarter" idx="2"/>
          </p:nvPr>
        </p:nvSpPr>
        <p:spPr>
          <a:prstGeom prst="rect">
            <a:avLst/>
          </a:prstGeom>
        </p:spPr>
        <p:txBody>
          <a:bodyPr/>
          <a:lstStyle/>
          <a:p>
            <a:fld id="{86CB4B4D-7CA3-9044-876B-883B54F8677D}" type="slidenum">
              <a:t>‹#›</a:t>
            </a:fld>
            <a:endParaRPr/>
          </a:p>
        </p:txBody>
      </p:sp>
      <p:sp>
        <p:nvSpPr>
          <p:cNvPr id="11" name="Content Placeholder 2"/>
          <p:cNvSpPr>
            <a:spLocks noGrp="1"/>
          </p:cNvSpPr>
          <p:nvPr>
            <p:ph idx="10"/>
          </p:nvPr>
        </p:nvSpPr>
        <p:spPr>
          <a:xfrm>
            <a:off x="5535386" y="2163161"/>
            <a:ext cx="6496573" cy="6353278"/>
          </a:xfrm>
        </p:spPr>
        <p:txBody>
          <a:bodyPr/>
          <a:lstStyle>
            <a:lvl1pPr>
              <a:defRPr sz="3200">
                <a:solidFill>
                  <a:srgbClr val="58535F"/>
                </a:solidFill>
              </a:defRPr>
            </a:lvl1pPr>
            <a:lvl2pPr>
              <a:defRPr sz="2800">
                <a:solidFill>
                  <a:srgbClr val="58535F"/>
                </a:solidFill>
              </a:defRPr>
            </a:lvl2pPr>
            <a:lvl3pPr>
              <a:defRPr sz="2400">
                <a:solidFill>
                  <a:srgbClr val="58535F"/>
                </a:solidFill>
              </a:defRPr>
            </a:lvl3pPr>
            <a:lvl4pPr>
              <a:defRPr sz="2000">
                <a:solidFill>
                  <a:srgbClr val="58535F"/>
                </a:solidFill>
              </a:defRPr>
            </a:lvl4pPr>
            <a:lvl5pPr>
              <a:defRPr sz="2000">
                <a:solidFill>
                  <a:srgbClr val="58535F"/>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p:cNvSpPr>
            <a:spLocks noGrp="1"/>
          </p:cNvSpPr>
          <p:nvPr>
            <p:ph type="body" sz="half" idx="11"/>
          </p:nvPr>
        </p:nvSpPr>
        <p:spPr>
          <a:xfrm>
            <a:off x="939799" y="2163161"/>
            <a:ext cx="4301672" cy="6353278"/>
          </a:xfrm>
        </p:spPr>
        <p:txBody>
          <a:bodyPr/>
          <a:lstStyle>
            <a:lvl1pPr marL="0" indent="0">
              <a:buNone/>
              <a:defRPr sz="2500">
                <a:solidFill>
                  <a:srgbClr val="58535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blue.jpg"/>
          <p:cNvPicPr>
            <a:picLocks noChangeAspect="1"/>
          </p:cNvPicPr>
          <p:nvPr/>
        </p:nvPicPr>
        <p:blipFill>
          <a:blip r:embed="rId13"/>
          <a:stretch>
            <a:fillRect/>
          </a:stretch>
        </p:blipFill>
        <p:spPr>
          <a:xfrm>
            <a:off x="-1" y="0"/>
            <a:ext cx="13030201" cy="9775832"/>
          </a:xfrm>
          <a:prstGeom prst="rect">
            <a:avLst/>
          </a:prstGeom>
          <a:ln w="12700">
            <a:miter lim="400000"/>
          </a:ln>
        </p:spPr>
      </p:pic>
      <p:sp>
        <p:nvSpPr>
          <p:cNvPr id="3" name="Shape 3"/>
          <p:cNvSpPr>
            <a:spLocks noGrp="1"/>
          </p:cNvSpPr>
          <p:nvPr>
            <p:ph type="title"/>
          </p:nvPr>
        </p:nvSpPr>
        <p:spPr>
          <a:xfrm>
            <a:off x="952500" y="4000500"/>
            <a:ext cx="12052300" cy="11303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r>
              <a:t>Title Text</a:t>
            </a:r>
          </a:p>
        </p:txBody>
      </p:sp>
      <p:sp>
        <p:nvSpPr>
          <p:cNvPr id="4" name="Shape 4"/>
          <p:cNvSpPr>
            <a:spLocks noGrp="1"/>
          </p:cNvSpPr>
          <p:nvPr>
            <p:ph type="body" idx="1"/>
          </p:nvPr>
        </p:nvSpPr>
        <p:spPr>
          <a:xfrm>
            <a:off x="952500" y="5080000"/>
            <a:ext cx="10464800" cy="354429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2pPr>
              <a:defRPr>
                <a:latin typeface="+mn-lt"/>
                <a:ea typeface="+mn-ea"/>
                <a:cs typeface="+mn-cs"/>
                <a:sym typeface="Helvetica Light"/>
              </a:defRPr>
            </a:lvl2pPr>
            <a:lvl3pPr>
              <a:defRPr>
                <a:latin typeface="+mn-lt"/>
                <a:ea typeface="+mn-ea"/>
                <a:cs typeface="+mn-cs"/>
                <a:sym typeface="Helvetica Light"/>
              </a:defRPr>
            </a:lvl3pPr>
            <a:lvl4pPr>
              <a:defRPr>
                <a:latin typeface="+mn-lt"/>
                <a:ea typeface="+mn-ea"/>
                <a:cs typeface="+mn-cs"/>
                <a:sym typeface="Helvetica Light"/>
              </a:defRPr>
            </a:lvl4pPr>
            <a:lvl5pPr>
              <a:defRPr>
                <a:latin typeface="+mn-lt"/>
                <a:ea typeface="+mn-ea"/>
                <a:cs typeface="+mn-cs"/>
                <a:sym typeface="Helvetica Light"/>
              </a:defRPr>
            </a:lvl5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x-none" sz="3200" b="0" i="0" u="none" strike="noStrike" kern="1200" cap="none" spc="0" normalizeH="0" baseline="0" noProof="0">
                <a:ln>
                  <a:noFill/>
                </a:ln>
                <a:solidFill>
                  <a:srgbClr val="FFFFFF"/>
                </a:solidFill>
                <a:effectLst/>
                <a:uLnTx/>
                <a:uFillTx/>
                <a:latin typeface="Helvetica"/>
                <a:ea typeface="ＭＳ Ｐゴシック"/>
              </a:rPr>
              <a:t>Click to edit Master text styles</a:t>
            </a:r>
          </a:p>
          <a:p>
            <a:pPr marL="342900" marR="0" lvl="1" indent="-342900" algn="l" defTabSz="914400" rtl="0" eaLnBrk="1" fontAlgn="base" latinLnBrk="0" hangingPunct="1">
              <a:lnSpc>
                <a:spcPct val="100000"/>
              </a:lnSpc>
              <a:spcBef>
                <a:spcPct val="20000"/>
              </a:spcBef>
              <a:spcAft>
                <a:spcPct val="0"/>
              </a:spcAft>
              <a:buClrTx/>
              <a:buSzTx/>
              <a:buFontTx/>
              <a:buChar char="•"/>
              <a:tabLst/>
              <a:defRPr/>
            </a:pPr>
            <a:r>
              <a:rPr kumimoji="0" lang="en-US" altLang="x-none" sz="3200" b="0" i="0" u="none" strike="noStrike" kern="1200" cap="none" spc="0" normalizeH="0" baseline="0" noProof="0">
                <a:ln>
                  <a:noFill/>
                </a:ln>
                <a:solidFill>
                  <a:srgbClr val="FFFFFF"/>
                </a:solidFill>
                <a:effectLst/>
                <a:uLnTx/>
                <a:uFillTx/>
                <a:latin typeface="Helvetica"/>
                <a:ea typeface="ＭＳ Ｐゴシック"/>
              </a:rPr>
              <a:t>Second level</a:t>
            </a:r>
          </a:p>
          <a:p>
            <a:pPr marL="342900" marR="0" lvl="2" indent="-342900" algn="l" defTabSz="914400" rtl="0" eaLnBrk="1" fontAlgn="base" latinLnBrk="0" hangingPunct="1">
              <a:lnSpc>
                <a:spcPct val="100000"/>
              </a:lnSpc>
              <a:spcBef>
                <a:spcPct val="20000"/>
              </a:spcBef>
              <a:spcAft>
                <a:spcPct val="0"/>
              </a:spcAft>
              <a:buClrTx/>
              <a:buSzTx/>
              <a:buFontTx/>
              <a:buChar char="•"/>
              <a:tabLst/>
              <a:defRPr/>
            </a:pPr>
            <a:r>
              <a:rPr kumimoji="0" lang="en-US" altLang="x-none" sz="3200" b="0" i="0" u="none" strike="noStrike" kern="1200" cap="none" spc="0" normalizeH="0" baseline="0" noProof="0">
                <a:ln>
                  <a:noFill/>
                </a:ln>
                <a:solidFill>
                  <a:srgbClr val="FFFFFF"/>
                </a:solidFill>
                <a:effectLst/>
                <a:uLnTx/>
                <a:uFillTx/>
                <a:latin typeface="Helvetica"/>
                <a:ea typeface="ＭＳ Ｐゴシック"/>
              </a:rPr>
              <a:t>Third level</a:t>
            </a:r>
          </a:p>
          <a:p>
            <a:pPr marL="342900" marR="0" lvl="3" indent="-342900" algn="l" defTabSz="914400" rtl="0" eaLnBrk="1" fontAlgn="base" latinLnBrk="0" hangingPunct="1">
              <a:lnSpc>
                <a:spcPct val="100000"/>
              </a:lnSpc>
              <a:spcBef>
                <a:spcPct val="20000"/>
              </a:spcBef>
              <a:spcAft>
                <a:spcPct val="0"/>
              </a:spcAft>
              <a:buClrTx/>
              <a:buSzTx/>
              <a:buFontTx/>
              <a:buChar char="•"/>
              <a:tabLst/>
              <a:defRPr/>
            </a:pPr>
            <a:r>
              <a:rPr kumimoji="0" lang="en-US" altLang="x-none" sz="3200" b="0" i="0" u="none" strike="noStrike" kern="1200" cap="none" spc="0" normalizeH="0" baseline="0" noProof="0">
                <a:ln>
                  <a:noFill/>
                </a:ln>
                <a:solidFill>
                  <a:srgbClr val="FFFFFF"/>
                </a:solidFill>
                <a:effectLst/>
                <a:uLnTx/>
                <a:uFillTx/>
                <a:latin typeface="Helvetica"/>
                <a:ea typeface="ＭＳ Ｐゴシック"/>
              </a:rPr>
              <a:t>Fourth level</a:t>
            </a:r>
          </a:p>
          <a:p>
            <a:pPr marL="342900" marR="0" lvl="4" indent="-342900" algn="l" defTabSz="914400" rtl="0" eaLnBrk="1" fontAlgn="base" latinLnBrk="0" hangingPunct="1">
              <a:lnSpc>
                <a:spcPct val="100000"/>
              </a:lnSpc>
              <a:spcBef>
                <a:spcPct val="20000"/>
              </a:spcBef>
              <a:spcAft>
                <a:spcPct val="0"/>
              </a:spcAft>
              <a:buClrTx/>
              <a:buSzTx/>
              <a:buFontTx/>
              <a:buChar char="•"/>
              <a:tabLst/>
              <a:defRPr/>
            </a:pPr>
            <a:r>
              <a:rPr kumimoji="0" lang="en-US" altLang="x-none" sz="3200" b="0" i="0" u="none" strike="noStrike" kern="1200" cap="none" spc="0" normalizeH="0" baseline="0" noProof="0">
                <a:ln>
                  <a:noFill/>
                </a:ln>
                <a:solidFill>
                  <a:srgbClr val="FFFFFF"/>
                </a:solidFill>
                <a:effectLst/>
                <a:uLnTx/>
                <a:uFillTx/>
                <a:latin typeface="Helvetica"/>
                <a:ea typeface="ＭＳ Ｐゴシック"/>
              </a:rPr>
              <a:t>Fifth level</a:t>
            </a:r>
            <a:endParaRPr kumimoji="0" lang="en-US" altLang="x-none" sz="2000" b="0" i="0" u="none" strike="noStrike" kern="1200" cap="none" spc="0" normalizeH="0" baseline="0" noProof="0">
              <a:ln>
                <a:noFill/>
              </a:ln>
              <a:solidFill>
                <a:srgbClr val="FFFFFF"/>
              </a:solidFill>
              <a:effectLst/>
              <a:uLnTx/>
              <a:uFillTx/>
              <a:latin typeface="Helvetica"/>
              <a:ea typeface="ＭＳ Ｐゴシック"/>
              <a:cs typeface=""/>
            </a:endParaRPr>
          </a:p>
        </p:txBody>
      </p:sp>
      <p:sp>
        <p:nvSpPr>
          <p:cNvPr id="5" name="Shape 5"/>
          <p:cNvSpPr/>
          <p:nvPr/>
        </p:nvSpPr>
        <p:spPr>
          <a:xfrm>
            <a:off x="927927" y="9038144"/>
            <a:ext cx="509051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solidFill>
                  <a:srgbClr val="FFFFFF"/>
                </a:solidFill>
                <a:latin typeface="Arial"/>
                <a:ea typeface="Arial"/>
                <a:cs typeface="Arial"/>
                <a:sym typeface="Arial"/>
              </a:defRPr>
            </a:lvl1pPr>
          </a:lstStyle>
          <a:p>
            <a:r>
              <a:t>matrix@matrixlaw.co.uk      +44 (0)20 740</a:t>
            </a:r>
            <a:r>
              <a:rPr lang="en-GB"/>
              <a:t>4</a:t>
            </a:r>
            <a:r>
              <a:t> 3447</a:t>
            </a:r>
          </a:p>
        </p:txBody>
      </p:sp>
      <p:pic>
        <p:nvPicPr>
          <p:cNvPr id="6" name="matrix white.png"/>
          <p:cNvPicPr>
            <a:picLocks noChangeAspect="1"/>
          </p:cNvPicPr>
          <p:nvPr/>
        </p:nvPicPr>
        <p:blipFill>
          <a:blip r:embed="rId14"/>
          <a:stretch>
            <a:fillRect/>
          </a:stretch>
        </p:blipFill>
        <p:spPr>
          <a:xfrm>
            <a:off x="11412310" y="8978900"/>
            <a:ext cx="1168401" cy="482437"/>
          </a:xfrm>
          <a:prstGeom prst="rect">
            <a:avLst/>
          </a:prstGeom>
          <a:ln w="12700">
            <a:miter lim="400000"/>
          </a:ln>
        </p:spPr>
      </p:pic>
      <p:sp>
        <p:nvSpPr>
          <p:cNvPr id="7" name="Shape 7"/>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3" r:id="rId3"/>
    <p:sldLayoutId id="2147483656" r:id="rId4"/>
    <p:sldLayoutId id="2147483662" r:id="rId5"/>
    <p:sldLayoutId id="2147483663" r:id="rId6"/>
    <p:sldLayoutId id="2147483657" r:id="rId7"/>
    <p:sldLayoutId id="2147483659" r:id="rId8"/>
    <p:sldLayoutId id="2147483660" r:id="rId9"/>
    <p:sldLayoutId id="2147483661" r:id="rId10"/>
    <p:sldLayoutId id="2147483664" r:id="rId11"/>
  </p:sldLayoutIdLst>
  <p:transition spd="med"/>
  <p:txStyles>
    <p:titleStyle>
      <a:lvl1pPr marL="0" marR="0" indent="0" algn="l" defTabSz="584200" eaLnBrk="1" latinLnBrk="0" hangingPunct="1">
        <a:lnSpc>
          <a:spcPct val="100000"/>
        </a:lnSpc>
        <a:spcBef>
          <a:spcPts val="0"/>
        </a:spcBef>
        <a:spcAft>
          <a:spcPts val="0"/>
        </a:spcAft>
        <a:buClrTx/>
        <a:buSzTx/>
        <a:buFontTx/>
        <a:buNone/>
        <a:tabLst/>
        <a:defRPr sz="8000" b="0" i="0" u="none" strike="noStrike" cap="all" spc="0" baseline="0">
          <a:ln>
            <a:noFill/>
          </a:ln>
          <a:solidFill>
            <a:srgbClr val="FFFFFF"/>
          </a:solidFill>
          <a:uFillTx/>
          <a:latin typeface="Helvetica" charset="0"/>
          <a:ea typeface="Helvetica" charset="0"/>
          <a:cs typeface="Helvetica" charset="0"/>
          <a:sym typeface="Arial"/>
        </a:defRPr>
      </a:lvl1pPr>
      <a:lvl2pPr marL="0" marR="0" indent="228600" algn="l" defTabSz="584200" eaLnBrk="1" latinLnBrk="0" hangingPunct="1">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2pPr>
      <a:lvl3pPr marL="0" marR="0" indent="457200" algn="l" defTabSz="584200" eaLnBrk="1" latinLnBrk="0" hangingPunct="1">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3pPr>
      <a:lvl4pPr marL="0" marR="0" indent="685800" algn="l" defTabSz="584200" eaLnBrk="1" latinLnBrk="0" hangingPunct="1">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4pPr>
      <a:lvl5pPr marL="0" marR="0" indent="914400" algn="l" defTabSz="584200" eaLnBrk="1" latinLnBrk="0" hangingPunct="1">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5pPr>
      <a:lvl6pPr marL="0" marR="0" indent="1143000" algn="l" defTabSz="584200" eaLnBrk="1" latinLnBrk="0" hangingPunct="1">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6pPr>
      <a:lvl7pPr marL="0" marR="0" indent="1371600" algn="l" defTabSz="584200" eaLnBrk="1" latinLnBrk="0" hangingPunct="1">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7pPr>
      <a:lvl8pPr marL="0" marR="0" indent="1600200" algn="l" defTabSz="584200" eaLnBrk="1" latinLnBrk="0" hangingPunct="1">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8pPr>
      <a:lvl9pPr marL="0" marR="0" indent="1828800" algn="l" defTabSz="584200" eaLnBrk="1" latinLnBrk="0" hangingPunct="1">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9pPr>
    </p:titleStyle>
    <p:bodyStyle>
      <a:lvl1pPr marL="342900" marR="0" indent="-342900" algn="l" defTabSz="914400" rtl="0" eaLnBrk="1" fontAlgn="base" latinLnBrk="0" hangingPunct="1">
        <a:lnSpc>
          <a:spcPct val="100000"/>
        </a:lnSpc>
        <a:spcBef>
          <a:spcPct val="20000"/>
        </a:spcBef>
        <a:spcAft>
          <a:spcPct val="0"/>
        </a:spcAft>
        <a:buClrTx/>
        <a:buSzTx/>
        <a:buFontTx/>
        <a:buChar char="•"/>
        <a:tabLst/>
        <a:defRPr sz="4200" b="0" i="0" u="none" strike="noStrike" cap="none" spc="0" baseline="0">
          <a:ln>
            <a:noFill/>
          </a:ln>
          <a:solidFill>
            <a:srgbClr val="FFFFFF"/>
          </a:solidFill>
          <a:uFillTx/>
          <a:latin typeface="Helvetica" charset="0"/>
          <a:ea typeface="Helvetica" charset="0"/>
          <a:cs typeface="Helvetica" charset="0"/>
          <a:sym typeface="Arial"/>
        </a:defRPr>
      </a:lvl1pPr>
      <a:lvl2pPr marL="742950" marR="0" indent="-285750" algn="l" defTabSz="914400" rtl="0" eaLnBrk="1" fontAlgn="base" latinLnBrk="0" hangingPunct="1">
        <a:lnSpc>
          <a:spcPct val="100000"/>
        </a:lnSpc>
        <a:spcBef>
          <a:spcPct val="20000"/>
        </a:spcBef>
        <a:spcAft>
          <a:spcPct val="0"/>
        </a:spcAft>
        <a:buClrTx/>
        <a:buSzTx/>
        <a:buFontTx/>
        <a:buChar char="–"/>
        <a:tabLst/>
        <a:defRPr sz="4200" b="0" i="0" u="none" strike="noStrike" cap="none" spc="0" baseline="0">
          <a:ln>
            <a:noFill/>
          </a:ln>
          <a:solidFill>
            <a:srgbClr val="FFFFFF"/>
          </a:solidFill>
          <a:uFillTx/>
          <a:latin typeface="Arial"/>
          <a:ea typeface="Arial"/>
          <a:cs typeface="Arial"/>
          <a:sym typeface="Arial"/>
        </a:defRPr>
      </a:lvl2pPr>
      <a:lvl3pPr marL="1143000" marR="0" indent="-228600" algn="l" defTabSz="914400" rtl="0" eaLnBrk="1" fontAlgn="base" latinLnBrk="0" hangingPunct="1">
        <a:lnSpc>
          <a:spcPct val="100000"/>
        </a:lnSpc>
        <a:spcBef>
          <a:spcPct val="20000"/>
        </a:spcBef>
        <a:spcAft>
          <a:spcPct val="0"/>
        </a:spcAft>
        <a:buClrTx/>
        <a:buSzTx/>
        <a:buFont typeface="Wingdings" charset="2"/>
        <a:buChar char="§"/>
        <a:tabLst/>
        <a:defRPr sz="4200" b="0" i="0" u="none" strike="noStrike" cap="none" spc="0" baseline="0">
          <a:ln>
            <a:noFill/>
          </a:ln>
          <a:solidFill>
            <a:srgbClr val="FFFFFF"/>
          </a:solidFill>
          <a:uFillTx/>
          <a:latin typeface="Arial"/>
          <a:ea typeface="Arial"/>
          <a:cs typeface="Arial"/>
          <a:sym typeface="Arial"/>
        </a:defRPr>
      </a:lvl3pPr>
      <a:lvl4pPr marL="1600200" marR="0" indent="-228600" algn="l" defTabSz="914400" rtl="0" eaLnBrk="1" fontAlgn="base" latinLnBrk="0" hangingPunct="1">
        <a:lnSpc>
          <a:spcPct val="100000"/>
        </a:lnSpc>
        <a:spcBef>
          <a:spcPct val="20000"/>
        </a:spcBef>
        <a:spcAft>
          <a:spcPct val="0"/>
        </a:spcAft>
        <a:buClrTx/>
        <a:buSzTx/>
        <a:buFont typeface="Courier New" charset="0"/>
        <a:buChar char="o"/>
        <a:tabLst/>
        <a:defRPr sz="4200" b="0" i="0" u="none" strike="noStrike" cap="none" spc="0" baseline="0">
          <a:ln>
            <a:noFill/>
          </a:ln>
          <a:solidFill>
            <a:srgbClr val="FFFFFF"/>
          </a:solidFill>
          <a:uFillTx/>
          <a:latin typeface="Arial"/>
          <a:ea typeface="Arial"/>
          <a:cs typeface="Arial"/>
          <a:sym typeface="Arial"/>
        </a:defRPr>
      </a:lvl4pPr>
      <a:lvl5pPr marL="2057400" marR="0" indent="-228600" algn="l" defTabSz="914400" rtl="0" eaLnBrk="1" fontAlgn="base" latinLnBrk="0" hangingPunct="1">
        <a:lnSpc>
          <a:spcPct val="100000"/>
        </a:lnSpc>
        <a:spcBef>
          <a:spcPct val="20000"/>
        </a:spcBef>
        <a:spcAft>
          <a:spcPct val="0"/>
        </a:spcAft>
        <a:buClrTx/>
        <a:buSzTx/>
        <a:buFontTx/>
        <a:buChar char="»"/>
        <a:tabLst/>
        <a:defRPr sz="4200" b="0" i="0" u="none" strike="noStrike" cap="none" spc="0" baseline="0">
          <a:ln>
            <a:noFill/>
          </a:ln>
          <a:solidFill>
            <a:srgbClr val="FFFFFF"/>
          </a:solidFill>
          <a:uFillTx/>
          <a:latin typeface="Arial"/>
          <a:ea typeface="Arial"/>
          <a:cs typeface="Arial"/>
          <a:sym typeface="Arial"/>
        </a:defRPr>
      </a:lvl5pPr>
      <a:lvl6pPr marL="0" marR="0" indent="1143000" algn="l" defTabSz="584200" eaLnBrk="1" latinLnBrk="0" hangingPunct="1">
        <a:lnSpc>
          <a:spcPct val="100000"/>
        </a:lnSpc>
        <a:spcBef>
          <a:spcPts val="0"/>
        </a:spcBef>
        <a:spcAft>
          <a:spcPts val="0"/>
        </a:spcAft>
        <a:buClrTx/>
        <a:buSzTx/>
        <a:buFontTx/>
        <a:buNone/>
        <a:tabLst/>
        <a:defRPr sz="4200" b="0" i="0" u="none" strike="noStrike" cap="none" spc="0" baseline="0">
          <a:ln>
            <a:noFill/>
          </a:ln>
          <a:solidFill>
            <a:srgbClr val="FFFFFF"/>
          </a:solidFill>
          <a:uFillTx/>
          <a:latin typeface="Arial"/>
          <a:ea typeface="Arial"/>
          <a:cs typeface="Arial"/>
          <a:sym typeface="Arial"/>
        </a:defRPr>
      </a:lvl6pPr>
      <a:lvl7pPr marL="0" marR="0" indent="1371600" algn="l" defTabSz="584200" eaLnBrk="1" latinLnBrk="0" hangingPunct="1">
        <a:lnSpc>
          <a:spcPct val="100000"/>
        </a:lnSpc>
        <a:spcBef>
          <a:spcPts val="0"/>
        </a:spcBef>
        <a:spcAft>
          <a:spcPts val="0"/>
        </a:spcAft>
        <a:buClrTx/>
        <a:buSzTx/>
        <a:buFontTx/>
        <a:buNone/>
        <a:tabLst/>
        <a:defRPr sz="4200" b="0" i="0" u="none" strike="noStrike" cap="none" spc="0" baseline="0">
          <a:ln>
            <a:noFill/>
          </a:ln>
          <a:solidFill>
            <a:srgbClr val="FFFFFF"/>
          </a:solidFill>
          <a:uFillTx/>
          <a:latin typeface="Arial"/>
          <a:ea typeface="Arial"/>
          <a:cs typeface="Arial"/>
          <a:sym typeface="Arial"/>
        </a:defRPr>
      </a:lvl7pPr>
      <a:lvl8pPr marL="0" marR="0" indent="1600200" algn="l" defTabSz="584200" eaLnBrk="1" latinLnBrk="0" hangingPunct="1">
        <a:lnSpc>
          <a:spcPct val="100000"/>
        </a:lnSpc>
        <a:spcBef>
          <a:spcPts val="0"/>
        </a:spcBef>
        <a:spcAft>
          <a:spcPts val="0"/>
        </a:spcAft>
        <a:buClrTx/>
        <a:buSzTx/>
        <a:buFontTx/>
        <a:buNone/>
        <a:tabLst/>
        <a:defRPr sz="4200" b="0" i="0" u="none" strike="noStrike" cap="none" spc="0" baseline="0">
          <a:ln>
            <a:noFill/>
          </a:ln>
          <a:solidFill>
            <a:srgbClr val="FFFFFF"/>
          </a:solidFill>
          <a:uFillTx/>
          <a:latin typeface="Arial"/>
          <a:ea typeface="Arial"/>
          <a:cs typeface="Arial"/>
          <a:sym typeface="Arial"/>
        </a:defRPr>
      </a:lvl8pPr>
      <a:lvl9pPr marL="0" marR="0" indent="1828800" algn="l" defTabSz="584200" eaLnBrk="1" latinLnBrk="0" hangingPunct="1">
        <a:lnSpc>
          <a:spcPct val="100000"/>
        </a:lnSpc>
        <a:spcBef>
          <a:spcPts val="0"/>
        </a:spcBef>
        <a:spcAft>
          <a:spcPts val="0"/>
        </a:spcAft>
        <a:buClrTx/>
        <a:buSzTx/>
        <a:buFontTx/>
        <a:buNone/>
        <a:tabLst/>
        <a:defRPr sz="4200" b="0" i="0" u="none" strike="noStrike" cap="none" spc="0" baseline="0">
          <a:ln>
            <a:noFill/>
          </a:ln>
          <a:solidFill>
            <a:srgbClr val="FFFFFF"/>
          </a:solidFill>
          <a:uFillTx/>
          <a:latin typeface="Arial"/>
          <a:ea typeface="Arial"/>
          <a:cs typeface="Arial"/>
          <a:sym typeface="Arial"/>
        </a:defRPr>
      </a:lvl9pPr>
    </p:bodyStyle>
    <p:otherStyle>
      <a:lvl1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blue.jpg"/>
          <p:cNvPicPr>
            <a:picLocks noChangeAspect="1"/>
          </p:cNvPicPr>
          <p:nvPr/>
        </p:nvPicPr>
        <p:blipFill>
          <a:blip r:embed="rId14"/>
          <a:stretch>
            <a:fillRect/>
          </a:stretch>
        </p:blipFill>
        <p:spPr>
          <a:xfrm>
            <a:off x="-1" y="0"/>
            <a:ext cx="13030201" cy="9775832"/>
          </a:xfrm>
          <a:prstGeom prst="rect">
            <a:avLst/>
          </a:prstGeom>
          <a:ln w="12700">
            <a:miter lim="400000"/>
          </a:ln>
        </p:spPr>
      </p:pic>
      <p:sp>
        <p:nvSpPr>
          <p:cNvPr id="3" name="Shape 3"/>
          <p:cNvSpPr>
            <a:spLocks noGrp="1"/>
          </p:cNvSpPr>
          <p:nvPr>
            <p:ph type="title"/>
          </p:nvPr>
        </p:nvSpPr>
        <p:spPr>
          <a:xfrm>
            <a:off x="952500" y="4000500"/>
            <a:ext cx="12052300" cy="11303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r>
              <a:rPr lang="en-GB"/>
              <a:t>Title text</a:t>
            </a:r>
          </a:p>
        </p:txBody>
      </p:sp>
      <p:sp>
        <p:nvSpPr>
          <p:cNvPr id="5" name="Shape 5"/>
          <p:cNvSpPr/>
          <p:nvPr/>
        </p:nvSpPr>
        <p:spPr>
          <a:xfrm>
            <a:off x="927927" y="9038144"/>
            <a:ext cx="5090511" cy="37959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800">
                <a:solidFill>
                  <a:srgbClr val="FFFFFF"/>
                </a:solidFill>
                <a:latin typeface="Arial"/>
                <a:ea typeface="Arial"/>
                <a:cs typeface="Arial"/>
                <a:sym typeface="Arial"/>
              </a:defRPr>
            </a:lvl1pPr>
          </a:lstStyle>
          <a:p>
            <a:r>
              <a:t>matrix@matrixlaw.co.uk      +44 (0)20 740</a:t>
            </a:r>
            <a:r>
              <a:rPr lang="en-GB"/>
              <a:t>4</a:t>
            </a:r>
            <a:r>
              <a:t> 3447</a:t>
            </a:r>
          </a:p>
        </p:txBody>
      </p:sp>
      <p:pic>
        <p:nvPicPr>
          <p:cNvPr id="6" name="matrix white.png"/>
          <p:cNvPicPr>
            <a:picLocks noChangeAspect="1"/>
          </p:cNvPicPr>
          <p:nvPr/>
        </p:nvPicPr>
        <p:blipFill>
          <a:blip r:embed="rId15"/>
          <a:stretch>
            <a:fillRect/>
          </a:stretch>
        </p:blipFill>
        <p:spPr>
          <a:xfrm>
            <a:off x="11412310" y="8978900"/>
            <a:ext cx="1168401" cy="482437"/>
          </a:xfrm>
          <a:prstGeom prst="rect">
            <a:avLst/>
          </a:prstGeom>
          <a:ln w="12700">
            <a:miter lim="400000"/>
          </a:ln>
        </p:spPr>
      </p:pic>
      <p:sp>
        <p:nvSpPr>
          <p:cNvPr id="7" name="Shape 7"/>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pPr/>
              <a:t>‹#›</a:t>
            </a:fld>
            <a:endParaRPr/>
          </a:p>
        </p:txBody>
      </p:sp>
      <p:sp>
        <p:nvSpPr>
          <p:cNvPr id="8" name="Text Placeholder 7"/>
          <p:cNvSpPr>
            <a:spLocks noGrp="1"/>
          </p:cNvSpPr>
          <p:nvPr>
            <p:ph type="body" idx="1"/>
          </p:nvPr>
        </p:nvSpPr>
        <p:spPr>
          <a:xfrm>
            <a:off x="952500" y="5130800"/>
            <a:ext cx="11217275" cy="36544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4550410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ransition spd="med"/>
  <p:txStyles>
    <p:titleStyle>
      <a:lvl1pPr marL="0" marR="0" indent="0" algn="l" defTabSz="58420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Helvetica" charset="0"/>
          <a:ea typeface="Helvetica" charset="0"/>
          <a:cs typeface="Helvetica" charset="0"/>
          <a:sym typeface="Arial"/>
        </a:defRPr>
      </a:lvl1pPr>
      <a:lvl2pPr marL="0" marR="0" indent="2286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2pPr>
      <a:lvl3pPr marL="0" marR="0" indent="4572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3pPr>
      <a:lvl4pPr marL="0" marR="0" indent="6858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4pPr>
      <a:lvl5pPr marL="0" marR="0" indent="9144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5pPr>
      <a:lvl6pPr marL="0" marR="0" indent="11430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6pPr>
      <a:lvl7pPr marL="0" marR="0" indent="13716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7pPr>
      <a:lvl8pPr marL="0" marR="0" indent="16002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8pPr>
      <a:lvl9pPr marL="0" marR="0" indent="1828800" algn="l" defTabSz="584200" latinLnBrk="0">
        <a:lnSpc>
          <a:spcPct val="100000"/>
        </a:lnSpc>
        <a:spcBef>
          <a:spcPts val="0"/>
        </a:spcBef>
        <a:spcAft>
          <a:spcPts val="0"/>
        </a:spcAft>
        <a:buClrTx/>
        <a:buSzTx/>
        <a:buFontTx/>
        <a:buNone/>
        <a:tabLst/>
        <a:defRPr sz="8000" b="0" i="0" u="none" strike="noStrike" cap="all" spc="0" baseline="0">
          <a:ln>
            <a:noFill/>
          </a:ln>
          <a:solidFill>
            <a:srgbClr val="FFFFFF"/>
          </a:solidFill>
          <a:uFillTx/>
          <a:latin typeface="Arial"/>
          <a:ea typeface="Arial"/>
          <a:cs typeface="Arial"/>
          <a:sym typeface="Arial"/>
        </a:defRPr>
      </a:lvl9pPr>
    </p:titleStyle>
    <p:bodyStyle>
      <a:lvl1pPr marL="0" marR="0" indent="0" algn="l" defTabSz="914400" rtl="0" eaLnBrk="1" fontAlgn="base" latinLnBrk="0" hangingPunct="1">
        <a:lnSpc>
          <a:spcPct val="100000"/>
        </a:lnSpc>
        <a:spcBef>
          <a:spcPct val="20000"/>
        </a:spcBef>
        <a:spcAft>
          <a:spcPct val="0"/>
        </a:spcAft>
        <a:buClrTx/>
        <a:buSzTx/>
        <a:buFontTx/>
        <a:buNone/>
        <a:tabLst/>
        <a:defRPr sz="3200" b="0" i="0" u="none" strike="noStrike" cap="none" spc="0" baseline="0">
          <a:ln>
            <a:noFill/>
          </a:ln>
          <a:solidFill>
            <a:srgbClr val="FFFFFF"/>
          </a:solidFill>
          <a:uFillTx/>
          <a:latin typeface="+mn-lt"/>
          <a:ea typeface="Helvetica" charset="0"/>
          <a:cs typeface="Helvetica" charset="0"/>
          <a:sym typeface="Arial"/>
        </a:defRPr>
      </a:lvl1pPr>
      <a:lvl2pPr marL="742950" marR="0" indent="-285750" algn="l" defTabSz="914400" rtl="0" eaLnBrk="1" fontAlgn="base" latinLnBrk="0" hangingPunct="1">
        <a:lnSpc>
          <a:spcPct val="100000"/>
        </a:lnSpc>
        <a:spcBef>
          <a:spcPct val="20000"/>
        </a:spcBef>
        <a:spcAft>
          <a:spcPct val="0"/>
        </a:spcAft>
        <a:buClrTx/>
        <a:buSzTx/>
        <a:buFontTx/>
        <a:buChar char="–"/>
        <a:tabLst/>
        <a:defRPr sz="3200" b="0" i="0" u="none" strike="noStrike" cap="none" spc="0" baseline="0">
          <a:ln>
            <a:noFill/>
          </a:ln>
          <a:solidFill>
            <a:srgbClr val="FFFFFF"/>
          </a:solidFill>
          <a:uFillTx/>
          <a:latin typeface="+mn-lt"/>
          <a:ea typeface="Arial"/>
          <a:cs typeface="Arial"/>
          <a:sym typeface="Arial"/>
        </a:defRPr>
      </a:lvl2pPr>
      <a:lvl3pPr marL="1143000" marR="0" indent="-228600" algn="l" defTabSz="914400" rtl="0" eaLnBrk="1" fontAlgn="base" latinLnBrk="0" hangingPunct="1">
        <a:lnSpc>
          <a:spcPct val="100000"/>
        </a:lnSpc>
        <a:spcBef>
          <a:spcPct val="20000"/>
        </a:spcBef>
        <a:spcAft>
          <a:spcPct val="0"/>
        </a:spcAft>
        <a:buClrTx/>
        <a:buSzTx/>
        <a:buFont typeface="Wingdings" charset="2"/>
        <a:buChar char="§"/>
        <a:tabLst/>
        <a:defRPr sz="3200" b="0" i="0" u="none" strike="noStrike" cap="none" spc="0" baseline="0">
          <a:ln>
            <a:noFill/>
          </a:ln>
          <a:solidFill>
            <a:srgbClr val="FFFFFF"/>
          </a:solidFill>
          <a:uFillTx/>
          <a:latin typeface="+mn-lt"/>
          <a:ea typeface="Arial"/>
          <a:cs typeface="Arial"/>
          <a:sym typeface="Arial"/>
        </a:defRPr>
      </a:lvl3pPr>
      <a:lvl4pPr marL="1600200" marR="0" indent="-228600" algn="l" defTabSz="914400" rtl="0" eaLnBrk="1" fontAlgn="base" latinLnBrk="0" hangingPunct="1">
        <a:lnSpc>
          <a:spcPct val="100000"/>
        </a:lnSpc>
        <a:spcBef>
          <a:spcPct val="20000"/>
        </a:spcBef>
        <a:spcAft>
          <a:spcPct val="0"/>
        </a:spcAft>
        <a:buClrTx/>
        <a:buSzTx/>
        <a:buFont typeface="Courier New" charset="0"/>
        <a:buChar char="o"/>
        <a:tabLst/>
        <a:defRPr sz="3200" b="0" i="0" u="none" strike="noStrike" cap="none" spc="0" baseline="0">
          <a:ln>
            <a:noFill/>
          </a:ln>
          <a:solidFill>
            <a:srgbClr val="FFFFFF"/>
          </a:solidFill>
          <a:uFillTx/>
          <a:latin typeface="+mn-lt"/>
          <a:ea typeface="Arial"/>
          <a:cs typeface="Arial"/>
          <a:sym typeface="Arial"/>
        </a:defRPr>
      </a:lvl4pPr>
      <a:lvl5pPr marL="2057400" marR="0" indent="-228600" algn="l" defTabSz="914400" rtl="0" eaLnBrk="1" fontAlgn="base" latinLnBrk="0" hangingPunct="1">
        <a:lnSpc>
          <a:spcPct val="100000"/>
        </a:lnSpc>
        <a:spcBef>
          <a:spcPct val="20000"/>
        </a:spcBef>
        <a:spcAft>
          <a:spcPct val="0"/>
        </a:spcAft>
        <a:buClrTx/>
        <a:buSzTx/>
        <a:buFontTx/>
        <a:buChar char="»"/>
        <a:tabLst/>
        <a:defRPr sz="3200" b="0" i="0" u="none" strike="noStrike" cap="none" spc="0" baseline="0">
          <a:ln>
            <a:noFill/>
          </a:ln>
          <a:solidFill>
            <a:srgbClr val="FFFFFF"/>
          </a:solidFill>
          <a:uFillTx/>
          <a:latin typeface="+mn-lt"/>
          <a:ea typeface="Arial"/>
          <a:cs typeface="Arial"/>
          <a:sym typeface="Arial"/>
        </a:defRPr>
      </a:lvl5pPr>
      <a:lvl6pPr marL="0" marR="0" indent="1143000" algn="l" defTabSz="584200" latinLnBrk="0">
        <a:lnSpc>
          <a:spcPct val="100000"/>
        </a:lnSpc>
        <a:spcBef>
          <a:spcPts val="0"/>
        </a:spcBef>
        <a:spcAft>
          <a:spcPts val="0"/>
        </a:spcAft>
        <a:buClrTx/>
        <a:buSzTx/>
        <a:buFontTx/>
        <a:buNone/>
        <a:tabLst/>
        <a:defRPr sz="4200" b="0" i="0" u="none" strike="noStrike" cap="none" spc="0" baseline="0">
          <a:ln>
            <a:noFill/>
          </a:ln>
          <a:solidFill>
            <a:srgbClr val="FFFFFF"/>
          </a:solidFill>
          <a:uFillTx/>
          <a:latin typeface="Arial"/>
          <a:ea typeface="Arial"/>
          <a:cs typeface="Arial"/>
          <a:sym typeface="Arial"/>
        </a:defRPr>
      </a:lvl6pPr>
      <a:lvl7pPr marL="0" marR="0" indent="1371600" algn="l" defTabSz="584200" latinLnBrk="0">
        <a:lnSpc>
          <a:spcPct val="100000"/>
        </a:lnSpc>
        <a:spcBef>
          <a:spcPts val="0"/>
        </a:spcBef>
        <a:spcAft>
          <a:spcPts val="0"/>
        </a:spcAft>
        <a:buClrTx/>
        <a:buSzTx/>
        <a:buFontTx/>
        <a:buNone/>
        <a:tabLst/>
        <a:defRPr sz="4200" b="0" i="0" u="none" strike="noStrike" cap="none" spc="0" baseline="0">
          <a:ln>
            <a:noFill/>
          </a:ln>
          <a:solidFill>
            <a:srgbClr val="FFFFFF"/>
          </a:solidFill>
          <a:uFillTx/>
          <a:latin typeface="Arial"/>
          <a:ea typeface="Arial"/>
          <a:cs typeface="Arial"/>
          <a:sym typeface="Arial"/>
        </a:defRPr>
      </a:lvl7pPr>
      <a:lvl8pPr marL="0" marR="0" indent="1600200" algn="l" defTabSz="584200" latinLnBrk="0">
        <a:lnSpc>
          <a:spcPct val="100000"/>
        </a:lnSpc>
        <a:spcBef>
          <a:spcPts val="0"/>
        </a:spcBef>
        <a:spcAft>
          <a:spcPts val="0"/>
        </a:spcAft>
        <a:buClrTx/>
        <a:buSzTx/>
        <a:buFontTx/>
        <a:buNone/>
        <a:tabLst/>
        <a:defRPr sz="4200" b="0" i="0" u="none" strike="noStrike" cap="none" spc="0" baseline="0">
          <a:ln>
            <a:noFill/>
          </a:ln>
          <a:solidFill>
            <a:srgbClr val="FFFFFF"/>
          </a:solidFill>
          <a:uFillTx/>
          <a:latin typeface="Arial"/>
          <a:ea typeface="Arial"/>
          <a:cs typeface="Arial"/>
          <a:sym typeface="Arial"/>
        </a:defRPr>
      </a:lvl8pPr>
      <a:lvl9pPr marL="0" marR="0" indent="1828800" algn="l" defTabSz="584200" latinLnBrk="0">
        <a:lnSpc>
          <a:spcPct val="100000"/>
        </a:lnSpc>
        <a:spcBef>
          <a:spcPts val="0"/>
        </a:spcBef>
        <a:spcAft>
          <a:spcPts val="0"/>
        </a:spcAft>
        <a:buClrTx/>
        <a:buSzTx/>
        <a:buFontTx/>
        <a:buNone/>
        <a:tabLst/>
        <a:defRPr sz="4200" b="0" i="0" u="none" strike="noStrike" cap="none" spc="0" baseline="0">
          <a:ln>
            <a:noFill/>
          </a:ln>
          <a:solidFill>
            <a:srgbClr val="FFFFFF"/>
          </a:solidFill>
          <a:uFillTx/>
          <a:latin typeface="Arial"/>
          <a:ea typeface="Arial"/>
          <a:cs typeface="Arial"/>
          <a:sym typeface="Arial"/>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ico.org.uk/for-organisations/guide-to-data-protection/guide-to-the-general-data-protection-regulation-gdpr/right-of-acces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2300" y="2489200"/>
            <a:ext cx="12052300" cy="1130300"/>
          </a:xfrm>
        </p:spPr>
        <p:txBody>
          <a:bodyPr/>
          <a:lstStyle/>
          <a:p>
            <a:r>
              <a:rPr lang="en-GB" sz="6000" dirty="0"/>
              <a:t>SAR MASTERCLASS</a:t>
            </a:r>
            <a:br>
              <a:rPr lang="en-GB" sz="6000" dirty="0"/>
            </a:br>
            <a:br>
              <a:rPr lang="en-GB" sz="6000" dirty="0"/>
            </a:br>
            <a:r>
              <a:rPr lang="en-GB" sz="4000" dirty="0"/>
              <a:t>PLP Conference  9 March 2023 </a:t>
            </a:r>
          </a:p>
        </p:txBody>
      </p:sp>
      <p:sp>
        <p:nvSpPr>
          <p:cNvPr id="5" name="Text Placeholder 4"/>
          <p:cNvSpPr>
            <a:spLocks noGrp="1"/>
          </p:cNvSpPr>
          <p:nvPr>
            <p:ph type="body" sz="half" idx="1"/>
          </p:nvPr>
        </p:nvSpPr>
        <p:spPr>
          <a:xfrm>
            <a:off x="622300" y="5405562"/>
            <a:ext cx="10464800" cy="3544293"/>
          </a:xfrm>
        </p:spPr>
        <p:txBody>
          <a:bodyPr/>
          <a:lstStyle/>
          <a:p>
            <a:pPr marL="0" indent="0">
              <a:buNone/>
            </a:pPr>
            <a:r>
              <a:rPr lang="en-US" dirty="0"/>
              <a:t>Guy Vassall-Adams KC</a:t>
            </a:r>
          </a:p>
          <a:p>
            <a:pPr marL="0" indent="0">
              <a:buNone/>
            </a:pPr>
            <a:r>
              <a:rPr lang="en-US" dirty="0"/>
              <a:t>Matrix Chambers </a:t>
            </a:r>
            <a:endParaRPr lang="en-GB" dirty="0"/>
          </a:p>
        </p:txBody>
      </p:sp>
    </p:spTree>
    <p:extLst>
      <p:ext uri="{BB962C8B-B14F-4D97-AF65-F5344CB8AC3E}">
        <p14:creationId xmlns:p14="http://schemas.microsoft.com/office/powerpoint/2010/main" val="144606909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D1ED1-B146-4687-8378-1B0103496C43}"/>
              </a:ext>
            </a:extLst>
          </p:cNvPr>
          <p:cNvSpPr>
            <a:spLocks noGrp="1"/>
          </p:cNvSpPr>
          <p:nvPr>
            <p:ph type="title"/>
          </p:nvPr>
        </p:nvSpPr>
        <p:spPr/>
        <p:txBody>
          <a:bodyPr/>
          <a:lstStyle/>
          <a:p>
            <a:r>
              <a:rPr lang="en-US" dirty="0">
                <a:solidFill>
                  <a:schemeClr val="accent1">
                    <a:lumMod val="75000"/>
                  </a:schemeClr>
                </a:solidFill>
              </a:rPr>
              <a:t>RIGHT OF ACCESS  </a:t>
            </a:r>
            <a:endParaRPr lang="en-GB" dirty="0">
              <a:solidFill>
                <a:schemeClr val="accent1">
                  <a:lumMod val="75000"/>
                </a:schemeClr>
              </a:solidFill>
            </a:endParaRPr>
          </a:p>
        </p:txBody>
      </p:sp>
      <p:sp>
        <p:nvSpPr>
          <p:cNvPr id="3" name="Text Placeholder 2">
            <a:extLst>
              <a:ext uri="{FF2B5EF4-FFF2-40B4-BE49-F238E27FC236}">
                <a16:creationId xmlns:a16="http://schemas.microsoft.com/office/drawing/2014/main" id="{ECF0F604-AE88-4204-9BFF-A2B2CC63C811}"/>
              </a:ext>
            </a:extLst>
          </p:cNvPr>
          <p:cNvSpPr>
            <a:spLocks noGrp="1"/>
          </p:cNvSpPr>
          <p:nvPr>
            <p:ph type="body" sz="half" idx="13"/>
          </p:nvPr>
        </p:nvSpPr>
        <p:spPr/>
        <p:txBody>
          <a:bodyPr/>
          <a:lstStyle/>
          <a:p>
            <a:pPr>
              <a:spcAft>
                <a:spcPts val="1200"/>
              </a:spcAft>
            </a:pPr>
            <a:r>
              <a:rPr lang="en-US" sz="3600" dirty="0"/>
              <a:t>Central to the practical operation of the GDPR </a:t>
            </a:r>
          </a:p>
          <a:p>
            <a:pPr>
              <a:spcAft>
                <a:spcPts val="1200"/>
              </a:spcAft>
            </a:pPr>
            <a:r>
              <a:rPr lang="en-US" sz="3600" dirty="0"/>
              <a:t>DS can only exercise rights if they know what personal data is being processed </a:t>
            </a:r>
          </a:p>
          <a:p>
            <a:pPr>
              <a:spcAft>
                <a:spcPts val="1200"/>
              </a:spcAft>
            </a:pPr>
            <a:r>
              <a:rPr lang="en-US" sz="3600" dirty="0"/>
              <a:t>Right to correct inaccurate data </a:t>
            </a:r>
          </a:p>
          <a:p>
            <a:pPr>
              <a:spcAft>
                <a:spcPts val="1200"/>
              </a:spcAft>
            </a:pPr>
            <a:r>
              <a:rPr lang="en-US" sz="3600" dirty="0"/>
              <a:t>Right to erasure of irrelevant personal data</a:t>
            </a:r>
          </a:p>
          <a:p>
            <a:pPr>
              <a:spcAft>
                <a:spcPts val="1200"/>
              </a:spcAft>
            </a:pPr>
            <a:r>
              <a:rPr lang="en-US" sz="3600" dirty="0"/>
              <a:t>Right to object to processing </a:t>
            </a:r>
          </a:p>
          <a:p>
            <a:pPr>
              <a:spcAft>
                <a:spcPts val="1200"/>
              </a:spcAft>
            </a:pPr>
            <a:r>
              <a:rPr lang="en-US" sz="3600" dirty="0"/>
              <a:t>Right to compensation </a:t>
            </a:r>
          </a:p>
          <a:p>
            <a:pPr>
              <a:spcAft>
                <a:spcPts val="1200"/>
              </a:spcAft>
            </a:pPr>
            <a:r>
              <a:rPr lang="en-US" sz="3600" dirty="0"/>
              <a:t>Right to complain to ICO</a:t>
            </a:r>
          </a:p>
          <a:p>
            <a:pPr>
              <a:spcAft>
                <a:spcPts val="1200"/>
              </a:spcAft>
            </a:pPr>
            <a:endParaRPr lang="en-US" sz="3600" dirty="0"/>
          </a:p>
          <a:p>
            <a:pPr marL="0" indent="0">
              <a:spcAft>
                <a:spcPts val="1200"/>
              </a:spcAft>
              <a:buNone/>
            </a:pPr>
            <a:r>
              <a:rPr lang="en-US" sz="3600" dirty="0"/>
              <a:t>     </a:t>
            </a:r>
          </a:p>
          <a:p>
            <a:pPr>
              <a:spcAft>
                <a:spcPts val="1200"/>
              </a:spcAft>
            </a:pPr>
            <a:endParaRPr lang="en-US" sz="3600" dirty="0"/>
          </a:p>
          <a:p>
            <a:endParaRPr lang="en-GB" dirty="0"/>
          </a:p>
        </p:txBody>
      </p:sp>
    </p:spTree>
    <p:extLst>
      <p:ext uri="{BB962C8B-B14F-4D97-AF65-F5344CB8AC3E}">
        <p14:creationId xmlns:p14="http://schemas.microsoft.com/office/powerpoint/2010/main" val="128449904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34C8-3442-49EC-8598-7E8149E12CD4}"/>
              </a:ext>
            </a:extLst>
          </p:cNvPr>
          <p:cNvSpPr>
            <a:spLocks noGrp="1"/>
          </p:cNvSpPr>
          <p:nvPr>
            <p:ph type="title"/>
          </p:nvPr>
        </p:nvSpPr>
        <p:spPr/>
        <p:txBody>
          <a:bodyPr/>
          <a:lstStyle/>
          <a:p>
            <a:r>
              <a:rPr lang="en-US" dirty="0">
                <a:solidFill>
                  <a:schemeClr val="accent1">
                    <a:lumMod val="75000"/>
                  </a:schemeClr>
                </a:solidFill>
              </a:rPr>
              <a:t>Formalities 1</a:t>
            </a:r>
            <a:endParaRPr lang="en-GB" dirty="0">
              <a:solidFill>
                <a:schemeClr val="accent1">
                  <a:lumMod val="75000"/>
                </a:schemeClr>
              </a:solidFill>
            </a:endParaRPr>
          </a:p>
        </p:txBody>
      </p:sp>
      <p:sp>
        <p:nvSpPr>
          <p:cNvPr id="3" name="Text Placeholder 2">
            <a:extLst>
              <a:ext uri="{FF2B5EF4-FFF2-40B4-BE49-F238E27FC236}">
                <a16:creationId xmlns:a16="http://schemas.microsoft.com/office/drawing/2014/main" id="{E6FAE6D1-A058-41AA-A789-5D8EA436AFE3}"/>
              </a:ext>
            </a:extLst>
          </p:cNvPr>
          <p:cNvSpPr>
            <a:spLocks noGrp="1"/>
          </p:cNvSpPr>
          <p:nvPr>
            <p:ph type="body" sz="half" idx="13"/>
          </p:nvPr>
        </p:nvSpPr>
        <p:spPr/>
        <p:txBody>
          <a:bodyPr/>
          <a:lstStyle/>
          <a:p>
            <a:r>
              <a:rPr lang="en-US" sz="4400" dirty="0"/>
              <a:t>No formal requirement for valid SAR </a:t>
            </a:r>
          </a:p>
          <a:p>
            <a:r>
              <a:rPr lang="en-US" sz="4400" dirty="0"/>
              <a:t>Doesn’t have to be in writing </a:t>
            </a:r>
          </a:p>
          <a:p>
            <a:r>
              <a:rPr lang="en-US" sz="4400" dirty="0"/>
              <a:t>Doesn’t have to say it’s a SAR</a:t>
            </a:r>
          </a:p>
          <a:p>
            <a:r>
              <a:rPr lang="en-US" sz="4400" dirty="0"/>
              <a:t>Individuals don’t have to give a reason </a:t>
            </a:r>
          </a:p>
          <a:p>
            <a:r>
              <a:rPr lang="en-GB" sz="4400" dirty="0"/>
              <a:t>Deadline = 1 month </a:t>
            </a:r>
          </a:p>
          <a:p>
            <a:r>
              <a:rPr lang="en-GB" sz="4400" dirty="0"/>
              <a:t>Can be extended to 3 months (complex) </a:t>
            </a:r>
          </a:p>
          <a:p>
            <a:r>
              <a:rPr lang="en-GB" sz="4400" dirty="0"/>
              <a:t>Normally you can’t charge a fee  </a:t>
            </a:r>
          </a:p>
        </p:txBody>
      </p:sp>
    </p:spTree>
    <p:extLst>
      <p:ext uri="{BB962C8B-B14F-4D97-AF65-F5344CB8AC3E}">
        <p14:creationId xmlns:p14="http://schemas.microsoft.com/office/powerpoint/2010/main" val="33450253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30753-2C09-4C1B-8C46-DB67C707EA09}"/>
              </a:ext>
            </a:extLst>
          </p:cNvPr>
          <p:cNvSpPr>
            <a:spLocks noGrp="1"/>
          </p:cNvSpPr>
          <p:nvPr>
            <p:ph type="title"/>
          </p:nvPr>
        </p:nvSpPr>
        <p:spPr/>
        <p:txBody>
          <a:bodyPr/>
          <a:lstStyle/>
          <a:p>
            <a:r>
              <a:rPr lang="en-US" dirty="0">
                <a:solidFill>
                  <a:schemeClr val="accent1">
                    <a:lumMod val="75000"/>
                  </a:schemeClr>
                </a:solidFill>
              </a:rPr>
              <a:t>Formalities 2 </a:t>
            </a:r>
            <a:endParaRPr lang="en-GB" dirty="0">
              <a:solidFill>
                <a:schemeClr val="accent1">
                  <a:lumMod val="75000"/>
                </a:schemeClr>
              </a:solidFill>
            </a:endParaRPr>
          </a:p>
        </p:txBody>
      </p:sp>
      <p:sp>
        <p:nvSpPr>
          <p:cNvPr id="3" name="Text Placeholder 2">
            <a:extLst>
              <a:ext uri="{FF2B5EF4-FFF2-40B4-BE49-F238E27FC236}">
                <a16:creationId xmlns:a16="http://schemas.microsoft.com/office/drawing/2014/main" id="{E9669646-CE73-4FB4-AC4F-7E96AAC9E359}"/>
              </a:ext>
            </a:extLst>
          </p:cNvPr>
          <p:cNvSpPr>
            <a:spLocks noGrp="1"/>
          </p:cNvSpPr>
          <p:nvPr>
            <p:ph type="body" sz="half" idx="13"/>
          </p:nvPr>
        </p:nvSpPr>
        <p:spPr/>
        <p:txBody>
          <a:bodyPr/>
          <a:lstStyle/>
          <a:p>
            <a:r>
              <a:rPr lang="en-US" sz="4400" dirty="0"/>
              <a:t>You should know ID of requester </a:t>
            </a:r>
          </a:p>
          <a:p>
            <a:r>
              <a:rPr lang="en-US" sz="4400" dirty="0"/>
              <a:t>You can ask for clarification – this stops the clock </a:t>
            </a:r>
          </a:p>
          <a:p>
            <a:r>
              <a:rPr lang="en-US" sz="4400" dirty="0"/>
              <a:t>Manifestly unfounded or excessive requests can be refused </a:t>
            </a:r>
          </a:p>
          <a:p>
            <a:r>
              <a:rPr lang="en-US" sz="4400" dirty="0"/>
              <a:t>Searches should be reasonable and proportionate </a:t>
            </a:r>
          </a:p>
          <a:p>
            <a:pPr marL="0" indent="0">
              <a:buNone/>
            </a:pPr>
            <a:endParaRPr lang="en-GB" sz="4400" dirty="0"/>
          </a:p>
        </p:txBody>
      </p:sp>
    </p:spTree>
    <p:extLst>
      <p:ext uri="{BB962C8B-B14F-4D97-AF65-F5344CB8AC3E}">
        <p14:creationId xmlns:p14="http://schemas.microsoft.com/office/powerpoint/2010/main" val="70326732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5BBD3-AE63-43D2-A94F-557886C1CD92}"/>
              </a:ext>
            </a:extLst>
          </p:cNvPr>
          <p:cNvSpPr>
            <a:spLocks noGrp="1"/>
          </p:cNvSpPr>
          <p:nvPr>
            <p:ph type="title"/>
          </p:nvPr>
        </p:nvSpPr>
        <p:spPr/>
        <p:txBody>
          <a:bodyPr/>
          <a:lstStyle/>
          <a:p>
            <a:r>
              <a:rPr lang="en-US" dirty="0">
                <a:solidFill>
                  <a:schemeClr val="accent1">
                    <a:lumMod val="75000"/>
                  </a:schemeClr>
                </a:solidFill>
              </a:rPr>
              <a:t>OVERLAP WITH DISCLOSURE </a:t>
            </a:r>
            <a:endParaRPr lang="en-GB" dirty="0">
              <a:solidFill>
                <a:schemeClr val="accent1">
                  <a:lumMod val="75000"/>
                </a:schemeClr>
              </a:solidFill>
            </a:endParaRPr>
          </a:p>
        </p:txBody>
      </p:sp>
      <p:sp>
        <p:nvSpPr>
          <p:cNvPr id="3" name="Text Placeholder 2">
            <a:extLst>
              <a:ext uri="{FF2B5EF4-FFF2-40B4-BE49-F238E27FC236}">
                <a16:creationId xmlns:a16="http://schemas.microsoft.com/office/drawing/2014/main" id="{E32EF98A-679B-45E7-B246-3A964D2B36F8}"/>
              </a:ext>
            </a:extLst>
          </p:cNvPr>
          <p:cNvSpPr>
            <a:spLocks noGrp="1"/>
          </p:cNvSpPr>
          <p:nvPr>
            <p:ph type="body" sz="half" idx="13"/>
          </p:nvPr>
        </p:nvSpPr>
        <p:spPr/>
        <p:txBody>
          <a:bodyPr/>
          <a:lstStyle/>
          <a:p>
            <a:pPr>
              <a:spcAft>
                <a:spcPts val="1200"/>
              </a:spcAft>
            </a:pPr>
            <a:r>
              <a:rPr lang="en-US" sz="4400" dirty="0"/>
              <a:t>Use for a collateral purpose is </a:t>
            </a:r>
            <a:r>
              <a:rPr lang="en-US" sz="4400" u="sng" dirty="0"/>
              <a:t>not</a:t>
            </a:r>
            <a:r>
              <a:rPr lang="en-US" sz="4400" dirty="0"/>
              <a:t> a valid ground for objection e.g. obtaining documents for using them in litigation</a:t>
            </a:r>
          </a:p>
          <a:p>
            <a:pPr>
              <a:spcAft>
                <a:spcPts val="1200"/>
              </a:spcAft>
            </a:pPr>
            <a:r>
              <a:rPr lang="en-US" sz="4400" dirty="0"/>
              <a:t>Subject information provisions prevail over other enactments or rules of law (save for exemptions in DP law)</a:t>
            </a:r>
          </a:p>
          <a:p>
            <a:pPr>
              <a:spcAft>
                <a:spcPts val="1200"/>
              </a:spcAft>
            </a:pPr>
            <a:r>
              <a:rPr lang="en-US" sz="4400" dirty="0"/>
              <a:t>Lewison LJ in </a:t>
            </a:r>
            <a:r>
              <a:rPr lang="en-US" sz="4400" i="1" dirty="0" err="1"/>
              <a:t>Ittihadieh</a:t>
            </a:r>
            <a:r>
              <a:rPr lang="en-US" sz="4400" dirty="0"/>
              <a:t> at [86] – [89]</a:t>
            </a:r>
            <a:endParaRPr lang="en-GB" sz="4400" dirty="0">
              <a:highlight>
                <a:srgbClr val="FFFF00"/>
              </a:highlight>
            </a:endParaRPr>
          </a:p>
        </p:txBody>
      </p:sp>
    </p:spTree>
    <p:extLst>
      <p:ext uri="{BB962C8B-B14F-4D97-AF65-F5344CB8AC3E}">
        <p14:creationId xmlns:p14="http://schemas.microsoft.com/office/powerpoint/2010/main" val="201360061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114AE-8E10-4325-A4AA-5A11D9BFBDE0}"/>
              </a:ext>
            </a:extLst>
          </p:cNvPr>
          <p:cNvSpPr>
            <a:spLocks noGrp="1"/>
          </p:cNvSpPr>
          <p:nvPr>
            <p:ph type="title"/>
          </p:nvPr>
        </p:nvSpPr>
        <p:spPr>
          <a:xfrm>
            <a:off x="715211" y="672011"/>
            <a:ext cx="12052300" cy="1130300"/>
          </a:xfrm>
        </p:spPr>
        <p:txBody>
          <a:bodyPr/>
          <a:lstStyle/>
          <a:p>
            <a:r>
              <a:rPr lang="en-US" sz="5400" dirty="0">
                <a:solidFill>
                  <a:schemeClr val="accent1">
                    <a:lumMod val="75000"/>
                  </a:schemeClr>
                </a:solidFill>
              </a:rPr>
              <a:t>THE NATURE OF THE RIGHT </a:t>
            </a:r>
            <a:endParaRPr lang="en-GB" sz="5400" dirty="0">
              <a:solidFill>
                <a:schemeClr val="accent1">
                  <a:lumMod val="75000"/>
                </a:schemeClr>
              </a:solidFill>
            </a:endParaRPr>
          </a:p>
        </p:txBody>
      </p:sp>
      <p:sp>
        <p:nvSpPr>
          <p:cNvPr id="3" name="Text Placeholder 2">
            <a:extLst>
              <a:ext uri="{FF2B5EF4-FFF2-40B4-BE49-F238E27FC236}">
                <a16:creationId xmlns:a16="http://schemas.microsoft.com/office/drawing/2014/main" id="{6D02B14B-3C6D-4644-AE0D-A00952AB4402}"/>
              </a:ext>
            </a:extLst>
          </p:cNvPr>
          <p:cNvSpPr>
            <a:spLocks noGrp="1"/>
          </p:cNvSpPr>
          <p:nvPr>
            <p:ph type="body" sz="half" idx="13"/>
          </p:nvPr>
        </p:nvSpPr>
        <p:spPr/>
        <p:txBody>
          <a:bodyPr/>
          <a:lstStyle/>
          <a:p>
            <a:pPr>
              <a:spcAft>
                <a:spcPts val="1200"/>
              </a:spcAft>
            </a:pPr>
            <a:r>
              <a:rPr lang="en-US" sz="6000" dirty="0"/>
              <a:t>The right is of access to </a:t>
            </a:r>
            <a:r>
              <a:rPr lang="en-US" sz="6000" dirty="0">
                <a:solidFill>
                  <a:schemeClr val="accent1"/>
                </a:solidFill>
              </a:rPr>
              <a:t>personal data </a:t>
            </a:r>
          </a:p>
          <a:p>
            <a:pPr>
              <a:spcAft>
                <a:spcPts val="1200"/>
              </a:spcAft>
            </a:pPr>
            <a:r>
              <a:rPr lang="en-US" sz="6000" dirty="0"/>
              <a:t>It is not a right of access to documents </a:t>
            </a:r>
          </a:p>
          <a:p>
            <a:pPr>
              <a:spcAft>
                <a:spcPts val="1200"/>
              </a:spcAft>
            </a:pPr>
            <a:endParaRPr lang="en-US" sz="6000" dirty="0"/>
          </a:p>
          <a:p>
            <a:pPr>
              <a:spcAft>
                <a:spcPts val="1200"/>
              </a:spcAft>
            </a:pPr>
            <a:endParaRPr lang="en-US" sz="6000" dirty="0"/>
          </a:p>
          <a:p>
            <a:pPr marL="0" lvl="0" indent="0" algn="just">
              <a:lnSpc>
                <a:spcPct val="107000"/>
              </a:lnSpc>
              <a:buNone/>
            </a:pPr>
            <a:endParaRPr lang="en-GB" sz="4400" dirty="0"/>
          </a:p>
        </p:txBody>
      </p:sp>
    </p:spTree>
    <p:extLst>
      <p:ext uri="{BB962C8B-B14F-4D97-AF65-F5344CB8AC3E}">
        <p14:creationId xmlns:p14="http://schemas.microsoft.com/office/powerpoint/2010/main" val="61339235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B629A-9824-4418-B055-F3B2B6EA5404}"/>
              </a:ext>
            </a:extLst>
          </p:cNvPr>
          <p:cNvSpPr>
            <a:spLocks noGrp="1"/>
          </p:cNvSpPr>
          <p:nvPr>
            <p:ph type="title"/>
          </p:nvPr>
        </p:nvSpPr>
        <p:spPr/>
        <p:txBody>
          <a:bodyPr/>
          <a:lstStyle/>
          <a:p>
            <a:r>
              <a:rPr lang="en-US" dirty="0">
                <a:solidFill>
                  <a:schemeClr val="accent1">
                    <a:lumMod val="75000"/>
                  </a:schemeClr>
                </a:solidFill>
              </a:rPr>
              <a:t>The nature of the right 2</a:t>
            </a:r>
            <a:endParaRPr lang="en-GB" dirty="0">
              <a:solidFill>
                <a:schemeClr val="accent1">
                  <a:lumMod val="75000"/>
                </a:schemeClr>
              </a:solidFill>
            </a:endParaRPr>
          </a:p>
        </p:txBody>
      </p:sp>
      <p:sp>
        <p:nvSpPr>
          <p:cNvPr id="3" name="Text Placeholder 2">
            <a:extLst>
              <a:ext uri="{FF2B5EF4-FFF2-40B4-BE49-F238E27FC236}">
                <a16:creationId xmlns:a16="http://schemas.microsoft.com/office/drawing/2014/main" id="{CC85AB52-4A06-4C19-A2E1-2FBE24B081B0}"/>
              </a:ext>
            </a:extLst>
          </p:cNvPr>
          <p:cNvSpPr>
            <a:spLocks noGrp="1"/>
          </p:cNvSpPr>
          <p:nvPr>
            <p:ph type="body" sz="half" idx="13"/>
          </p:nvPr>
        </p:nvSpPr>
        <p:spPr/>
        <p:txBody>
          <a:bodyPr/>
          <a:lstStyle/>
          <a:p>
            <a:pPr>
              <a:spcAft>
                <a:spcPts val="1200"/>
              </a:spcAft>
            </a:pPr>
            <a:r>
              <a:rPr lang="en-US" sz="3600" dirty="0"/>
              <a:t>Lewison LJ in </a:t>
            </a:r>
            <a:r>
              <a:rPr lang="en-US" sz="3600" i="1" dirty="0" err="1"/>
              <a:t>Ittihadieh</a:t>
            </a:r>
            <a:r>
              <a:rPr lang="en-US" sz="3600" dirty="0"/>
              <a:t> at [93]</a:t>
            </a:r>
          </a:p>
          <a:p>
            <a:pPr>
              <a:spcAft>
                <a:spcPts val="1200"/>
              </a:spcAft>
            </a:pPr>
            <a:r>
              <a:rPr lang="en-US" sz="3600" dirty="0"/>
              <a:t>“It seems from many of the reported cases… that individuals who make SARs are, in truth, looking for copy documents. They are in my judgment aiming at the wrong target. This ties in with the definition of personal data. Accepting as I do that a person’s name is his personal data, it does not follow that every piece of information in a document in which his name appears is his personal information.” </a:t>
            </a:r>
            <a:endParaRPr lang="en-GB" sz="3600" dirty="0"/>
          </a:p>
        </p:txBody>
      </p:sp>
    </p:spTree>
    <p:extLst>
      <p:ext uri="{BB962C8B-B14F-4D97-AF65-F5344CB8AC3E}">
        <p14:creationId xmlns:p14="http://schemas.microsoft.com/office/powerpoint/2010/main" val="193615967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9BE9-FDAB-4E7A-85EE-B8BF303723F3}"/>
              </a:ext>
            </a:extLst>
          </p:cNvPr>
          <p:cNvSpPr>
            <a:spLocks noGrp="1"/>
          </p:cNvSpPr>
          <p:nvPr>
            <p:ph type="title"/>
          </p:nvPr>
        </p:nvSpPr>
        <p:spPr>
          <a:xfrm>
            <a:off x="779379" y="846221"/>
            <a:ext cx="12052300" cy="1130300"/>
          </a:xfrm>
        </p:spPr>
        <p:txBody>
          <a:bodyPr/>
          <a:lstStyle/>
          <a:p>
            <a:r>
              <a:rPr lang="en-US" dirty="0">
                <a:solidFill>
                  <a:schemeClr val="accent1">
                    <a:lumMod val="75000"/>
                  </a:schemeClr>
                </a:solidFill>
              </a:rPr>
              <a:t>Personal data 1</a:t>
            </a:r>
            <a:endParaRPr lang="en-GB" dirty="0">
              <a:solidFill>
                <a:schemeClr val="accent1">
                  <a:lumMod val="75000"/>
                </a:schemeClr>
              </a:solidFill>
            </a:endParaRPr>
          </a:p>
        </p:txBody>
      </p:sp>
      <p:sp>
        <p:nvSpPr>
          <p:cNvPr id="3" name="Text Placeholder 2">
            <a:extLst>
              <a:ext uri="{FF2B5EF4-FFF2-40B4-BE49-F238E27FC236}">
                <a16:creationId xmlns:a16="http://schemas.microsoft.com/office/drawing/2014/main" id="{1177FCD0-0C36-43E9-955D-48D4704D1DB5}"/>
              </a:ext>
            </a:extLst>
          </p:cNvPr>
          <p:cNvSpPr>
            <a:spLocks noGrp="1"/>
          </p:cNvSpPr>
          <p:nvPr>
            <p:ph type="body" sz="half" idx="13"/>
          </p:nvPr>
        </p:nvSpPr>
        <p:spPr/>
        <p:txBody>
          <a:bodyPr/>
          <a:lstStyle/>
          <a:p>
            <a:r>
              <a:rPr lang="en-US" sz="4400" dirty="0"/>
              <a:t>“</a:t>
            </a:r>
            <a:r>
              <a:rPr lang="en-US" sz="4400" dirty="0">
                <a:solidFill>
                  <a:schemeClr val="accent1"/>
                </a:solidFill>
              </a:rPr>
              <a:t>any information </a:t>
            </a:r>
            <a:r>
              <a:rPr lang="en-US" sz="4400" dirty="0">
                <a:solidFill>
                  <a:schemeClr val="accent2"/>
                </a:solidFill>
              </a:rPr>
              <a:t>relating to</a:t>
            </a:r>
            <a:r>
              <a:rPr lang="en-US" sz="4400" dirty="0"/>
              <a:t> </a:t>
            </a:r>
            <a:r>
              <a:rPr lang="en-US" sz="4400" dirty="0">
                <a:solidFill>
                  <a:schemeClr val="accent4"/>
                </a:solidFill>
              </a:rPr>
              <a:t>an identified </a:t>
            </a:r>
            <a:r>
              <a:rPr lang="en-US" sz="4400" dirty="0">
                <a:solidFill>
                  <a:schemeClr val="accent5"/>
                </a:solidFill>
              </a:rPr>
              <a:t>or identifiable</a:t>
            </a:r>
            <a:r>
              <a:rPr lang="en-US" sz="4400" dirty="0"/>
              <a:t> </a:t>
            </a:r>
            <a:r>
              <a:rPr lang="en-US" sz="4400" dirty="0">
                <a:solidFill>
                  <a:schemeClr val="accent6"/>
                </a:solidFill>
              </a:rPr>
              <a:t>natural person</a:t>
            </a:r>
            <a:r>
              <a:rPr lang="en-US" sz="4400" dirty="0"/>
              <a:t>”</a:t>
            </a:r>
          </a:p>
          <a:p>
            <a:r>
              <a:rPr lang="en-US" sz="4400" dirty="0"/>
              <a:t>Any information = means what it says</a:t>
            </a:r>
          </a:p>
          <a:p>
            <a:r>
              <a:rPr lang="en-US" sz="4400" dirty="0"/>
              <a:t>Relating to = about/concerning  </a:t>
            </a:r>
          </a:p>
          <a:p>
            <a:r>
              <a:rPr lang="en-US" sz="4400" dirty="0"/>
              <a:t>Identified = identified in the document</a:t>
            </a:r>
          </a:p>
          <a:p>
            <a:r>
              <a:rPr lang="en-US" sz="4400" dirty="0"/>
              <a:t>Identifiable = can be identified from other information held by the data controller </a:t>
            </a:r>
          </a:p>
          <a:p>
            <a:endParaRPr lang="en-GB" sz="3600" dirty="0"/>
          </a:p>
        </p:txBody>
      </p:sp>
    </p:spTree>
    <p:extLst>
      <p:ext uri="{BB962C8B-B14F-4D97-AF65-F5344CB8AC3E}">
        <p14:creationId xmlns:p14="http://schemas.microsoft.com/office/powerpoint/2010/main" val="396877570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309A8-A9F1-4281-8DFA-E83D259D599F}"/>
              </a:ext>
            </a:extLst>
          </p:cNvPr>
          <p:cNvSpPr>
            <a:spLocks noGrp="1"/>
          </p:cNvSpPr>
          <p:nvPr>
            <p:ph type="title"/>
          </p:nvPr>
        </p:nvSpPr>
        <p:spPr/>
        <p:txBody>
          <a:bodyPr/>
          <a:lstStyle/>
          <a:p>
            <a:r>
              <a:rPr lang="en-US" dirty="0">
                <a:solidFill>
                  <a:schemeClr val="accent1">
                    <a:lumMod val="75000"/>
                  </a:schemeClr>
                </a:solidFill>
              </a:rPr>
              <a:t>PERSONAL DATA 2</a:t>
            </a:r>
            <a:endParaRPr lang="en-GB" dirty="0">
              <a:solidFill>
                <a:schemeClr val="accent1">
                  <a:lumMod val="75000"/>
                </a:schemeClr>
              </a:solidFill>
            </a:endParaRPr>
          </a:p>
        </p:txBody>
      </p:sp>
      <p:sp>
        <p:nvSpPr>
          <p:cNvPr id="3" name="Text Placeholder 2">
            <a:extLst>
              <a:ext uri="{FF2B5EF4-FFF2-40B4-BE49-F238E27FC236}">
                <a16:creationId xmlns:a16="http://schemas.microsoft.com/office/drawing/2014/main" id="{55C636FC-4F65-4BE2-8BEB-5F3A75DFCE45}"/>
              </a:ext>
            </a:extLst>
          </p:cNvPr>
          <p:cNvSpPr>
            <a:spLocks noGrp="1"/>
          </p:cNvSpPr>
          <p:nvPr>
            <p:ph type="body" sz="half" idx="13"/>
          </p:nvPr>
        </p:nvSpPr>
        <p:spPr/>
        <p:txBody>
          <a:bodyPr/>
          <a:lstStyle/>
          <a:p>
            <a:r>
              <a:rPr lang="en-US" sz="4000" dirty="0"/>
              <a:t>What is information “relating to” the individual? </a:t>
            </a:r>
          </a:p>
          <a:p>
            <a:r>
              <a:rPr lang="en-US" sz="4000" dirty="0"/>
              <a:t>Auld LJ in </a:t>
            </a:r>
            <a:r>
              <a:rPr lang="en-US" sz="4000" i="1" dirty="0"/>
              <a:t>Durant</a:t>
            </a:r>
            <a:r>
              <a:rPr lang="en-US" sz="4000" dirty="0"/>
              <a:t> at [28]</a:t>
            </a:r>
          </a:p>
          <a:p>
            <a:r>
              <a:rPr lang="en-US" sz="4000" dirty="0"/>
              <a:t>How relevant is the information to the individual? </a:t>
            </a:r>
          </a:p>
          <a:p>
            <a:r>
              <a:rPr lang="en-US" sz="4000" dirty="0"/>
              <a:t>Is it biographical?</a:t>
            </a:r>
          </a:p>
          <a:p>
            <a:r>
              <a:rPr lang="en-GB" sz="4000" dirty="0"/>
              <a:t>Does it have the individual as its focus?</a:t>
            </a:r>
          </a:p>
          <a:p>
            <a:r>
              <a:rPr lang="en-GB" sz="4000" dirty="0"/>
              <a:t>Does it affect his/her privacy? </a:t>
            </a:r>
          </a:p>
        </p:txBody>
      </p:sp>
    </p:spTree>
    <p:extLst>
      <p:ext uri="{BB962C8B-B14F-4D97-AF65-F5344CB8AC3E}">
        <p14:creationId xmlns:p14="http://schemas.microsoft.com/office/powerpoint/2010/main" val="389956782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EE95B-7071-4171-BBA1-7DB496AE2FB4}"/>
              </a:ext>
            </a:extLst>
          </p:cNvPr>
          <p:cNvSpPr>
            <a:spLocks noGrp="1"/>
          </p:cNvSpPr>
          <p:nvPr>
            <p:ph type="title"/>
          </p:nvPr>
        </p:nvSpPr>
        <p:spPr/>
        <p:txBody>
          <a:bodyPr/>
          <a:lstStyle/>
          <a:p>
            <a:r>
              <a:rPr lang="en-US" dirty="0">
                <a:solidFill>
                  <a:schemeClr val="accent1">
                    <a:lumMod val="75000"/>
                  </a:schemeClr>
                </a:solidFill>
              </a:rPr>
              <a:t>PERSONAL DATA 3</a:t>
            </a:r>
            <a:endParaRPr lang="en-GB" dirty="0">
              <a:solidFill>
                <a:schemeClr val="accent1">
                  <a:lumMod val="75000"/>
                </a:schemeClr>
              </a:solidFill>
            </a:endParaRPr>
          </a:p>
        </p:txBody>
      </p:sp>
      <p:sp>
        <p:nvSpPr>
          <p:cNvPr id="3" name="Text Placeholder 2">
            <a:extLst>
              <a:ext uri="{FF2B5EF4-FFF2-40B4-BE49-F238E27FC236}">
                <a16:creationId xmlns:a16="http://schemas.microsoft.com/office/drawing/2014/main" id="{A466C428-328F-4BD9-A692-6E1D31D08659}"/>
              </a:ext>
            </a:extLst>
          </p:cNvPr>
          <p:cNvSpPr>
            <a:spLocks noGrp="1"/>
          </p:cNvSpPr>
          <p:nvPr>
            <p:ph type="body" sz="half" idx="13"/>
          </p:nvPr>
        </p:nvSpPr>
        <p:spPr/>
        <p:txBody>
          <a:bodyPr/>
          <a:lstStyle/>
          <a:p>
            <a:r>
              <a:rPr lang="en-US" sz="4400" i="1" dirty="0" err="1"/>
              <a:t>Edem</a:t>
            </a:r>
            <a:r>
              <a:rPr lang="en-US" sz="4400" i="1" dirty="0"/>
              <a:t> v Information Commissioner </a:t>
            </a:r>
          </a:p>
          <a:p>
            <a:r>
              <a:rPr lang="en-US" sz="4400" i="1" dirty="0"/>
              <a:t>Durant </a:t>
            </a:r>
            <a:r>
              <a:rPr lang="en-US" sz="4400" dirty="0"/>
              <a:t>tests not necessary in all cases</a:t>
            </a:r>
          </a:p>
          <a:p>
            <a:r>
              <a:rPr lang="en-US" sz="4400" dirty="0"/>
              <a:t>Only come into play where the information is not “obviously about” or “clearly linked” to the individual </a:t>
            </a:r>
            <a:endParaRPr lang="en-GB" sz="4400" dirty="0"/>
          </a:p>
        </p:txBody>
      </p:sp>
    </p:spTree>
    <p:extLst>
      <p:ext uri="{BB962C8B-B14F-4D97-AF65-F5344CB8AC3E}">
        <p14:creationId xmlns:p14="http://schemas.microsoft.com/office/powerpoint/2010/main" val="103760140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3723B-87BE-42C0-A34D-E4744D598A00}"/>
              </a:ext>
            </a:extLst>
          </p:cNvPr>
          <p:cNvSpPr>
            <a:spLocks noGrp="1"/>
          </p:cNvSpPr>
          <p:nvPr>
            <p:ph type="title"/>
          </p:nvPr>
        </p:nvSpPr>
        <p:spPr/>
        <p:txBody>
          <a:bodyPr/>
          <a:lstStyle/>
          <a:p>
            <a:r>
              <a:rPr lang="en-US" dirty="0">
                <a:solidFill>
                  <a:schemeClr val="accent1">
                    <a:lumMod val="75000"/>
                  </a:schemeClr>
                </a:solidFill>
              </a:rPr>
              <a:t>APPLYING THE TESTS 1</a:t>
            </a:r>
            <a:endParaRPr lang="en-GB" dirty="0">
              <a:solidFill>
                <a:schemeClr val="accent1">
                  <a:lumMod val="75000"/>
                </a:schemeClr>
              </a:solidFill>
            </a:endParaRPr>
          </a:p>
        </p:txBody>
      </p:sp>
      <p:sp>
        <p:nvSpPr>
          <p:cNvPr id="3" name="Text Placeholder 2">
            <a:extLst>
              <a:ext uri="{FF2B5EF4-FFF2-40B4-BE49-F238E27FC236}">
                <a16:creationId xmlns:a16="http://schemas.microsoft.com/office/drawing/2014/main" id="{3969B58B-2B25-4E69-86F5-D3047CA2C1D3}"/>
              </a:ext>
            </a:extLst>
          </p:cNvPr>
          <p:cNvSpPr>
            <a:spLocks noGrp="1"/>
          </p:cNvSpPr>
          <p:nvPr>
            <p:ph type="body" sz="half" idx="13"/>
          </p:nvPr>
        </p:nvSpPr>
        <p:spPr/>
        <p:txBody>
          <a:bodyPr/>
          <a:lstStyle/>
          <a:p>
            <a:r>
              <a:rPr lang="en-US" sz="4400" dirty="0"/>
              <a:t>Information “relating to” a person</a:t>
            </a:r>
          </a:p>
          <a:p>
            <a:r>
              <a:rPr lang="en-US" sz="4400" dirty="0"/>
              <a:t>“Obvious” examples</a:t>
            </a:r>
          </a:p>
          <a:p>
            <a:r>
              <a:rPr lang="en-US" sz="4400" dirty="0"/>
              <a:t>Name, address, date of birth</a:t>
            </a:r>
          </a:p>
          <a:p>
            <a:r>
              <a:rPr lang="en-US" sz="4400" dirty="0"/>
              <a:t>Information about a person’s actions  </a:t>
            </a:r>
          </a:p>
          <a:p>
            <a:r>
              <a:rPr lang="en-US" sz="4400" dirty="0"/>
              <a:t>Information about a person’s views</a:t>
            </a:r>
          </a:p>
          <a:p>
            <a:r>
              <a:rPr lang="en-US" sz="4400" dirty="0"/>
              <a:t>Information about a person’s ethnicity </a:t>
            </a:r>
          </a:p>
          <a:p>
            <a:r>
              <a:rPr lang="en-US" sz="4400" dirty="0"/>
              <a:t>Information about a person’s relationships </a:t>
            </a:r>
          </a:p>
          <a:p>
            <a:endParaRPr lang="en-US" sz="4400" dirty="0"/>
          </a:p>
          <a:p>
            <a:endParaRPr lang="en-GB" sz="4400" i="1" dirty="0"/>
          </a:p>
        </p:txBody>
      </p:sp>
    </p:spTree>
    <p:extLst>
      <p:ext uri="{BB962C8B-B14F-4D97-AF65-F5344CB8AC3E}">
        <p14:creationId xmlns:p14="http://schemas.microsoft.com/office/powerpoint/2010/main" val="158018417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2E36D-69FA-401B-8F96-F253705BFF82}"/>
              </a:ext>
            </a:extLst>
          </p:cNvPr>
          <p:cNvSpPr>
            <a:spLocks noGrp="1"/>
          </p:cNvSpPr>
          <p:nvPr>
            <p:ph type="title"/>
          </p:nvPr>
        </p:nvSpPr>
        <p:spPr/>
        <p:txBody>
          <a:bodyPr/>
          <a:lstStyle/>
          <a:p>
            <a:r>
              <a:rPr lang="en-US">
                <a:solidFill>
                  <a:schemeClr val="accent1">
                    <a:lumMod val="75000"/>
                  </a:schemeClr>
                </a:solidFill>
              </a:rPr>
              <a:t>Introduction and overview</a:t>
            </a:r>
            <a:endParaRPr lang="en-GB">
              <a:solidFill>
                <a:schemeClr val="accent1">
                  <a:lumMod val="75000"/>
                </a:schemeClr>
              </a:solidFill>
            </a:endParaRPr>
          </a:p>
        </p:txBody>
      </p:sp>
      <p:sp>
        <p:nvSpPr>
          <p:cNvPr id="3" name="Text Placeholder 2">
            <a:extLst>
              <a:ext uri="{FF2B5EF4-FFF2-40B4-BE49-F238E27FC236}">
                <a16:creationId xmlns:a16="http://schemas.microsoft.com/office/drawing/2014/main" id="{0EF100AB-9AE0-42DC-875E-11BDA4972785}"/>
              </a:ext>
            </a:extLst>
          </p:cNvPr>
          <p:cNvSpPr>
            <a:spLocks noGrp="1"/>
          </p:cNvSpPr>
          <p:nvPr>
            <p:ph type="body" sz="half" idx="13"/>
          </p:nvPr>
        </p:nvSpPr>
        <p:spPr/>
        <p:txBody>
          <a:bodyPr/>
          <a:lstStyle/>
          <a:p>
            <a:r>
              <a:rPr lang="en-US" sz="4800" dirty="0"/>
              <a:t>Introduction to the GDPR</a:t>
            </a:r>
          </a:p>
          <a:p>
            <a:r>
              <a:rPr lang="en-US" sz="4800" dirty="0"/>
              <a:t>The right of access</a:t>
            </a:r>
          </a:p>
          <a:p>
            <a:r>
              <a:rPr lang="en-US" sz="4800" dirty="0"/>
              <a:t>The definition of personal data</a:t>
            </a:r>
          </a:p>
          <a:p>
            <a:r>
              <a:rPr lang="en-US" sz="4800" dirty="0"/>
              <a:t>Formalities </a:t>
            </a:r>
          </a:p>
          <a:p>
            <a:r>
              <a:rPr lang="en-US" sz="4800" dirty="0"/>
              <a:t>Data or documents?</a:t>
            </a:r>
          </a:p>
          <a:p>
            <a:r>
              <a:rPr lang="en-US" sz="4800" dirty="0"/>
              <a:t>Third party rights </a:t>
            </a:r>
          </a:p>
          <a:p>
            <a:r>
              <a:rPr lang="en-US" sz="4800" dirty="0"/>
              <a:t>Exemptions </a:t>
            </a:r>
            <a:endParaRPr lang="en-US" sz="3200" dirty="0"/>
          </a:p>
          <a:p>
            <a:endParaRPr lang="en-GB" dirty="0"/>
          </a:p>
        </p:txBody>
      </p:sp>
    </p:spTree>
    <p:extLst>
      <p:ext uri="{BB962C8B-B14F-4D97-AF65-F5344CB8AC3E}">
        <p14:creationId xmlns:p14="http://schemas.microsoft.com/office/powerpoint/2010/main" val="327849665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72627-BB92-4D97-A2C3-EF63F8050D1D}"/>
              </a:ext>
            </a:extLst>
          </p:cNvPr>
          <p:cNvSpPr>
            <a:spLocks noGrp="1"/>
          </p:cNvSpPr>
          <p:nvPr>
            <p:ph type="title"/>
          </p:nvPr>
        </p:nvSpPr>
        <p:spPr/>
        <p:txBody>
          <a:bodyPr/>
          <a:lstStyle/>
          <a:p>
            <a:r>
              <a:rPr lang="en-US" dirty="0">
                <a:solidFill>
                  <a:schemeClr val="accent1">
                    <a:lumMod val="75000"/>
                  </a:schemeClr>
                </a:solidFill>
              </a:rPr>
              <a:t>APPLYING THE TESTS 2</a:t>
            </a:r>
            <a:endParaRPr lang="en-GB" dirty="0">
              <a:solidFill>
                <a:schemeClr val="accent1">
                  <a:lumMod val="75000"/>
                </a:schemeClr>
              </a:solidFill>
            </a:endParaRPr>
          </a:p>
        </p:txBody>
      </p:sp>
      <p:sp>
        <p:nvSpPr>
          <p:cNvPr id="3" name="Text Placeholder 2">
            <a:extLst>
              <a:ext uri="{FF2B5EF4-FFF2-40B4-BE49-F238E27FC236}">
                <a16:creationId xmlns:a16="http://schemas.microsoft.com/office/drawing/2014/main" id="{3E086AA2-A92D-4047-8538-054235F68384}"/>
              </a:ext>
            </a:extLst>
          </p:cNvPr>
          <p:cNvSpPr>
            <a:spLocks noGrp="1"/>
          </p:cNvSpPr>
          <p:nvPr>
            <p:ph type="body" sz="half" idx="13"/>
          </p:nvPr>
        </p:nvSpPr>
        <p:spPr/>
        <p:txBody>
          <a:bodyPr/>
          <a:lstStyle/>
          <a:p>
            <a:pPr>
              <a:spcAft>
                <a:spcPts val="1200"/>
              </a:spcAft>
            </a:pPr>
            <a:r>
              <a:rPr lang="en-US" sz="3600" dirty="0"/>
              <a:t>Example in </a:t>
            </a:r>
            <a:r>
              <a:rPr lang="en-US" sz="3600" i="1" dirty="0"/>
              <a:t>Rudd v Bridle </a:t>
            </a:r>
            <a:r>
              <a:rPr lang="en-US" sz="3600" dirty="0"/>
              <a:t>at [113] </a:t>
            </a:r>
          </a:p>
          <a:p>
            <a:pPr>
              <a:spcAft>
                <a:spcPts val="1200"/>
              </a:spcAft>
            </a:pPr>
            <a:r>
              <a:rPr lang="en-US" sz="3600" dirty="0"/>
              <a:t>Minutes of a meeting attended by T, G and S</a:t>
            </a:r>
          </a:p>
          <a:p>
            <a:pPr>
              <a:spcAft>
                <a:spcPts val="1200"/>
              </a:spcAft>
            </a:pPr>
            <a:r>
              <a:rPr lang="en-US" sz="3600" dirty="0"/>
              <a:t>Information T attended = T’s personal data </a:t>
            </a:r>
          </a:p>
          <a:p>
            <a:pPr>
              <a:spcAft>
                <a:spcPts val="1200"/>
              </a:spcAft>
            </a:pPr>
            <a:r>
              <a:rPr lang="en-US" sz="3600" dirty="0"/>
              <a:t>What T said = T’s personal data </a:t>
            </a:r>
          </a:p>
          <a:p>
            <a:pPr>
              <a:spcAft>
                <a:spcPts val="1200"/>
              </a:spcAft>
            </a:pPr>
            <a:r>
              <a:rPr lang="en-US" sz="3600" dirty="0"/>
              <a:t>Presence of G = not T’s personal data </a:t>
            </a:r>
          </a:p>
          <a:p>
            <a:pPr>
              <a:spcAft>
                <a:spcPts val="1200"/>
              </a:spcAft>
            </a:pPr>
            <a:r>
              <a:rPr lang="en-US" sz="3600" dirty="0"/>
              <a:t>What G said = not T’s personal data</a:t>
            </a:r>
          </a:p>
          <a:p>
            <a:pPr>
              <a:spcAft>
                <a:spcPts val="1200"/>
              </a:spcAft>
            </a:pPr>
            <a:r>
              <a:rPr lang="en-US" sz="3600" dirty="0"/>
              <a:t>Proceedings summarised by S – not T’s personal data  </a:t>
            </a:r>
          </a:p>
          <a:p>
            <a:endParaRPr lang="en-US" sz="3600" dirty="0"/>
          </a:p>
          <a:p>
            <a:endParaRPr lang="en-GB" dirty="0"/>
          </a:p>
        </p:txBody>
      </p:sp>
    </p:spTree>
    <p:extLst>
      <p:ext uri="{BB962C8B-B14F-4D97-AF65-F5344CB8AC3E}">
        <p14:creationId xmlns:p14="http://schemas.microsoft.com/office/powerpoint/2010/main" val="280457943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54303-345B-4FE6-A9B7-1C210C840DDB}"/>
              </a:ext>
            </a:extLst>
          </p:cNvPr>
          <p:cNvSpPr>
            <a:spLocks noGrp="1"/>
          </p:cNvSpPr>
          <p:nvPr>
            <p:ph type="title"/>
          </p:nvPr>
        </p:nvSpPr>
        <p:spPr/>
        <p:txBody>
          <a:bodyPr/>
          <a:lstStyle/>
          <a:p>
            <a:r>
              <a:rPr lang="en-US" dirty="0">
                <a:solidFill>
                  <a:schemeClr val="accent1">
                    <a:lumMod val="75000"/>
                  </a:schemeClr>
                </a:solidFill>
              </a:rPr>
              <a:t>APPLYING THE TESTS 3</a:t>
            </a:r>
            <a:endParaRPr lang="en-GB" dirty="0">
              <a:solidFill>
                <a:schemeClr val="accent1">
                  <a:lumMod val="75000"/>
                </a:schemeClr>
              </a:solidFill>
            </a:endParaRPr>
          </a:p>
        </p:txBody>
      </p:sp>
      <p:sp>
        <p:nvSpPr>
          <p:cNvPr id="3" name="Text Placeholder 2">
            <a:extLst>
              <a:ext uri="{FF2B5EF4-FFF2-40B4-BE49-F238E27FC236}">
                <a16:creationId xmlns:a16="http://schemas.microsoft.com/office/drawing/2014/main" id="{CC1179E5-48BB-491E-9DA0-9401994A87D2}"/>
              </a:ext>
            </a:extLst>
          </p:cNvPr>
          <p:cNvSpPr>
            <a:spLocks noGrp="1"/>
          </p:cNvSpPr>
          <p:nvPr>
            <p:ph type="body" sz="half" idx="13"/>
          </p:nvPr>
        </p:nvSpPr>
        <p:spPr/>
        <p:txBody>
          <a:bodyPr/>
          <a:lstStyle/>
          <a:p>
            <a:pPr>
              <a:spcAft>
                <a:spcPts val="1200"/>
              </a:spcAft>
            </a:pPr>
            <a:r>
              <a:rPr lang="en-US" sz="3600" dirty="0"/>
              <a:t>ICO example</a:t>
            </a:r>
          </a:p>
          <a:p>
            <a:pPr>
              <a:spcAft>
                <a:spcPts val="1200"/>
              </a:spcAft>
            </a:pPr>
            <a:r>
              <a:rPr lang="en-US" sz="3600" dirty="0"/>
              <a:t>Request for copies of all emails into which T was copied (2000 emails) </a:t>
            </a:r>
          </a:p>
          <a:p>
            <a:pPr>
              <a:spcAft>
                <a:spcPts val="1200"/>
              </a:spcAft>
            </a:pPr>
            <a:r>
              <a:rPr lang="en-US" sz="3600" dirty="0"/>
              <a:t>T’s name and email address are his personal data </a:t>
            </a:r>
          </a:p>
          <a:p>
            <a:pPr>
              <a:spcAft>
                <a:spcPts val="1200"/>
              </a:spcAft>
            </a:pPr>
            <a:r>
              <a:rPr lang="en-US" sz="3600" dirty="0"/>
              <a:t>The contents of the emails are not his personal data</a:t>
            </a:r>
          </a:p>
          <a:p>
            <a:pPr>
              <a:spcAft>
                <a:spcPts val="1200"/>
              </a:spcAft>
            </a:pPr>
            <a:r>
              <a:rPr lang="en-US" sz="3600" dirty="0"/>
              <a:t>Proper response – there are 2000 emails between specified dates containing your name and this email address into which you were copied  </a:t>
            </a:r>
          </a:p>
          <a:p>
            <a:pPr>
              <a:spcAft>
                <a:spcPts val="1200"/>
              </a:spcAft>
            </a:pPr>
            <a:r>
              <a:rPr lang="en-US" sz="3600" dirty="0"/>
              <a:t>T has no entitlement to copies of the emails</a:t>
            </a:r>
            <a:endParaRPr lang="en-GB" sz="3600" dirty="0"/>
          </a:p>
        </p:txBody>
      </p:sp>
    </p:spTree>
    <p:extLst>
      <p:ext uri="{BB962C8B-B14F-4D97-AF65-F5344CB8AC3E}">
        <p14:creationId xmlns:p14="http://schemas.microsoft.com/office/powerpoint/2010/main" val="127223810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04447-0994-47A2-9D05-36884F054F61}"/>
              </a:ext>
            </a:extLst>
          </p:cNvPr>
          <p:cNvSpPr>
            <a:spLocks noGrp="1"/>
          </p:cNvSpPr>
          <p:nvPr>
            <p:ph type="title"/>
          </p:nvPr>
        </p:nvSpPr>
        <p:spPr/>
        <p:txBody>
          <a:bodyPr/>
          <a:lstStyle/>
          <a:p>
            <a:r>
              <a:rPr lang="en-US" dirty="0">
                <a:solidFill>
                  <a:schemeClr val="accent1">
                    <a:lumMod val="75000"/>
                  </a:schemeClr>
                </a:solidFill>
              </a:rPr>
              <a:t>APPLYING THE TESTS 4</a:t>
            </a:r>
            <a:endParaRPr lang="en-GB" dirty="0">
              <a:solidFill>
                <a:schemeClr val="accent1">
                  <a:lumMod val="75000"/>
                </a:schemeClr>
              </a:solidFill>
            </a:endParaRPr>
          </a:p>
        </p:txBody>
      </p:sp>
      <p:sp>
        <p:nvSpPr>
          <p:cNvPr id="3" name="Text Placeholder 2">
            <a:extLst>
              <a:ext uri="{FF2B5EF4-FFF2-40B4-BE49-F238E27FC236}">
                <a16:creationId xmlns:a16="http://schemas.microsoft.com/office/drawing/2014/main" id="{AA6B543D-B085-4473-94F5-FAD92116F6E2}"/>
              </a:ext>
            </a:extLst>
          </p:cNvPr>
          <p:cNvSpPr>
            <a:spLocks noGrp="1"/>
          </p:cNvSpPr>
          <p:nvPr>
            <p:ph type="body" sz="half" idx="13"/>
          </p:nvPr>
        </p:nvSpPr>
        <p:spPr/>
        <p:txBody>
          <a:bodyPr/>
          <a:lstStyle/>
          <a:p>
            <a:pPr>
              <a:spcAft>
                <a:spcPts val="1200"/>
              </a:spcAft>
            </a:pPr>
            <a:r>
              <a:rPr lang="en-US" sz="3600" dirty="0"/>
              <a:t>Tricky area - information concerning other people</a:t>
            </a:r>
          </a:p>
          <a:p>
            <a:pPr>
              <a:spcAft>
                <a:spcPts val="1200"/>
              </a:spcAft>
            </a:pPr>
            <a:r>
              <a:rPr lang="en-US" sz="3600" dirty="0"/>
              <a:t>Examples in </a:t>
            </a:r>
            <a:r>
              <a:rPr lang="en-US" sz="3600" i="1" dirty="0"/>
              <a:t>Rudd v Bridle </a:t>
            </a:r>
            <a:r>
              <a:rPr lang="en-US" sz="3600" dirty="0"/>
              <a:t>[112] – [116] </a:t>
            </a:r>
          </a:p>
          <a:p>
            <a:pPr>
              <a:spcAft>
                <a:spcPts val="1200"/>
              </a:spcAft>
            </a:pPr>
            <a:r>
              <a:rPr lang="en-US" sz="3600" dirty="0"/>
              <a:t>The identities of other people can be part of a person’s personal data</a:t>
            </a:r>
          </a:p>
          <a:p>
            <a:pPr>
              <a:spcAft>
                <a:spcPts val="1200"/>
              </a:spcAft>
            </a:pPr>
            <a:r>
              <a:rPr lang="en-US" sz="3600" dirty="0"/>
              <a:t>John and Jane are in a relationship </a:t>
            </a:r>
          </a:p>
          <a:p>
            <a:pPr>
              <a:spcAft>
                <a:spcPts val="1200"/>
              </a:spcAft>
            </a:pPr>
            <a:r>
              <a:rPr lang="en-US" sz="3600" dirty="0"/>
              <a:t>John and Paul bullied Simon </a:t>
            </a:r>
          </a:p>
          <a:p>
            <a:pPr>
              <a:spcAft>
                <a:spcPts val="1200"/>
              </a:spcAft>
            </a:pPr>
            <a:r>
              <a:rPr lang="en-US" sz="3600" dirty="0"/>
              <a:t>John told Andrew about his relationship with Amy</a:t>
            </a:r>
          </a:p>
          <a:p>
            <a:pPr>
              <a:spcAft>
                <a:spcPts val="1200"/>
              </a:spcAft>
            </a:pPr>
            <a:endParaRPr lang="en-US" sz="3600" dirty="0"/>
          </a:p>
          <a:p>
            <a:pPr>
              <a:spcAft>
                <a:spcPts val="1200"/>
              </a:spcAft>
            </a:pPr>
            <a:endParaRPr lang="en-US" sz="3600" dirty="0"/>
          </a:p>
          <a:p>
            <a:endParaRPr lang="en-GB" dirty="0"/>
          </a:p>
        </p:txBody>
      </p:sp>
    </p:spTree>
    <p:extLst>
      <p:ext uri="{BB962C8B-B14F-4D97-AF65-F5344CB8AC3E}">
        <p14:creationId xmlns:p14="http://schemas.microsoft.com/office/powerpoint/2010/main" val="55518210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49AA6-45B1-474F-8E54-B4D552672378}"/>
              </a:ext>
            </a:extLst>
          </p:cNvPr>
          <p:cNvSpPr>
            <a:spLocks noGrp="1"/>
          </p:cNvSpPr>
          <p:nvPr>
            <p:ph type="title"/>
          </p:nvPr>
        </p:nvSpPr>
        <p:spPr/>
        <p:txBody>
          <a:bodyPr/>
          <a:lstStyle/>
          <a:p>
            <a:r>
              <a:rPr lang="en-US" dirty="0">
                <a:solidFill>
                  <a:schemeClr val="accent1">
                    <a:lumMod val="75000"/>
                  </a:schemeClr>
                </a:solidFill>
              </a:rPr>
              <a:t>PERSONAL DATA of THIRD PARTIES </a:t>
            </a:r>
            <a:endParaRPr lang="en-GB" dirty="0">
              <a:solidFill>
                <a:schemeClr val="accent1">
                  <a:lumMod val="75000"/>
                </a:schemeClr>
              </a:solidFill>
            </a:endParaRPr>
          </a:p>
        </p:txBody>
      </p:sp>
      <p:sp>
        <p:nvSpPr>
          <p:cNvPr id="3" name="Text Placeholder 2">
            <a:extLst>
              <a:ext uri="{FF2B5EF4-FFF2-40B4-BE49-F238E27FC236}">
                <a16:creationId xmlns:a16="http://schemas.microsoft.com/office/drawing/2014/main" id="{240D1953-2121-470C-B8A7-17EF20CCC058}"/>
              </a:ext>
            </a:extLst>
          </p:cNvPr>
          <p:cNvSpPr>
            <a:spLocks noGrp="1"/>
          </p:cNvSpPr>
          <p:nvPr>
            <p:ph type="body" sz="half" idx="13"/>
          </p:nvPr>
        </p:nvSpPr>
        <p:spPr/>
        <p:txBody>
          <a:bodyPr/>
          <a:lstStyle/>
          <a:p>
            <a:pPr>
              <a:spcAft>
                <a:spcPts val="1200"/>
              </a:spcAft>
            </a:pPr>
            <a:r>
              <a:rPr lang="en-US" sz="4000" dirty="0"/>
              <a:t>DPA 2018, Schedule 2, part 3, para16</a:t>
            </a:r>
          </a:p>
          <a:p>
            <a:pPr>
              <a:spcAft>
                <a:spcPts val="1200"/>
              </a:spcAft>
            </a:pPr>
            <a:r>
              <a:rPr lang="en-US" sz="4000" dirty="0"/>
              <a:t>You don’t have to comply with a SAR that would require you to disclose the personal data of a third party </a:t>
            </a:r>
            <a:r>
              <a:rPr lang="en-US" sz="4000" b="1" dirty="0"/>
              <a:t>unless either</a:t>
            </a:r>
          </a:p>
          <a:p>
            <a:pPr>
              <a:spcAft>
                <a:spcPts val="1200"/>
              </a:spcAft>
            </a:pPr>
            <a:r>
              <a:rPr lang="en-US" sz="4000" dirty="0"/>
              <a:t>The third party has given their consent, or  </a:t>
            </a:r>
          </a:p>
          <a:p>
            <a:pPr>
              <a:spcAft>
                <a:spcPts val="1200"/>
              </a:spcAft>
            </a:pPr>
            <a:r>
              <a:rPr lang="en-US" sz="4000" dirty="0"/>
              <a:t>It would be reasonable to give that information without their consent </a:t>
            </a:r>
          </a:p>
          <a:p>
            <a:endParaRPr lang="en-GB" sz="4000" dirty="0"/>
          </a:p>
        </p:txBody>
      </p:sp>
    </p:spTree>
    <p:extLst>
      <p:ext uri="{BB962C8B-B14F-4D97-AF65-F5344CB8AC3E}">
        <p14:creationId xmlns:p14="http://schemas.microsoft.com/office/powerpoint/2010/main" val="261588450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30058-610D-4C2A-B07E-1B4A983A3CEC}"/>
              </a:ext>
            </a:extLst>
          </p:cNvPr>
          <p:cNvSpPr>
            <a:spLocks noGrp="1"/>
          </p:cNvSpPr>
          <p:nvPr>
            <p:ph type="title"/>
          </p:nvPr>
        </p:nvSpPr>
        <p:spPr/>
        <p:txBody>
          <a:bodyPr/>
          <a:lstStyle/>
          <a:p>
            <a:r>
              <a:rPr lang="en-US" dirty="0">
                <a:solidFill>
                  <a:schemeClr val="accent1">
                    <a:lumMod val="75000"/>
                  </a:schemeClr>
                </a:solidFill>
              </a:rPr>
              <a:t>CONSENT and reasonableness</a:t>
            </a:r>
            <a:endParaRPr lang="en-GB" dirty="0">
              <a:solidFill>
                <a:schemeClr val="accent1">
                  <a:lumMod val="75000"/>
                </a:schemeClr>
              </a:solidFill>
            </a:endParaRPr>
          </a:p>
        </p:txBody>
      </p:sp>
      <p:sp>
        <p:nvSpPr>
          <p:cNvPr id="3" name="Text Placeholder 2">
            <a:extLst>
              <a:ext uri="{FF2B5EF4-FFF2-40B4-BE49-F238E27FC236}">
                <a16:creationId xmlns:a16="http://schemas.microsoft.com/office/drawing/2014/main" id="{B7F04E7D-0C0F-4D16-AD8F-B5912DF3F185}"/>
              </a:ext>
            </a:extLst>
          </p:cNvPr>
          <p:cNvSpPr>
            <a:spLocks noGrp="1"/>
          </p:cNvSpPr>
          <p:nvPr>
            <p:ph type="body" sz="half" idx="13"/>
          </p:nvPr>
        </p:nvSpPr>
        <p:spPr/>
        <p:txBody>
          <a:bodyPr/>
          <a:lstStyle/>
          <a:p>
            <a:pPr>
              <a:spcAft>
                <a:spcPts val="1200"/>
              </a:spcAft>
            </a:pPr>
            <a:r>
              <a:rPr lang="en-US" sz="3600" dirty="0"/>
              <a:t>When is it reasonable to give information identifying a third party without that person’s consent </a:t>
            </a:r>
          </a:p>
          <a:p>
            <a:pPr>
              <a:spcAft>
                <a:spcPts val="1200"/>
              </a:spcAft>
            </a:pPr>
            <a:r>
              <a:rPr lang="en-US" sz="3600" dirty="0"/>
              <a:t>Relevant factors </a:t>
            </a:r>
          </a:p>
          <a:p>
            <a:pPr>
              <a:spcAft>
                <a:spcPts val="1200"/>
              </a:spcAft>
            </a:pPr>
            <a:r>
              <a:rPr lang="en-US" sz="3600" dirty="0"/>
              <a:t>Type of information you would disclose</a:t>
            </a:r>
          </a:p>
          <a:p>
            <a:pPr>
              <a:spcAft>
                <a:spcPts val="1200"/>
              </a:spcAft>
            </a:pPr>
            <a:r>
              <a:rPr lang="en-US" sz="3600" dirty="0"/>
              <a:t>Any duty of confidentiality owed to third party</a:t>
            </a:r>
          </a:p>
          <a:p>
            <a:pPr>
              <a:spcAft>
                <a:spcPts val="1200"/>
              </a:spcAft>
            </a:pPr>
            <a:r>
              <a:rPr lang="en-US" sz="3600" dirty="0"/>
              <a:t>Steps taken to get consent</a:t>
            </a:r>
          </a:p>
          <a:p>
            <a:pPr>
              <a:spcAft>
                <a:spcPts val="1200"/>
              </a:spcAft>
            </a:pPr>
            <a:r>
              <a:rPr lang="en-US" sz="3600" dirty="0"/>
              <a:t>Whether individual capable of giving consent </a:t>
            </a:r>
          </a:p>
          <a:p>
            <a:pPr>
              <a:spcAft>
                <a:spcPts val="1200"/>
              </a:spcAft>
            </a:pPr>
            <a:r>
              <a:rPr lang="en-US" sz="3600" dirty="0"/>
              <a:t>Any express refusal of consent </a:t>
            </a:r>
          </a:p>
        </p:txBody>
      </p:sp>
    </p:spTree>
    <p:extLst>
      <p:ext uri="{BB962C8B-B14F-4D97-AF65-F5344CB8AC3E}">
        <p14:creationId xmlns:p14="http://schemas.microsoft.com/office/powerpoint/2010/main" val="182007114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AD22-578A-464A-9410-9A8B9CB1CACE}"/>
              </a:ext>
            </a:extLst>
          </p:cNvPr>
          <p:cNvSpPr>
            <a:spLocks noGrp="1"/>
          </p:cNvSpPr>
          <p:nvPr>
            <p:ph type="title"/>
          </p:nvPr>
        </p:nvSpPr>
        <p:spPr/>
        <p:txBody>
          <a:bodyPr/>
          <a:lstStyle/>
          <a:p>
            <a:r>
              <a:rPr lang="en-US" dirty="0">
                <a:solidFill>
                  <a:schemeClr val="accent1">
                    <a:lumMod val="75000"/>
                  </a:schemeClr>
                </a:solidFill>
              </a:rPr>
              <a:t>EXAMPLES </a:t>
            </a:r>
            <a:endParaRPr lang="en-GB" dirty="0">
              <a:solidFill>
                <a:schemeClr val="accent1">
                  <a:lumMod val="75000"/>
                </a:schemeClr>
              </a:solidFill>
            </a:endParaRPr>
          </a:p>
        </p:txBody>
      </p:sp>
      <p:sp>
        <p:nvSpPr>
          <p:cNvPr id="3" name="Text Placeholder 2">
            <a:extLst>
              <a:ext uri="{FF2B5EF4-FFF2-40B4-BE49-F238E27FC236}">
                <a16:creationId xmlns:a16="http://schemas.microsoft.com/office/drawing/2014/main" id="{F93CC1F5-747C-486E-8523-E142708BFE28}"/>
              </a:ext>
            </a:extLst>
          </p:cNvPr>
          <p:cNvSpPr>
            <a:spLocks noGrp="1"/>
          </p:cNvSpPr>
          <p:nvPr>
            <p:ph type="body" sz="half" idx="13"/>
          </p:nvPr>
        </p:nvSpPr>
        <p:spPr/>
        <p:txBody>
          <a:bodyPr/>
          <a:lstStyle/>
          <a:p>
            <a:pPr>
              <a:spcAft>
                <a:spcPts val="1200"/>
              </a:spcAft>
            </a:pPr>
            <a:r>
              <a:rPr lang="en-US" sz="3200" dirty="0"/>
              <a:t>Decisions on reasonableness involve a balancing exercise between rights of T and rights of third party</a:t>
            </a:r>
          </a:p>
          <a:p>
            <a:pPr>
              <a:spcAft>
                <a:spcPts val="1200"/>
              </a:spcAft>
            </a:pPr>
            <a:r>
              <a:rPr lang="en-US" sz="3200" dirty="0"/>
              <a:t>T’s request would disclose the name of a builder who carried out work at his house </a:t>
            </a:r>
          </a:p>
          <a:p>
            <a:pPr>
              <a:spcAft>
                <a:spcPts val="1200"/>
              </a:spcAft>
            </a:pPr>
            <a:r>
              <a:rPr lang="en-US" sz="3200" dirty="0"/>
              <a:t>T’s request would disclose the name of the official who refused his application for planning permission </a:t>
            </a:r>
          </a:p>
          <a:p>
            <a:pPr>
              <a:spcAft>
                <a:spcPts val="1200"/>
              </a:spcAft>
            </a:pPr>
            <a:r>
              <a:rPr lang="en-US" sz="3200" dirty="0"/>
              <a:t>T’s request would disclose the names of people who informed his boss of sexual harassment allegations </a:t>
            </a:r>
            <a:endParaRPr lang="en-GB" sz="3200" dirty="0"/>
          </a:p>
        </p:txBody>
      </p:sp>
    </p:spTree>
    <p:extLst>
      <p:ext uri="{BB962C8B-B14F-4D97-AF65-F5344CB8AC3E}">
        <p14:creationId xmlns:p14="http://schemas.microsoft.com/office/powerpoint/2010/main" val="428839736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16F8F-B752-4BA5-9195-5927736022AD}"/>
              </a:ext>
            </a:extLst>
          </p:cNvPr>
          <p:cNvSpPr>
            <a:spLocks noGrp="1"/>
          </p:cNvSpPr>
          <p:nvPr>
            <p:ph type="title"/>
          </p:nvPr>
        </p:nvSpPr>
        <p:spPr/>
        <p:txBody>
          <a:bodyPr/>
          <a:lstStyle/>
          <a:p>
            <a:r>
              <a:rPr lang="en-US" dirty="0">
                <a:solidFill>
                  <a:schemeClr val="accent1">
                    <a:lumMod val="75000"/>
                  </a:schemeClr>
                </a:solidFill>
              </a:rPr>
              <a:t>EXEMPTIONS </a:t>
            </a:r>
            <a:endParaRPr lang="en-GB" dirty="0">
              <a:solidFill>
                <a:schemeClr val="accent1">
                  <a:lumMod val="75000"/>
                </a:schemeClr>
              </a:solidFill>
            </a:endParaRPr>
          </a:p>
        </p:txBody>
      </p:sp>
      <p:sp>
        <p:nvSpPr>
          <p:cNvPr id="3" name="Text Placeholder 2">
            <a:extLst>
              <a:ext uri="{FF2B5EF4-FFF2-40B4-BE49-F238E27FC236}">
                <a16:creationId xmlns:a16="http://schemas.microsoft.com/office/drawing/2014/main" id="{AF0F89B1-3189-40F8-B808-411E3C4E8FCA}"/>
              </a:ext>
            </a:extLst>
          </p:cNvPr>
          <p:cNvSpPr>
            <a:spLocks noGrp="1"/>
          </p:cNvSpPr>
          <p:nvPr>
            <p:ph type="body" sz="half" idx="13"/>
          </p:nvPr>
        </p:nvSpPr>
        <p:spPr/>
        <p:txBody>
          <a:bodyPr/>
          <a:lstStyle/>
          <a:p>
            <a:pPr>
              <a:spcAft>
                <a:spcPts val="1200"/>
              </a:spcAft>
            </a:pPr>
            <a:r>
              <a:rPr lang="en-US" sz="3600" dirty="0"/>
              <a:t>DPA 2018, Schedule 2, Part 4</a:t>
            </a:r>
          </a:p>
          <a:p>
            <a:pPr>
              <a:spcAft>
                <a:spcPts val="1200"/>
              </a:spcAft>
            </a:pPr>
            <a:r>
              <a:rPr lang="en-US" sz="3600" dirty="0"/>
              <a:t>Legal professional privilege </a:t>
            </a:r>
          </a:p>
          <a:p>
            <a:pPr>
              <a:spcAft>
                <a:spcPts val="1200"/>
              </a:spcAft>
            </a:pPr>
            <a:r>
              <a:rPr lang="en-US" sz="3600" dirty="0"/>
              <a:t>Management forecasts – where disclosure would prejudice your business </a:t>
            </a:r>
          </a:p>
          <a:p>
            <a:pPr>
              <a:spcAft>
                <a:spcPts val="1200"/>
              </a:spcAft>
            </a:pPr>
            <a:r>
              <a:rPr lang="en-US" sz="3600" dirty="0"/>
              <a:t>Negotiations with requester – where disclosure would be likely to prejudice them</a:t>
            </a:r>
          </a:p>
          <a:p>
            <a:pPr>
              <a:spcAft>
                <a:spcPts val="1200"/>
              </a:spcAft>
            </a:pPr>
            <a:r>
              <a:rPr lang="en-US" sz="3600" dirty="0"/>
              <a:t>Confidential references </a:t>
            </a:r>
          </a:p>
          <a:p>
            <a:endParaRPr lang="en-GB" sz="3600" dirty="0"/>
          </a:p>
        </p:txBody>
      </p:sp>
    </p:spTree>
    <p:extLst>
      <p:ext uri="{BB962C8B-B14F-4D97-AF65-F5344CB8AC3E}">
        <p14:creationId xmlns:p14="http://schemas.microsoft.com/office/powerpoint/2010/main" val="197843823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58A4E-B6F4-4D9D-8A59-A0DC7E4DB9B9}"/>
              </a:ext>
            </a:extLst>
          </p:cNvPr>
          <p:cNvSpPr>
            <a:spLocks noGrp="1"/>
          </p:cNvSpPr>
          <p:nvPr>
            <p:ph type="title"/>
          </p:nvPr>
        </p:nvSpPr>
        <p:spPr/>
        <p:txBody>
          <a:bodyPr/>
          <a:lstStyle/>
          <a:p>
            <a:r>
              <a:rPr lang="en-US" dirty="0">
                <a:solidFill>
                  <a:schemeClr val="accent1">
                    <a:lumMod val="75000"/>
                  </a:schemeClr>
                </a:solidFill>
              </a:rPr>
              <a:t>FURTHER USEFUL GUIDANCE </a:t>
            </a:r>
            <a:endParaRPr lang="en-GB" dirty="0">
              <a:solidFill>
                <a:schemeClr val="accent1">
                  <a:lumMod val="75000"/>
                </a:schemeClr>
              </a:solidFill>
            </a:endParaRPr>
          </a:p>
        </p:txBody>
      </p:sp>
      <p:sp>
        <p:nvSpPr>
          <p:cNvPr id="3" name="Text Placeholder 2">
            <a:extLst>
              <a:ext uri="{FF2B5EF4-FFF2-40B4-BE49-F238E27FC236}">
                <a16:creationId xmlns:a16="http://schemas.microsoft.com/office/drawing/2014/main" id="{893A34D8-152B-49ED-A960-4195F7F35622}"/>
              </a:ext>
            </a:extLst>
          </p:cNvPr>
          <p:cNvSpPr>
            <a:spLocks noGrp="1"/>
          </p:cNvSpPr>
          <p:nvPr>
            <p:ph type="body" sz="half" idx="13"/>
          </p:nvPr>
        </p:nvSpPr>
        <p:spPr/>
        <p:txBody>
          <a:bodyPr/>
          <a:lstStyle/>
          <a:p>
            <a:pPr>
              <a:spcAft>
                <a:spcPts val="1200"/>
              </a:spcAft>
            </a:pPr>
            <a:r>
              <a:rPr lang="en-GB" sz="2800" dirty="0">
                <a:solidFill>
                  <a:schemeClr val="accent1">
                    <a:lumMod val="75000"/>
                  </a:schemeClr>
                </a:solidFill>
                <a:hlinkClick r:id="rId2">
                  <a:extLst>
                    <a:ext uri="{A12FA001-AC4F-418D-AE19-62706E023703}">
                      <ahyp:hlinkClr xmlns:ahyp="http://schemas.microsoft.com/office/drawing/2018/hyperlinkcolor" val="tx"/>
                    </a:ext>
                  </a:extLst>
                </a:hlinkClick>
              </a:rPr>
              <a:t>Right of access | ICO</a:t>
            </a:r>
            <a:r>
              <a:rPr lang="en-GB" sz="2800" dirty="0">
                <a:solidFill>
                  <a:schemeClr val="accent1">
                    <a:lumMod val="75000"/>
                  </a:schemeClr>
                </a:solidFill>
              </a:rPr>
              <a:t> </a:t>
            </a:r>
          </a:p>
          <a:p>
            <a:pPr>
              <a:spcAft>
                <a:spcPts val="1200"/>
              </a:spcAft>
            </a:pPr>
            <a:r>
              <a:rPr lang="en-GB" sz="2800" i="1" dirty="0" err="1"/>
              <a:t>Ittihadieh</a:t>
            </a:r>
            <a:r>
              <a:rPr lang="en-GB" sz="2800" i="1" dirty="0"/>
              <a:t> v 5-11 Cheyne Gardens </a:t>
            </a:r>
            <a:r>
              <a:rPr lang="en-GB" sz="2800" dirty="0"/>
              <a:t>[2017] EWCA </a:t>
            </a:r>
            <a:r>
              <a:rPr lang="en-GB" sz="2800" dirty="0" err="1"/>
              <a:t>Civ</a:t>
            </a:r>
            <a:r>
              <a:rPr lang="en-GB" sz="2800" dirty="0"/>
              <a:t> 121</a:t>
            </a:r>
          </a:p>
          <a:p>
            <a:pPr>
              <a:spcAft>
                <a:spcPts val="1200"/>
              </a:spcAft>
            </a:pPr>
            <a:r>
              <a:rPr lang="en-GB" sz="2800" i="1" dirty="0"/>
              <a:t>Durant v Financial Services Authority </a:t>
            </a:r>
            <a:r>
              <a:rPr lang="en-GB" sz="2800" dirty="0"/>
              <a:t>[2003] EWCA </a:t>
            </a:r>
            <a:r>
              <a:rPr lang="en-GB" sz="2800" dirty="0" err="1"/>
              <a:t>Civ</a:t>
            </a:r>
            <a:r>
              <a:rPr lang="en-GB" sz="2800" dirty="0"/>
              <a:t> 1746</a:t>
            </a:r>
          </a:p>
          <a:p>
            <a:pPr>
              <a:spcAft>
                <a:spcPts val="1200"/>
              </a:spcAft>
            </a:pPr>
            <a:r>
              <a:rPr lang="en-GB" sz="2800" i="1" dirty="0" err="1"/>
              <a:t>Edem</a:t>
            </a:r>
            <a:r>
              <a:rPr lang="en-GB" sz="2800" i="1" dirty="0"/>
              <a:t> v Information Commissioner </a:t>
            </a:r>
            <a:r>
              <a:rPr lang="en-GB" sz="2800" dirty="0"/>
              <a:t>[2014] EWCA </a:t>
            </a:r>
            <a:r>
              <a:rPr lang="en-GB" sz="2800" dirty="0" err="1"/>
              <a:t>Civ</a:t>
            </a:r>
            <a:r>
              <a:rPr lang="en-GB" sz="2800" dirty="0"/>
              <a:t> 92 </a:t>
            </a:r>
          </a:p>
          <a:p>
            <a:pPr>
              <a:spcAft>
                <a:spcPts val="1200"/>
              </a:spcAft>
            </a:pPr>
            <a:r>
              <a:rPr lang="en-GB" sz="2800" i="1" dirty="0"/>
              <a:t>Rudd v Bridle </a:t>
            </a:r>
            <a:r>
              <a:rPr lang="en-GB" sz="2800" dirty="0"/>
              <a:t>[2019] EWHC 893 (QB)</a:t>
            </a:r>
          </a:p>
          <a:p>
            <a:pPr>
              <a:spcAft>
                <a:spcPts val="1200"/>
              </a:spcAft>
            </a:pPr>
            <a:endParaRPr lang="en-GB" sz="2800" dirty="0"/>
          </a:p>
          <a:p>
            <a:endParaRPr lang="en-GB" dirty="0"/>
          </a:p>
        </p:txBody>
      </p:sp>
    </p:spTree>
    <p:extLst>
      <p:ext uri="{BB962C8B-B14F-4D97-AF65-F5344CB8AC3E}">
        <p14:creationId xmlns:p14="http://schemas.microsoft.com/office/powerpoint/2010/main" val="300315170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5279" y="3867978"/>
            <a:ext cx="4633784" cy="880420"/>
          </a:xfrm>
        </p:spPr>
        <p:txBody>
          <a:bodyPr/>
          <a:lstStyle/>
          <a:p>
            <a:pPr algn="r"/>
            <a:r>
              <a:rPr lang="en-US" sz="2800" dirty="0"/>
              <a:t>GUY </a:t>
            </a:r>
            <a:r>
              <a:rPr lang="en-US" sz="2800" dirty="0" err="1"/>
              <a:t>VASSALL-adams</a:t>
            </a:r>
            <a:r>
              <a:rPr lang="en-US" sz="2800" dirty="0"/>
              <a:t> Kc</a:t>
            </a:r>
          </a:p>
        </p:txBody>
      </p:sp>
      <p:sp>
        <p:nvSpPr>
          <p:cNvPr id="3" name="Text Placeholder 2"/>
          <p:cNvSpPr>
            <a:spLocks noGrp="1"/>
          </p:cNvSpPr>
          <p:nvPr>
            <p:ph type="body" sz="half" idx="1"/>
          </p:nvPr>
        </p:nvSpPr>
        <p:spPr>
          <a:xfrm>
            <a:off x="5276335" y="4880920"/>
            <a:ext cx="6698391" cy="3880022"/>
          </a:xfrm>
        </p:spPr>
        <p:txBody>
          <a:bodyPr/>
          <a:lstStyle/>
          <a:p>
            <a:pPr marL="0" indent="0" algn="r">
              <a:buNone/>
            </a:pPr>
            <a:r>
              <a:rPr lang="en-US" sz="2400"/>
              <a:t>guyvassall-adams@matrixlaw.co.uk</a:t>
            </a:r>
          </a:p>
          <a:p>
            <a:pPr marL="0" indent="0" algn="r">
              <a:buNone/>
            </a:pPr>
            <a:r>
              <a:rPr lang="en-GB" sz="2400"/>
              <a:t>Griffin Building, </a:t>
            </a:r>
            <a:r>
              <a:rPr lang="en-GB" sz="2400" err="1"/>
              <a:t>Gray’s</a:t>
            </a:r>
            <a:r>
              <a:rPr lang="en-GB" sz="2400"/>
              <a:t> Inn </a:t>
            </a:r>
          </a:p>
          <a:p>
            <a:pPr marL="0" indent="0" algn="r">
              <a:buNone/>
            </a:pPr>
            <a:r>
              <a:rPr lang="en-GB" sz="2400"/>
              <a:t>London WC1R 5LN</a:t>
            </a:r>
          </a:p>
          <a:p>
            <a:pPr marL="0" indent="0" algn="r">
              <a:buNone/>
            </a:pPr>
            <a:r>
              <a:rPr lang="en-GB" sz="2400"/>
              <a:t>DX400 Chancery Lane, London</a:t>
            </a:r>
          </a:p>
        </p:txBody>
      </p:sp>
    </p:spTree>
    <p:extLst>
      <p:ext uri="{BB962C8B-B14F-4D97-AF65-F5344CB8AC3E}">
        <p14:creationId xmlns:p14="http://schemas.microsoft.com/office/powerpoint/2010/main" val="341458744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89EFA-C46B-4825-A63B-C8DE32EB833E}"/>
              </a:ext>
            </a:extLst>
          </p:cNvPr>
          <p:cNvSpPr>
            <a:spLocks noGrp="1"/>
          </p:cNvSpPr>
          <p:nvPr>
            <p:ph type="title"/>
          </p:nvPr>
        </p:nvSpPr>
        <p:spPr/>
        <p:txBody>
          <a:bodyPr/>
          <a:lstStyle/>
          <a:p>
            <a:r>
              <a:rPr lang="en-US">
                <a:solidFill>
                  <a:schemeClr val="accent1">
                    <a:lumMod val="75000"/>
                  </a:schemeClr>
                </a:solidFill>
              </a:rPr>
              <a:t>Fundamental right </a:t>
            </a:r>
            <a:endParaRPr lang="en-GB">
              <a:solidFill>
                <a:schemeClr val="accent1">
                  <a:lumMod val="75000"/>
                </a:schemeClr>
              </a:solidFill>
            </a:endParaRPr>
          </a:p>
        </p:txBody>
      </p:sp>
      <p:sp>
        <p:nvSpPr>
          <p:cNvPr id="3" name="Text Placeholder 2">
            <a:extLst>
              <a:ext uri="{FF2B5EF4-FFF2-40B4-BE49-F238E27FC236}">
                <a16:creationId xmlns:a16="http://schemas.microsoft.com/office/drawing/2014/main" id="{4AD742CA-BF11-469E-9711-B303EC59E1F8}"/>
              </a:ext>
            </a:extLst>
          </p:cNvPr>
          <p:cNvSpPr>
            <a:spLocks noGrp="1"/>
          </p:cNvSpPr>
          <p:nvPr>
            <p:ph type="body" sz="half" idx="13"/>
          </p:nvPr>
        </p:nvSpPr>
        <p:spPr/>
        <p:txBody>
          <a:bodyPr/>
          <a:lstStyle/>
          <a:p>
            <a:pPr>
              <a:spcAft>
                <a:spcPts val="1200"/>
              </a:spcAft>
            </a:pPr>
            <a:r>
              <a:rPr lang="en-US" sz="3600"/>
              <a:t>Article 8, ECHR – right to respect for a private and family life, home and correspondence </a:t>
            </a:r>
          </a:p>
          <a:p>
            <a:pPr>
              <a:spcAft>
                <a:spcPts val="1200"/>
              </a:spcAft>
            </a:pPr>
            <a:r>
              <a:rPr lang="en-US" sz="3600"/>
              <a:t>Article 8, EU Charter of Fundamental Rights – right to the protection of personal data</a:t>
            </a:r>
          </a:p>
          <a:p>
            <a:pPr>
              <a:spcAft>
                <a:spcPts val="1200"/>
              </a:spcAft>
            </a:pPr>
            <a:r>
              <a:rPr lang="en-US" sz="3600"/>
              <a:t>Recital 1 to GDPR </a:t>
            </a:r>
          </a:p>
          <a:p>
            <a:pPr marL="0" indent="0">
              <a:spcAft>
                <a:spcPts val="1200"/>
              </a:spcAft>
              <a:buNone/>
            </a:pPr>
            <a:r>
              <a:rPr lang="en-US" sz="3600"/>
              <a:t>	</a:t>
            </a:r>
            <a:r>
              <a:rPr lang="en-US" sz="3600" i="1"/>
              <a:t>“The protection of natural persons in relation to 	the processing of personal data is a fundamental 	right.”</a:t>
            </a:r>
          </a:p>
        </p:txBody>
      </p:sp>
    </p:spTree>
    <p:extLst>
      <p:ext uri="{BB962C8B-B14F-4D97-AF65-F5344CB8AC3E}">
        <p14:creationId xmlns:p14="http://schemas.microsoft.com/office/powerpoint/2010/main" val="145516651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45620-1709-4396-B789-9636CFBE0A56}"/>
              </a:ext>
            </a:extLst>
          </p:cNvPr>
          <p:cNvSpPr>
            <a:spLocks noGrp="1"/>
          </p:cNvSpPr>
          <p:nvPr>
            <p:ph type="title"/>
          </p:nvPr>
        </p:nvSpPr>
        <p:spPr/>
        <p:txBody>
          <a:bodyPr/>
          <a:lstStyle/>
          <a:p>
            <a:r>
              <a:rPr lang="en-US"/>
              <a:t>	</a:t>
            </a:r>
            <a:r>
              <a:rPr lang="en-US" sz="4800">
                <a:solidFill>
                  <a:schemeClr val="accent1">
                    <a:lumMod val="75000"/>
                  </a:schemeClr>
                </a:solidFill>
              </a:rPr>
              <a:t>THE GDPR APPLIES WHEN… </a:t>
            </a:r>
            <a:endParaRPr lang="en-GB" sz="4800">
              <a:solidFill>
                <a:schemeClr val="accent1">
                  <a:lumMod val="75000"/>
                </a:schemeClr>
              </a:solidFill>
            </a:endParaRPr>
          </a:p>
        </p:txBody>
      </p:sp>
      <p:sp>
        <p:nvSpPr>
          <p:cNvPr id="3" name="Text Placeholder 2">
            <a:extLst>
              <a:ext uri="{FF2B5EF4-FFF2-40B4-BE49-F238E27FC236}">
                <a16:creationId xmlns:a16="http://schemas.microsoft.com/office/drawing/2014/main" id="{9CCF1CC0-6A80-4373-88D3-B109FA5511DE}"/>
              </a:ext>
            </a:extLst>
          </p:cNvPr>
          <p:cNvSpPr>
            <a:spLocks noGrp="1"/>
          </p:cNvSpPr>
          <p:nvPr>
            <p:ph type="body" sz="half" idx="13"/>
          </p:nvPr>
        </p:nvSpPr>
        <p:spPr>
          <a:xfrm>
            <a:off x="1141681" y="2958808"/>
            <a:ext cx="11092160" cy="6353278"/>
          </a:xfrm>
        </p:spPr>
        <p:txBody>
          <a:bodyPr/>
          <a:lstStyle/>
          <a:p>
            <a:r>
              <a:rPr lang="en-US" sz="4400" dirty="0"/>
              <a:t>A </a:t>
            </a:r>
            <a:r>
              <a:rPr lang="en-US" sz="4400" u="sng" dirty="0"/>
              <a:t>data controller</a:t>
            </a:r>
            <a:r>
              <a:rPr lang="en-US" sz="4400" dirty="0"/>
              <a:t> established in the EU or UK is involved in </a:t>
            </a:r>
            <a:r>
              <a:rPr lang="en-US" sz="4400" u="sng" dirty="0"/>
              <a:t>processing</a:t>
            </a:r>
            <a:r>
              <a:rPr lang="en-US" sz="4400" dirty="0"/>
              <a:t> the </a:t>
            </a:r>
            <a:r>
              <a:rPr lang="en-US" sz="4400" u="sng" dirty="0"/>
              <a:t>personal data </a:t>
            </a:r>
            <a:r>
              <a:rPr lang="en-US" sz="4400" dirty="0"/>
              <a:t>of a </a:t>
            </a:r>
            <a:r>
              <a:rPr lang="en-US" sz="4400" u="sng" dirty="0"/>
              <a:t>data subject</a:t>
            </a:r>
            <a:r>
              <a:rPr lang="en-US" sz="4400" dirty="0"/>
              <a:t>. </a:t>
            </a:r>
            <a:endParaRPr lang="en-GB" sz="4400" dirty="0"/>
          </a:p>
        </p:txBody>
      </p:sp>
    </p:spTree>
    <p:extLst>
      <p:ext uri="{BB962C8B-B14F-4D97-AF65-F5344CB8AC3E}">
        <p14:creationId xmlns:p14="http://schemas.microsoft.com/office/powerpoint/2010/main" val="323022508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3A5EE-A744-4ECB-A7D6-9AFE81A348C8}"/>
              </a:ext>
            </a:extLst>
          </p:cNvPr>
          <p:cNvSpPr>
            <a:spLocks noGrp="1"/>
          </p:cNvSpPr>
          <p:nvPr>
            <p:ph type="title"/>
          </p:nvPr>
        </p:nvSpPr>
        <p:spPr/>
        <p:txBody>
          <a:bodyPr/>
          <a:lstStyle/>
          <a:p>
            <a:r>
              <a:rPr lang="en-US" sz="6000" err="1">
                <a:solidFill>
                  <a:schemeClr val="accent1">
                    <a:lumMod val="75000"/>
                  </a:schemeClr>
                </a:solidFill>
              </a:rPr>
              <a:t>kEY</a:t>
            </a:r>
            <a:r>
              <a:rPr lang="en-US" sz="6000">
                <a:solidFill>
                  <a:schemeClr val="accent1">
                    <a:lumMod val="75000"/>
                  </a:schemeClr>
                </a:solidFill>
              </a:rPr>
              <a:t> TERMS  </a:t>
            </a:r>
            <a:endParaRPr lang="en-GB" sz="6000">
              <a:solidFill>
                <a:schemeClr val="accent1">
                  <a:lumMod val="75000"/>
                </a:schemeClr>
              </a:solidFill>
            </a:endParaRPr>
          </a:p>
        </p:txBody>
      </p:sp>
      <p:sp>
        <p:nvSpPr>
          <p:cNvPr id="3" name="Text Placeholder 2">
            <a:extLst>
              <a:ext uri="{FF2B5EF4-FFF2-40B4-BE49-F238E27FC236}">
                <a16:creationId xmlns:a16="http://schemas.microsoft.com/office/drawing/2014/main" id="{615A019E-AA0D-4F2C-A4BF-B5E2D21BB858}"/>
              </a:ext>
            </a:extLst>
          </p:cNvPr>
          <p:cNvSpPr>
            <a:spLocks noGrp="1"/>
          </p:cNvSpPr>
          <p:nvPr>
            <p:ph type="body" sz="half" idx="13"/>
          </p:nvPr>
        </p:nvSpPr>
        <p:spPr/>
        <p:txBody>
          <a:bodyPr/>
          <a:lstStyle/>
          <a:p>
            <a:r>
              <a:rPr lang="en-US" sz="4000" b="1" dirty="0"/>
              <a:t>Data subject </a:t>
            </a:r>
            <a:r>
              <a:rPr lang="en-US" sz="4000" dirty="0"/>
              <a:t>= an identifiable individual </a:t>
            </a:r>
          </a:p>
          <a:p>
            <a:r>
              <a:rPr lang="en-US" sz="4000" b="1" dirty="0"/>
              <a:t>Data controller </a:t>
            </a:r>
            <a:r>
              <a:rPr lang="en-US" sz="4000" dirty="0"/>
              <a:t>= the decision maker – decides what, why and how </a:t>
            </a:r>
          </a:p>
          <a:p>
            <a:r>
              <a:rPr lang="en-US" sz="4000" b="1" dirty="0"/>
              <a:t>Data processor </a:t>
            </a:r>
            <a:r>
              <a:rPr lang="en-US" sz="4000" dirty="0"/>
              <a:t>= acts on instructions of data controller e.g. cloud storage, IT functions</a:t>
            </a:r>
          </a:p>
          <a:p>
            <a:r>
              <a:rPr lang="en-US" sz="4000" b="1" dirty="0"/>
              <a:t>Processing</a:t>
            </a:r>
            <a:r>
              <a:rPr lang="en-US" sz="4000" dirty="0"/>
              <a:t> = everything you can do with data, including collecting, recording, filing, storing, deleting, sharing, publishing </a:t>
            </a:r>
          </a:p>
          <a:p>
            <a:endParaRPr lang="en-US" sz="4000" dirty="0"/>
          </a:p>
          <a:p>
            <a:pPr marL="0" indent="0">
              <a:buNone/>
            </a:pPr>
            <a:endParaRPr lang="en-US" sz="4000" b="1" dirty="0"/>
          </a:p>
          <a:p>
            <a:pPr marL="0" indent="0">
              <a:buNone/>
            </a:pPr>
            <a:r>
              <a:rPr lang="en-US" sz="4800" dirty="0"/>
              <a:t>	 </a:t>
            </a:r>
          </a:p>
          <a:p>
            <a:endParaRPr lang="en-US" sz="4000" dirty="0"/>
          </a:p>
        </p:txBody>
      </p:sp>
    </p:spTree>
    <p:extLst>
      <p:ext uri="{BB962C8B-B14F-4D97-AF65-F5344CB8AC3E}">
        <p14:creationId xmlns:p14="http://schemas.microsoft.com/office/powerpoint/2010/main" val="173226304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94B2B-3158-421F-A6CB-C6350578480A}"/>
              </a:ext>
            </a:extLst>
          </p:cNvPr>
          <p:cNvSpPr>
            <a:spLocks noGrp="1"/>
          </p:cNvSpPr>
          <p:nvPr>
            <p:ph type="title"/>
          </p:nvPr>
        </p:nvSpPr>
        <p:spPr/>
        <p:txBody>
          <a:bodyPr/>
          <a:lstStyle/>
          <a:p>
            <a:r>
              <a:rPr lang="en-US">
                <a:solidFill>
                  <a:schemeClr val="accent1">
                    <a:lumMod val="75000"/>
                  </a:schemeClr>
                </a:solidFill>
              </a:rPr>
              <a:t>PERSONAL DATA </a:t>
            </a:r>
            <a:endParaRPr lang="en-GB">
              <a:solidFill>
                <a:schemeClr val="accent1">
                  <a:lumMod val="75000"/>
                </a:schemeClr>
              </a:solidFill>
            </a:endParaRPr>
          </a:p>
        </p:txBody>
      </p:sp>
      <p:sp>
        <p:nvSpPr>
          <p:cNvPr id="3" name="Text Placeholder 2">
            <a:extLst>
              <a:ext uri="{FF2B5EF4-FFF2-40B4-BE49-F238E27FC236}">
                <a16:creationId xmlns:a16="http://schemas.microsoft.com/office/drawing/2014/main" id="{D4CD7113-DECC-425A-AB3B-FC0FD3E3EB16}"/>
              </a:ext>
            </a:extLst>
          </p:cNvPr>
          <p:cNvSpPr>
            <a:spLocks noGrp="1"/>
          </p:cNvSpPr>
          <p:nvPr>
            <p:ph type="body" sz="half" idx="13"/>
          </p:nvPr>
        </p:nvSpPr>
        <p:spPr/>
        <p:txBody>
          <a:bodyPr/>
          <a:lstStyle/>
          <a:p>
            <a:pPr>
              <a:spcAft>
                <a:spcPts val="1200"/>
              </a:spcAft>
            </a:pPr>
            <a:r>
              <a:rPr lang="en-US" sz="4000" dirty="0"/>
              <a:t>Definition is central to scheme of GDPR</a:t>
            </a:r>
          </a:p>
          <a:p>
            <a:pPr>
              <a:spcAft>
                <a:spcPts val="1200"/>
              </a:spcAft>
            </a:pPr>
            <a:r>
              <a:rPr lang="en-US" sz="4000" dirty="0"/>
              <a:t>“any information relating to an identified or identifiable natural person (data subject)”</a:t>
            </a:r>
          </a:p>
          <a:p>
            <a:pPr>
              <a:spcAft>
                <a:spcPts val="1200"/>
              </a:spcAft>
            </a:pPr>
            <a:r>
              <a:rPr lang="en-US" sz="4000" dirty="0"/>
              <a:t>Any information </a:t>
            </a:r>
          </a:p>
          <a:p>
            <a:pPr>
              <a:spcAft>
                <a:spcPts val="1200"/>
              </a:spcAft>
            </a:pPr>
            <a:r>
              <a:rPr lang="en-US" sz="4000" dirty="0"/>
              <a:t>Relating to </a:t>
            </a:r>
          </a:p>
          <a:p>
            <a:pPr>
              <a:spcAft>
                <a:spcPts val="1200"/>
              </a:spcAft>
            </a:pPr>
            <a:r>
              <a:rPr lang="en-US" sz="4000" dirty="0"/>
              <a:t>An identified – or identifiable</a:t>
            </a:r>
          </a:p>
          <a:p>
            <a:pPr>
              <a:spcAft>
                <a:spcPts val="1200"/>
              </a:spcAft>
            </a:pPr>
            <a:r>
              <a:rPr lang="en-US" sz="4000" dirty="0"/>
              <a:t>Natural person </a:t>
            </a:r>
          </a:p>
          <a:p>
            <a:pPr marL="457200" lvl="1" indent="0">
              <a:spcAft>
                <a:spcPts val="1200"/>
              </a:spcAft>
              <a:buNone/>
            </a:pPr>
            <a:r>
              <a:rPr lang="en-US" sz="4000" dirty="0"/>
              <a:t> </a:t>
            </a:r>
            <a:endParaRPr lang="en-GB" sz="4000" dirty="0"/>
          </a:p>
        </p:txBody>
      </p:sp>
    </p:spTree>
    <p:extLst>
      <p:ext uri="{BB962C8B-B14F-4D97-AF65-F5344CB8AC3E}">
        <p14:creationId xmlns:p14="http://schemas.microsoft.com/office/powerpoint/2010/main" val="310078469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77A2-5D44-4B69-BDF2-E608E4213F0E}"/>
              </a:ext>
            </a:extLst>
          </p:cNvPr>
          <p:cNvSpPr>
            <a:spLocks noGrp="1"/>
          </p:cNvSpPr>
          <p:nvPr>
            <p:ph type="title"/>
          </p:nvPr>
        </p:nvSpPr>
        <p:spPr/>
        <p:txBody>
          <a:bodyPr/>
          <a:lstStyle/>
          <a:p>
            <a:r>
              <a:rPr lang="en-US" u="sng">
                <a:solidFill>
                  <a:schemeClr val="accent1">
                    <a:lumMod val="75000"/>
                  </a:schemeClr>
                </a:solidFill>
              </a:rPr>
              <a:t>NOT</a:t>
            </a:r>
            <a:r>
              <a:rPr lang="en-US">
                <a:solidFill>
                  <a:schemeClr val="accent1">
                    <a:lumMod val="75000"/>
                  </a:schemeClr>
                </a:solidFill>
              </a:rPr>
              <a:t> PERSONAL DATA</a:t>
            </a:r>
            <a:endParaRPr lang="en-GB">
              <a:solidFill>
                <a:schemeClr val="accent1">
                  <a:lumMod val="75000"/>
                </a:schemeClr>
              </a:solidFill>
            </a:endParaRPr>
          </a:p>
        </p:txBody>
      </p:sp>
      <p:sp>
        <p:nvSpPr>
          <p:cNvPr id="3" name="Text Placeholder 2">
            <a:extLst>
              <a:ext uri="{FF2B5EF4-FFF2-40B4-BE49-F238E27FC236}">
                <a16:creationId xmlns:a16="http://schemas.microsoft.com/office/drawing/2014/main" id="{834241A0-CB0E-411E-AE53-07BFA68215CF}"/>
              </a:ext>
            </a:extLst>
          </p:cNvPr>
          <p:cNvSpPr>
            <a:spLocks noGrp="1"/>
          </p:cNvSpPr>
          <p:nvPr>
            <p:ph type="body" sz="half" idx="13"/>
          </p:nvPr>
        </p:nvSpPr>
        <p:spPr/>
        <p:txBody>
          <a:bodyPr/>
          <a:lstStyle/>
          <a:p>
            <a:r>
              <a:rPr lang="en-US" sz="4400"/>
              <a:t>Anonymised data </a:t>
            </a:r>
          </a:p>
          <a:p>
            <a:r>
              <a:rPr lang="en-US" sz="4400"/>
              <a:t>Deceased persons </a:t>
            </a:r>
          </a:p>
          <a:p>
            <a:r>
              <a:rPr lang="en-US" sz="4400"/>
              <a:t>Information about companies</a:t>
            </a:r>
          </a:p>
          <a:p>
            <a:r>
              <a:rPr lang="en-US" sz="4400"/>
              <a:t>Information about public authorities  	</a:t>
            </a:r>
          </a:p>
          <a:p>
            <a:pPr lvl="1"/>
            <a:r>
              <a:rPr lang="en-US" sz="4400"/>
              <a:t>governments </a:t>
            </a:r>
          </a:p>
          <a:p>
            <a:pPr lvl="1"/>
            <a:r>
              <a:rPr lang="en-US" sz="4400"/>
              <a:t>branches of government</a:t>
            </a:r>
          </a:p>
          <a:p>
            <a:pPr lvl="1"/>
            <a:r>
              <a:rPr lang="en-US" sz="4400"/>
              <a:t> international organisations  </a:t>
            </a:r>
          </a:p>
          <a:p>
            <a:endParaRPr lang="en-GB"/>
          </a:p>
        </p:txBody>
      </p:sp>
    </p:spTree>
    <p:extLst>
      <p:ext uri="{BB962C8B-B14F-4D97-AF65-F5344CB8AC3E}">
        <p14:creationId xmlns:p14="http://schemas.microsoft.com/office/powerpoint/2010/main" val="126113683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EE865-CE0F-4B4A-AC38-0AF733A21DA4}"/>
              </a:ext>
            </a:extLst>
          </p:cNvPr>
          <p:cNvSpPr>
            <a:spLocks noGrp="1"/>
          </p:cNvSpPr>
          <p:nvPr>
            <p:ph type="title"/>
          </p:nvPr>
        </p:nvSpPr>
        <p:spPr>
          <a:xfrm>
            <a:off x="956320" y="685800"/>
            <a:ext cx="12052300" cy="1130300"/>
          </a:xfrm>
        </p:spPr>
        <p:txBody>
          <a:bodyPr/>
          <a:lstStyle/>
          <a:p>
            <a:r>
              <a:rPr lang="en-US" dirty="0">
                <a:solidFill>
                  <a:schemeClr val="accent1">
                    <a:lumMod val="75000"/>
                  </a:schemeClr>
                </a:solidFill>
              </a:rPr>
              <a:t>Right of access – Article 15</a:t>
            </a:r>
            <a:endParaRPr lang="en-GB" dirty="0">
              <a:solidFill>
                <a:schemeClr val="accent1">
                  <a:lumMod val="75000"/>
                </a:schemeClr>
              </a:solidFill>
            </a:endParaRPr>
          </a:p>
        </p:txBody>
      </p:sp>
      <p:sp>
        <p:nvSpPr>
          <p:cNvPr id="3" name="Text Placeholder 2">
            <a:extLst>
              <a:ext uri="{FF2B5EF4-FFF2-40B4-BE49-F238E27FC236}">
                <a16:creationId xmlns:a16="http://schemas.microsoft.com/office/drawing/2014/main" id="{BA733BE6-5F99-4BCA-AAB0-1871443F34FF}"/>
              </a:ext>
            </a:extLst>
          </p:cNvPr>
          <p:cNvSpPr>
            <a:spLocks noGrp="1"/>
          </p:cNvSpPr>
          <p:nvPr>
            <p:ph type="body" sz="half" idx="13"/>
          </p:nvPr>
        </p:nvSpPr>
        <p:spPr>
          <a:xfrm>
            <a:off x="956320" y="2291498"/>
            <a:ext cx="11092160" cy="6353278"/>
          </a:xfrm>
        </p:spPr>
        <p:txBody>
          <a:bodyPr/>
          <a:lstStyle/>
          <a:p>
            <a:r>
              <a:rPr lang="en-US" sz="4400" dirty="0"/>
              <a:t>Three inter-related rights for data subject</a:t>
            </a:r>
          </a:p>
          <a:p>
            <a:r>
              <a:rPr lang="en-US" sz="4400" dirty="0"/>
              <a:t>Right to confirmation as to whether personal data concerning him or her is being processed by data controller – Y/N</a:t>
            </a:r>
          </a:p>
          <a:p>
            <a:r>
              <a:rPr lang="en-US" sz="4400" dirty="0"/>
              <a:t>If Y, right of access to the personal data</a:t>
            </a:r>
          </a:p>
          <a:p>
            <a:r>
              <a:rPr lang="en-US" sz="4400" dirty="0"/>
              <a:t>Right to specific information </a:t>
            </a:r>
            <a:endParaRPr lang="en-GB" sz="4400" dirty="0"/>
          </a:p>
        </p:txBody>
      </p:sp>
    </p:spTree>
    <p:extLst>
      <p:ext uri="{BB962C8B-B14F-4D97-AF65-F5344CB8AC3E}">
        <p14:creationId xmlns:p14="http://schemas.microsoft.com/office/powerpoint/2010/main" val="107893787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5ECF-33D4-4939-9111-DFE3CD8E53CF}"/>
              </a:ext>
            </a:extLst>
          </p:cNvPr>
          <p:cNvSpPr>
            <a:spLocks noGrp="1"/>
          </p:cNvSpPr>
          <p:nvPr>
            <p:ph type="title"/>
          </p:nvPr>
        </p:nvSpPr>
        <p:spPr/>
        <p:txBody>
          <a:bodyPr/>
          <a:lstStyle/>
          <a:p>
            <a:r>
              <a:rPr lang="en-US" dirty="0">
                <a:solidFill>
                  <a:schemeClr val="accent1">
                    <a:lumMod val="75000"/>
                  </a:schemeClr>
                </a:solidFill>
              </a:rPr>
              <a:t>Information requirement</a:t>
            </a:r>
            <a:endParaRPr lang="en-GB" dirty="0">
              <a:solidFill>
                <a:schemeClr val="accent1">
                  <a:lumMod val="75000"/>
                </a:schemeClr>
              </a:solidFill>
            </a:endParaRPr>
          </a:p>
        </p:txBody>
      </p:sp>
      <p:sp>
        <p:nvSpPr>
          <p:cNvPr id="3" name="Text Placeholder 2">
            <a:extLst>
              <a:ext uri="{FF2B5EF4-FFF2-40B4-BE49-F238E27FC236}">
                <a16:creationId xmlns:a16="http://schemas.microsoft.com/office/drawing/2014/main" id="{7711C0EA-63D7-4D0C-88C8-A56DB8324579}"/>
              </a:ext>
            </a:extLst>
          </p:cNvPr>
          <p:cNvSpPr>
            <a:spLocks noGrp="1"/>
          </p:cNvSpPr>
          <p:nvPr>
            <p:ph type="body" sz="half" idx="13"/>
          </p:nvPr>
        </p:nvSpPr>
        <p:spPr/>
        <p:txBody>
          <a:bodyPr/>
          <a:lstStyle/>
          <a:p>
            <a:r>
              <a:rPr lang="en-US" sz="3600" dirty="0"/>
              <a:t>Purposes of the processing </a:t>
            </a:r>
          </a:p>
          <a:p>
            <a:r>
              <a:rPr lang="en-US" sz="3600" dirty="0"/>
              <a:t>Categories of personal data </a:t>
            </a:r>
          </a:p>
          <a:p>
            <a:r>
              <a:rPr lang="en-US" sz="3600" dirty="0"/>
              <a:t>Recipients or categories of recipient </a:t>
            </a:r>
          </a:p>
          <a:p>
            <a:r>
              <a:rPr lang="en-US" sz="3600" dirty="0"/>
              <a:t>Period for which personal data will be stored </a:t>
            </a:r>
          </a:p>
          <a:p>
            <a:r>
              <a:rPr lang="en-US" sz="3600" dirty="0"/>
              <a:t>Rights of DS – rectification, erasure, restriction of processing, right to object</a:t>
            </a:r>
          </a:p>
          <a:p>
            <a:r>
              <a:rPr lang="en-US" sz="3600" dirty="0"/>
              <a:t>Right to lodge a complaint with the ICO</a:t>
            </a:r>
          </a:p>
          <a:p>
            <a:r>
              <a:rPr lang="en-US" sz="3600" dirty="0"/>
              <a:t>Information about the source of personal data </a:t>
            </a:r>
          </a:p>
          <a:p>
            <a:r>
              <a:rPr lang="en-US" sz="3600" dirty="0"/>
              <a:t>Information about automated processing</a:t>
            </a:r>
          </a:p>
          <a:p>
            <a:endParaRPr lang="en-GB" dirty="0"/>
          </a:p>
        </p:txBody>
      </p:sp>
    </p:spTree>
    <p:extLst>
      <p:ext uri="{BB962C8B-B14F-4D97-AF65-F5344CB8AC3E}">
        <p14:creationId xmlns:p14="http://schemas.microsoft.com/office/powerpoint/2010/main" val="2625106420"/>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GDPR and Reputation - Matrix Seminar October 2019" id="{A5A81BFB-44E7-4773-80D6-8BCAF297CF4A}" vid="{2C47710E-90A2-4F18-BC4D-D1C5B015CF55}"/>
    </a:ext>
  </a:extLst>
</a:theme>
</file>

<file path=ppt/theme/theme2.xml><?xml version="1.0" encoding="utf-8"?>
<a:theme xmlns:a="http://schemas.openxmlformats.org/drawingml/2006/main"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GDPR and Reputation - Matrix Seminar October 2019" id="{A5A81BFB-44E7-4773-80D6-8BCAF297CF4A}" vid="{AF6F4374-60E3-4919-B842-EB4D1871F741}"/>
    </a:ext>
  </a:ext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2ACE1B8981554C8C9C3E77AF6D6282" ma:contentTypeVersion="12" ma:contentTypeDescription="Create a new document." ma:contentTypeScope="" ma:versionID="ec43ebb10d2621212cd112e140766bbd">
  <xsd:schema xmlns:xsd="http://www.w3.org/2001/XMLSchema" xmlns:xs="http://www.w3.org/2001/XMLSchema" xmlns:p="http://schemas.microsoft.com/office/2006/metadata/properties" xmlns:ns1="http://schemas.microsoft.com/sharepoint/v3" xmlns:ns2="f155a369-30d5-4eb1-ac05-464e613800ee" xmlns:ns3="301e856f-4f14-4cb4-bab6-f192e0a474a1" targetNamespace="http://schemas.microsoft.com/office/2006/metadata/properties" ma:root="true" ma:fieldsID="2f423129ba2f194d66874565f697a8d8" ns1:_="" ns2:_="" ns3:_="">
    <xsd:import namespace="http://schemas.microsoft.com/sharepoint/v3"/>
    <xsd:import namespace="f155a369-30d5-4eb1-ac05-464e613800ee"/>
    <xsd:import namespace="301e856f-4f14-4cb4-bab6-f192e0a474a1"/>
    <xsd:element name="properties">
      <xsd:complexType>
        <xsd:sequence>
          <xsd:element name="documentManagement">
            <xsd:complexType>
              <xsd:all>
                <xsd:element ref="ns2:MediaServiceMetadata" minOccurs="0"/>
                <xsd:element ref="ns2:MediaServiceFastMetadata" minOccurs="0"/>
                <xsd:element ref="ns1:DocumentSetDescription"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0" nillable="true" ma:displayName="Description" ma:description="A description of the Document Set"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55a369-30d5-4eb1-ac05-464e613800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4e5a3e9-c3e2-4c28-a279-a208435469e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1e856f-4f14-4cb4-bab6-f192e0a474a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2c1cbfa6-00dd-4a7c-a8ac-8824ee105fe9}" ma:internalName="TaxCatchAll" ma:showField="CatchAllData" ma:web="301e856f-4f14-4cb4-bab6-f192e0a474a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155a369-30d5-4eb1-ac05-464e613800ee">
      <Terms xmlns="http://schemas.microsoft.com/office/infopath/2007/PartnerControls"/>
    </lcf76f155ced4ddcb4097134ff3c332f>
    <DocumentSetDescription xmlns="http://schemas.microsoft.com/sharepoint/v3" xsi:nil="true"/>
    <TaxCatchAll xmlns="301e856f-4f14-4cb4-bab6-f192e0a474a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492A18-A0B9-4B87-8AC2-CEA02CB5F0C0}"/>
</file>

<file path=customXml/itemProps2.xml><?xml version="1.0" encoding="utf-8"?>
<ds:datastoreItem xmlns:ds="http://schemas.openxmlformats.org/officeDocument/2006/customXml" ds:itemID="{AD4EF4A1-C895-4B92-BAFD-20D6FC120DC6}">
  <ds:schemaRefs>
    <ds:schemaRef ds:uri="c02e8b65-0c40-4100-b3c9-ce2fc6aa51bf"/>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DD6EBCD2-1137-4054-9129-D46E6C9459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1306</Words>
  <Application>Microsoft Office PowerPoint</Application>
  <PresentationFormat>Custom</PresentationFormat>
  <Paragraphs>173</Paragraphs>
  <Slides>28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Courier New</vt:lpstr>
      <vt:lpstr>Helvetica</vt:lpstr>
      <vt:lpstr>Helvetica Light</vt:lpstr>
      <vt:lpstr>Helvetica Neue</vt:lpstr>
      <vt:lpstr>Wingdings</vt:lpstr>
      <vt:lpstr>White</vt:lpstr>
      <vt:lpstr>1_White</vt:lpstr>
      <vt:lpstr>SAR MASTERCLASS  PLP Conference  9 March 2023 </vt:lpstr>
      <vt:lpstr>Introduction and overview</vt:lpstr>
      <vt:lpstr>Fundamental right </vt:lpstr>
      <vt:lpstr> THE GDPR APPLIES WHEN… </vt:lpstr>
      <vt:lpstr>kEY TERMS  </vt:lpstr>
      <vt:lpstr>PERSONAL DATA </vt:lpstr>
      <vt:lpstr>NOT PERSONAL DATA</vt:lpstr>
      <vt:lpstr>Right of access – Article 15</vt:lpstr>
      <vt:lpstr>Information requirement</vt:lpstr>
      <vt:lpstr>RIGHT OF ACCESS  </vt:lpstr>
      <vt:lpstr>Formalities 1</vt:lpstr>
      <vt:lpstr>Formalities 2 </vt:lpstr>
      <vt:lpstr>OVERLAP WITH DISCLOSURE </vt:lpstr>
      <vt:lpstr>THE NATURE OF THE RIGHT </vt:lpstr>
      <vt:lpstr>The nature of the right 2</vt:lpstr>
      <vt:lpstr>Personal data 1</vt:lpstr>
      <vt:lpstr>PERSONAL DATA 2</vt:lpstr>
      <vt:lpstr>PERSONAL DATA 3</vt:lpstr>
      <vt:lpstr>APPLYING THE TESTS 1</vt:lpstr>
      <vt:lpstr>APPLYING THE TESTS 2</vt:lpstr>
      <vt:lpstr>APPLYING THE TESTS 3</vt:lpstr>
      <vt:lpstr>APPLYING THE TESTS 4</vt:lpstr>
      <vt:lpstr>PERSONAL DATA of THIRD PARTIES </vt:lpstr>
      <vt:lpstr>CONSENT and reasonableness</vt:lpstr>
      <vt:lpstr>EXAMPLES </vt:lpstr>
      <vt:lpstr>EXEMPTIONS </vt:lpstr>
      <vt:lpstr>FURTHER USEFUL GUIDANCE </vt:lpstr>
      <vt:lpstr>GUY VASSALL-adams Kc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PROTECTION SEMINAR</dc:title>
  <dc:creator>Guy Vassall-Adams</dc:creator>
  <cp:lastModifiedBy>Guy Vassall-Adams KC</cp:lastModifiedBy>
  <cp:revision>4</cp:revision>
  <cp:lastPrinted>2023-03-02T13:52:07Z</cp:lastPrinted>
  <dcterms:created xsi:type="dcterms:W3CDTF">2020-12-08T15:50:59Z</dcterms:created>
  <dcterms:modified xsi:type="dcterms:W3CDTF">2023-03-02T14:53:30Z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0x010100712ACE1B8981554C8C9C3E77AF6D6282</vt:lpwstr>
  </property>
</Properties>
</file>