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4"/>
  </p:sldMasterIdLst>
  <p:sldIdLst>
    <p:sldId id="258" r:id="rId5"/>
    <p:sldId id="265" r:id="rId6"/>
    <p:sldId id="267" r:id="rId7"/>
    <p:sldId id="268" r:id="rId8"/>
    <p:sldId id="272" r:id="rId9"/>
    <p:sldId id="269" r:id="rId10"/>
    <p:sldId id="274" r:id="rId11"/>
    <p:sldId id="276" r:id="rId12"/>
    <p:sldId id="279" r:id="rId13"/>
    <p:sldId id="28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7" autoAdjust="0"/>
    <p:restoredTop sz="95794"/>
  </p:normalViewPr>
  <p:slideViewPr>
    <p:cSldViewPr snapToGrid="0" snapToObjects="1">
      <p:cViewPr varScale="1">
        <p:scale>
          <a:sx n="69" d="100"/>
          <a:sy n="69" d="100"/>
        </p:scale>
        <p:origin x="60"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390424-D966-4663-922D-3C269E3EC5DA}" type="doc">
      <dgm:prSet loTypeId="urn:microsoft.com/office/officeart/2016/7/layout/HexagonTimeline" loCatId="process" qsTypeId="urn:microsoft.com/office/officeart/2005/8/quickstyle/simple1" qsCatId="simple" csTypeId="urn:microsoft.com/office/officeart/2005/8/colors/accent1_2" csCatId="accent1" phldr="1"/>
      <dgm:spPr/>
      <dgm:t>
        <a:bodyPr/>
        <a:lstStyle/>
        <a:p>
          <a:endParaRPr lang="en-US"/>
        </a:p>
      </dgm:t>
    </dgm:pt>
    <dgm:pt modelId="{B71E5A4D-9AF8-41FE-8653-9BFECBC5DF11}">
      <dgm:prSet/>
      <dgm:spPr/>
      <dgm:t>
        <a:bodyPr/>
        <a:lstStyle/>
        <a:p>
          <a:r>
            <a:rPr lang="en-US" dirty="0"/>
            <a:t>2018</a:t>
          </a:r>
        </a:p>
      </dgm:t>
    </dgm:pt>
    <dgm:pt modelId="{81E1C1DB-47F7-4E51-B996-DD1B00842AA2}" type="parTrans" cxnId="{5CAE8591-F183-4ABE-9B55-B5B72D2F9610}">
      <dgm:prSet/>
      <dgm:spPr/>
      <dgm:t>
        <a:bodyPr/>
        <a:lstStyle/>
        <a:p>
          <a:endParaRPr lang="en-US"/>
        </a:p>
      </dgm:t>
    </dgm:pt>
    <dgm:pt modelId="{D4657DCA-A577-424F-823C-B51DFD747BB6}" type="sibTrans" cxnId="{5CAE8591-F183-4ABE-9B55-B5B72D2F9610}">
      <dgm:prSet/>
      <dgm:spPr/>
      <dgm:t>
        <a:bodyPr/>
        <a:lstStyle/>
        <a:p>
          <a:endParaRPr lang="en-US"/>
        </a:p>
      </dgm:t>
    </dgm:pt>
    <dgm:pt modelId="{9480A3DF-766D-4C54-B739-DD80E5467E33}">
      <dgm:prSet/>
      <dgm:spPr/>
      <dgm:t>
        <a:bodyPr/>
        <a:lstStyle/>
        <a:p>
          <a:r>
            <a:rPr lang="en-US" dirty="0"/>
            <a:t>From around 2018 (precise date unknown) the HO began seizing mobile phones from small boat arrivals.</a:t>
          </a:r>
        </a:p>
      </dgm:t>
    </dgm:pt>
    <dgm:pt modelId="{360FAA25-06DD-4F04-A9FF-5290EAD9DF28}" type="parTrans" cxnId="{57970F8B-DC45-4A46-882F-8A4509A9E897}">
      <dgm:prSet/>
      <dgm:spPr/>
      <dgm:t>
        <a:bodyPr/>
        <a:lstStyle/>
        <a:p>
          <a:endParaRPr lang="en-US"/>
        </a:p>
      </dgm:t>
    </dgm:pt>
    <dgm:pt modelId="{1A8F51F3-00DA-4FE1-BCF5-B59C13780038}" type="sibTrans" cxnId="{57970F8B-DC45-4A46-882F-8A4509A9E897}">
      <dgm:prSet/>
      <dgm:spPr/>
      <dgm:t>
        <a:bodyPr/>
        <a:lstStyle/>
        <a:p>
          <a:endParaRPr lang="en-US"/>
        </a:p>
      </dgm:t>
    </dgm:pt>
    <dgm:pt modelId="{FA263617-8B20-48DD-B09A-1FCF89E81D88}">
      <dgm:prSet/>
      <dgm:spPr/>
      <dgm:t>
        <a:bodyPr/>
        <a:lstStyle/>
        <a:p>
          <a:r>
            <a:rPr lang="en-US" dirty="0"/>
            <a:t>Apr. 2020</a:t>
          </a:r>
        </a:p>
      </dgm:t>
    </dgm:pt>
    <dgm:pt modelId="{1953F6BC-3E8C-48EF-8695-C3029D62DDBD}" type="parTrans" cxnId="{5C75744F-8A26-47DB-A580-6AE9BEAEBB7A}">
      <dgm:prSet/>
      <dgm:spPr/>
      <dgm:t>
        <a:bodyPr/>
        <a:lstStyle/>
        <a:p>
          <a:endParaRPr lang="en-US"/>
        </a:p>
      </dgm:t>
    </dgm:pt>
    <dgm:pt modelId="{9D463853-AC99-4DB8-A621-F9E99EC67E04}" type="sibTrans" cxnId="{5C75744F-8A26-47DB-A580-6AE9BEAEBB7A}">
      <dgm:prSet/>
      <dgm:spPr/>
      <dgm:t>
        <a:bodyPr/>
        <a:lstStyle/>
        <a:p>
          <a:endParaRPr lang="en-US"/>
        </a:p>
      </dgm:t>
    </dgm:pt>
    <dgm:pt modelId="{A7F748AD-F298-471B-AE4F-64F8EF5226B1}">
      <dgm:prSet/>
      <dgm:spPr/>
      <dgm:t>
        <a:bodyPr/>
        <a:lstStyle/>
        <a:p>
          <a:r>
            <a:rPr lang="en-US" dirty="0"/>
            <a:t>By at least April 2020 (possibly earlier) the HO had a policy of seizing </a:t>
          </a:r>
          <a:r>
            <a:rPr lang="en-US" u="sng" dirty="0"/>
            <a:t>all</a:t>
          </a:r>
          <a:r>
            <a:rPr lang="en-US" dirty="0"/>
            <a:t> mobile phones from </a:t>
          </a:r>
          <a:r>
            <a:rPr lang="en-US" u="sng" dirty="0"/>
            <a:t>all</a:t>
          </a:r>
          <a:r>
            <a:rPr lang="en-US" dirty="0"/>
            <a:t> small boat arrivals.</a:t>
          </a:r>
        </a:p>
        <a:p>
          <a:r>
            <a:rPr lang="en-US" b="1" dirty="0"/>
            <a:t>MA and KH’s phones seized (DPG claimants)</a:t>
          </a:r>
        </a:p>
      </dgm:t>
    </dgm:pt>
    <dgm:pt modelId="{B07B1142-713C-486A-AA0A-6190BF8BB75A}" type="parTrans" cxnId="{1A6AA35F-2E34-40C3-B0C2-D76D3BDEBED0}">
      <dgm:prSet/>
      <dgm:spPr/>
      <dgm:t>
        <a:bodyPr/>
        <a:lstStyle/>
        <a:p>
          <a:endParaRPr lang="en-US"/>
        </a:p>
      </dgm:t>
    </dgm:pt>
    <dgm:pt modelId="{EEAB71D9-CAB1-458E-B13E-7A785B443468}" type="sibTrans" cxnId="{1A6AA35F-2E34-40C3-B0C2-D76D3BDEBED0}">
      <dgm:prSet/>
      <dgm:spPr/>
      <dgm:t>
        <a:bodyPr/>
        <a:lstStyle/>
        <a:p>
          <a:endParaRPr lang="en-US"/>
        </a:p>
      </dgm:t>
    </dgm:pt>
    <dgm:pt modelId="{15D197B4-4382-44D8-A39E-0BA4B7921BE8}">
      <dgm:prSet/>
      <dgm:spPr/>
      <dgm:t>
        <a:bodyPr/>
        <a:lstStyle/>
        <a:p>
          <a:r>
            <a:rPr lang="en-US" dirty="0"/>
            <a:t>June 2020</a:t>
          </a:r>
        </a:p>
      </dgm:t>
    </dgm:pt>
    <dgm:pt modelId="{893D1C3A-1257-44EC-86BC-735200F1BA32}" type="parTrans" cxnId="{612886EE-C235-42B8-9CEE-7F2C1260B24F}">
      <dgm:prSet/>
      <dgm:spPr/>
      <dgm:t>
        <a:bodyPr/>
        <a:lstStyle/>
        <a:p>
          <a:endParaRPr lang="en-US"/>
        </a:p>
      </dgm:t>
    </dgm:pt>
    <dgm:pt modelId="{B08E6986-7B4C-4839-AE98-C1529297DEB2}" type="sibTrans" cxnId="{612886EE-C235-42B8-9CEE-7F2C1260B24F}">
      <dgm:prSet/>
      <dgm:spPr/>
      <dgm:t>
        <a:bodyPr/>
        <a:lstStyle/>
        <a:p>
          <a:endParaRPr lang="en-US"/>
        </a:p>
      </dgm:t>
    </dgm:pt>
    <dgm:pt modelId="{35F4C0FC-4908-4CBF-875B-453227587CB9}">
      <dgm:prSet/>
      <dgm:spPr/>
      <dgm:t>
        <a:bodyPr/>
        <a:lstStyle/>
        <a:p>
          <a:r>
            <a:rPr lang="en-US" dirty="0"/>
            <a:t>Until June 2020 the HO policy was to extract </a:t>
          </a:r>
          <a:r>
            <a:rPr lang="en-US" u="sng" dirty="0"/>
            <a:t>all </a:t>
          </a:r>
          <a:r>
            <a:rPr lang="en-US" dirty="0"/>
            <a:t>data from </a:t>
          </a:r>
          <a:r>
            <a:rPr lang="en-US" u="sng" dirty="0"/>
            <a:t>all</a:t>
          </a:r>
          <a:r>
            <a:rPr lang="en-US" dirty="0"/>
            <a:t> seized phones.</a:t>
          </a:r>
        </a:p>
      </dgm:t>
    </dgm:pt>
    <dgm:pt modelId="{B184C2CD-8DB4-4BD3-897F-06DEE21C55F1}" type="parTrans" cxnId="{D3D3C8EB-C58A-4783-A215-3590415A3EAF}">
      <dgm:prSet/>
      <dgm:spPr/>
      <dgm:t>
        <a:bodyPr/>
        <a:lstStyle/>
        <a:p>
          <a:endParaRPr lang="en-US"/>
        </a:p>
      </dgm:t>
    </dgm:pt>
    <dgm:pt modelId="{7E53F4EC-CC6B-45B9-81B2-3416DBCBCCB6}" type="sibTrans" cxnId="{D3D3C8EB-C58A-4783-A215-3590415A3EAF}">
      <dgm:prSet/>
      <dgm:spPr/>
      <dgm:t>
        <a:bodyPr/>
        <a:lstStyle/>
        <a:p>
          <a:endParaRPr lang="en-US"/>
        </a:p>
      </dgm:t>
    </dgm:pt>
    <dgm:pt modelId="{06FB4B58-0FED-40E4-980D-4117711C015F}">
      <dgm:prSet/>
      <dgm:spPr/>
      <dgm:t>
        <a:bodyPr/>
        <a:lstStyle/>
        <a:p>
          <a:r>
            <a:rPr lang="en-US" dirty="0"/>
            <a:t>June–July 2020</a:t>
          </a:r>
        </a:p>
      </dgm:t>
    </dgm:pt>
    <dgm:pt modelId="{1B9C4261-C803-498F-88B2-DA298264A8F1}" type="parTrans" cxnId="{DA69558E-DA2A-44E3-A898-8381FA41D44F}">
      <dgm:prSet/>
      <dgm:spPr/>
      <dgm:t>
        <a:bodyPr/>
        <a:lstStyle/>
        <a:p>
          <a:endParaRPr lang="en-US"/>
        </a:p>
      </dgm:t>
    </dgm:pt>
    <dgm:pt modelId="{7C81A21E-682D-406E-AE3D-E5331A8C4C1A}" type="sibTrans" cxnId="{DA69558E-DA2A-44E3-A898-8381FA41D44F}">
      <dgm:prSet/>
      <dgm:spPr/>
      <dgm:t>
        <a:bodyPr/>
        <a:lstStyle/>
        <a:p>
          <a:endParaRPr lang="en-US"/>
        </a:p>
      </dgm:t>
    </dgm:pt>
    <dgm:pt modelId="{762A1318-3130-4884-AE00-A8CAC0431F1E}">
      <dgm:prSet/>
      <dgm:spPr/>
      <dgm:t>
        <a:bodyPr/>
        <a:lstStyle/>
        <a:p>
          <a:r>
            <a:rPr lang="en-US" dirty="0"/>
            <a:t>From June 2020 to July 2020 the HO policy was to extract 30 days’ data from all seized phones (though due to technical capabilities full data extraction may have continued for longer in practice)</a:t>
          </a:r>
        </a:p>
      </dgm:t>
    </dgm:pt>
    <dgm:pt modelId="{4F8F308C-A0F9-425D-A2ED-64885C5EF848}" type="parTrans" cxnId="{4F2F339D-795A-493F-A79E-C5036BEE02B8}">
      <dgm:prSet/>
      <dgm:spPr/>
      <dgm:t>
        <a:bodyPr/>
        <a:lstStyle/>
        <a:p>
          <a:endParaRPr lang="en-US"/>
        </a:p>
      </dgm:t>
    </dgm:pt>
    <dgm:pt modelId="{BACDC438-F66C-4D57-8641-18D6B81CC0AC}" type="sibTrans" cxnId="{4F2F339D-795A-493F-A79E-C5036BEE02B8}">
      <dgm:prSet/>
      <dgm:spPr/>
      <dgm:t>
        <a:bodyPr/>
        <a:lstStyle/>
        <a:p>
          <a:endParaRPr lang="en-US"/>
        </a:p>
      </dgm:t>
    </dgm:pt>
    <dgm:pt modelId="{467FF9BB-CD6F-4C4E-819D-D0D170B5DFAE}">
      <dgm:prSet/>
      <dgm:spPr/>
      <dgm:t>
        <a:bodyPr/>
        <a:lstStyle/>
        <a:p>
          <a:r>
            <a:rPr lang="en-US" dirty="0"/>
            <a:t>July–Nov. 2020</a:t>
          </a:r>
        </a:p>
      </dgm:t>
    </dgm:pt>
    <dgm:pt modelId="{8314F631-47F4-445F-9B83-76BCF2B06130}" type="parTrans" cxnId="{4A6135EE-9CF4-41C6-8F6B-744AFAD3B5A2}">
      <dgm:prSet/>
      <dgm:spPr/>
      <dgm:t>
        <a:bodyPr/>
        <a:lstStyle/>
        <a:p>
          <a:endParaRPr lang="en-US"/>
        </a:p>
      </dgm:t>
    </dgm:pt>
    <dgm:pt modelId="{394163B4-2FEB-4109-BFCE-D1FB49A24946}" type="sibTrans" cxnId="{4A6135EE-9CF4-41C6-8F6B-744AFAD3B5A2}">
      <dgm:prSet/>
      <dgm:spPr/>
      <dgm:t>
        <a:bodyPr/>
        <a:lstStyle/>
        <a:p>
          <a:endParaRPr lang="en-US"/>
        </a:p>
      </dgm:t>
    </dgm:pt>
    <dgm:pt modelId="{36E8E316-0AF1-41EA-A0F5-B2AFAE262680}">
      <dgm:prSet/>
      <dgm:spPr/>
      <dgm:t>
        <a:bodyPr/>
        <a:lstStyle/>
        <a:p>
          <a:r>
            <a:rPr lang="en-US" dirty="0"/>
            <a:t>From July 2020 until November 2020 data only extracted where a subject of interest identified (but extraction was </a:t>
          </a:r>
          <a:r>
            <a:rPr lang="en-US" u="sng" dirty="0"/>
            <a:t>not</a:t>
          </a:r>
          <a:r>
            <a:rPr lang="en-US" dirty="0"/>
            <a:t> limited just to the subject of interest). </a:t>
          </a:r>
          <a:r>
            <a:rPr lang="en-US" b="1" dirty="0"/>
            <a:t>HM’s phone seized (GJ claimant)</a:t>
          </a:r>
        </a:p>
      </dgm:t>
    </dgm:pt>
    <dgm:pt modelId="{E47BCE45-2D55-4CED-A6DB-94D46878560C}" type="parTrans" cxnId="{2D8D0408-2B87-402E-B7C9-335F13AC1F8F}">
      <dgm:prSet/>
      <dgm:spPr/>
      <dgm:t>
        <a:bodyPr/>
        <a:lstStyle/>
        <a:p>
          <a:endParaRPr lang="en-US"/>
        </a:p>
      </dgm:t>
    </dgm:pt>
    <dgm:pt modelId="{213BA321-E437-4820-AA7E-D1F6830A703C}" type="sibTrans" cxnId="{2D8D0408-2B87-402E-B7C9-335F13AC1F8F}">
      <dgm:prSet/>
      <dgm:spPr/>
      <dgm:t>
        <a:bodyPr/>
        <a:lstStyle/>
        <a:p>
          <a:endParaRPr lang="en-US"/>
        </a:p>
      </dgm:t>
    </dgm:pt>
    <dgm:pt modelId="{AD3E8A7D-BD12-4EDE-9C3B-468CD36BA1C4}">
      <dgm:prSet/>
      <dgm:spPr/>
      <dgm:t>
        <a:bodyPr/>
        <a:lstStyle/>
        <a:p>
          <a:r>
            <a:rPr lang="en-US" dirty="0"/>
            <a:t>Nov. 2020</a:t>
          </a:r>
        </a:p>
      </dgm:t>
    </dgm:pt>
    <dgm:pt modelId="{859C9A87-0094-43FB-B486-D9F1DB2CC941}" type="parTrans" cxnId="{F99D42A6-BB6A-4D1A-B58B-4B68E9B10892}">
      <dgm:prSet/>
      <dgm:spPr/>
      <dgm:t>
        <a:bodyPr/>
        <a:lstStyle/>
        <a:p>
          <a:endParaRPr lang="en-US"/>
        </a:p>
      </dgm:t>
    </dgm:pt>
    <dgm:pt modelId="{B07D7BEE-574F-4A65-921C-0380D85EA6A4}" type="sibTrans" cxnId="{F99D42A6-BB6A-4D1A-B58B-4B68E9B10892}">
      <dgm:prSet/>
      <dgm:spPr/>
      <dgm:t>
        <a:bodyPr/>
        <a:lstStyle/>
        <a:p>
          <a:endParaRPr lang="en-US"/>
        </a:p>
      </dgm:t>
    </dgm:pt>
    <dgm:pt modelId="{4C97AD05-931A-408A-8E9B-AC81D2997C5F}">
      <dgm:prSet/>
      <dgm:spPr/>
      <dgm:t>
        <a:bodyPr/>
        <a:lstStyle/>
        <a:p>
          <a:r>
            <a:rPr lang="en-US" dirty="0"/>
            <a:t>Policy of seizing all phones paused.</a:t>
          </a:r>
        </a:p>
      </dgm:t>
    </dgm:pt>
    <dgm:pt modelId="{75CEFD5F-A481-4784-91BC-922CCECD8705}" type="parTrans" cxnId="{6F131E8C-7389-451A-8143-36AAF6F81CF4}">
      <dgm:prSet/>
      <dgm:spPr/>
      <dgm:t>
        <a:bodyPr/>
        <a:lstStyle/>
        <a:p>
          <a:endParaRPr lang="en-US"/>
        </a:p>
      </dgm:t>
    </dgm:pt>
    <dgm:pt modelId="{30173702-47E1-470B-B774-78553ED20225}" type="sibTrans" cxnId="{6F131E8C-7389-451A-8143-36AAF6F81CF4}">
      <dgm:prSet/>
      <dgm:spPr/>
      <dgm:t>
        <a:bodyPr/>
        <a:lstStyle/>
        <a:p>
          <a:endParaRPr lang="en-US"/>
        </a:p>
      </dgm:t>
    </dgm:pt>
    <dgm:pt modelId="{35716DCC-DA03-4486-89BB-C8A33CCFA70F}">
      <dgm:prSet/>
      <dgm:spPr/>
      <dgm:t>
        <a:bodyPr/>
        <a:lstStyle/>
        <a:p>
          <a:r>
            <a:rPr lang="en-US" dirty="0"/>
            <a:t>Feb. 2021</a:t>
          </a:r>
        </a:p>
      </dgm:t>
    </dgm:pt>
    <dgm:pt modelId="{64875035-A60F-48B0-A33A-ACFA2B5273AF}" type="parTrans" cxnId="{85ED4385-2C3E-4573-AFDB-E2222CD72113}">
      <dgm:prSet/>
      <dgm:spPr/>
      <dgm:t>
        <a:bodyPr/>
        <a:lstStyle/>
        <a:p>
          <a:endParaRPr lang="en-US"/>
        </a:p>
      </dgm:t>
    </dgm:pt>
    <dgm:pt modelId="{061B9713-ED64-472E-BAF1-0C238F91E39F}" type="sibTrans" cxnId="{85ED4385-2C3E-4573-AFDB-E2222CD72113}">
      <dgm:prSet/>
      <dgm:spPr/>
      <dgm:t>
        <a:bodyPr/>
        <a:lstStyle/>
        <a:p>
          <a:endParaRPr lang="en-US"/>
        </a:p>
      </dgm:t>
    </dgm:pt>
    <dgm:pt modelId="{16112024-0ADC-49D3-98C0-6A4ACFE94921}">
      <dgm:prSet/>
      <dgm:spPr/>
      <dgm:t>
        <a:bodyPr/>
        <a:lstStyle/>
        <a:p>
          <a:r>
            <a:rPr lang="en-US" dirty="0"/>
            <a:t>Interim position of pausing phone seizure adopted as final in February 2021.</a:t>
          </a:r>
        </a:p>
      </dgm:t>
    </dgm:pt>
    <dgm:pt modelId="{898A7F9A-31D4-447E-8AEE-41AAA6B71F69}" type="parTrans" cxnId="{2B224546-D170-488E-8762-A5EE413B1820}">
      <dgm:prSet/>
      <dgm:spPr/>
      <dgm:t>
        <a:bodyPr/>
        <a:lstStyle/>
        <a:p>
          <a:endParaRPr lang="en-US"/>
        </a:p>
      </dgm:t>
    </dgm:pt>
    <dgm:pt modelId="{79AFA4E9-0C1F-4C0F-9133-015A973C7E5D}" type="sibTrans" cxnId="{2B224546-D170-488E-8762-A5EE413B1820}">
      <dgm:prSet/>
      <dgm:spPr/>
      <dgm:t>
        <a:bodyPr/>
        <a:lstStyle/>
        <a:p>
          <a:endParaRPr lang="en-US"/>
        </a:p>
      </dgm:t>
    </dgm:pt>
    <dgm:pt modelId="{F5109CA1-5BBA-4718-A648-F64C7EB5C28C}" type="pres">
      <dgm:prSet presAssocID="{A8390424-D966-4663-922D-3C269E3EC5DA}" presName="Name0" presStyleCnt="0">
        <dgm:presLayoutVars>
          <dgm:chMax/>
          <dgm:chPref/>
          <dgm:animLvl val="lvl"/>
        </dgm:presLayoutVars>
      </dgm:prSet>
      <dgm:spPr/>
    </dgm:pt>
    <dgm:pt modelId="{56A2F639-5432-4780-8C38-2301547A299F}" type="pres">
      <dgm:prSet presAssocID="{B71E5A4D-9AF8-41FE-8653-9BFECBC5DF11}" presName="composite" presStyleCnt="0"/>
      <dgm:spPr/>
    </dgm:pt>
    <dgm:pt modelId="{7290B61C-CB24-4BB8-9C10-165E46BADE87}" type="pres">
      <dgm:prSet presAssocID="{B71E5A4D-9AF8-41FE-8653-9BFECBC5DF11}" presName="Parent1" presStyleLbl="alignNode1" presStyleIdx="0" presStyleCnt="7">
        <dgm:presLayoutVars>
          <dgm:chMax val="1"/>
          <dgm:chPref val="1"/>
          <dgm:bulletEnabled val="1"/>
        </dgm:presLayoutVars>
      </dgm:prSet>
      <dgm:spPr/>
    </dgm:pt>
    <dgm:pt modelId="{93A48813-3C34-4239-8142-247AF8DD623D}" type="pres">
      <dgm:prSet presAssocID="{B71E5A4D-9AF8-41FE-8653-9BFECBC5DF11}" presName="Childtext1" presStyleLbl="revTx" presStyleIdx="0" presStyleCnt="7">
        <dgm:presLayoutVars>
          <dgm:chMax val="0"/>
          <dgm:chPref val="0"/>
          <dgm:bulletEnabled/>
        </dgm:presLayoutVars>
      </dgm:prSet>
      <dgm:spPr/>
    </dgm:pt>
    <dgm:pt modelId="{00AFA057-F595-48C8-8A35-9F8A5DAD2A3B}" type="pres">
      <dgm:prSet presAssocID="{B71E5A4D-9AF8-41FE-8653-9BFECBC5DF11}" presName="ConnectLine" presStyleLbl="sibTrans1D1" presStyleIdx="0" presStyleCnt="7"/>
      <dgm:spPr>
        <a:noFill/>
        <a:ln w="12700" cap="flat" cmpd="sng" algn="ctr">
          <a:solidFill>
            <a:schemeClr val="accent1">
              <a:hueOff val="0"/>
              <a:satOff val="0"/>
              <a:lumOff val="0"/>
              <a:alphaOff val="0"/>
            </a:schemeClr>
          </a:solidFill>
          <a:prstDash val="dash"/>
          <a:miter lim="800000"/>
        </a:ln>
        <a:effectLst/>
      </dgm:spPr>
    </dgm:pt>
    <dgm:pt modelId="{072368C7-A99E-4B69-BFC7-428842918476}" type="pres">
      <dgm:prSet presAssocID="{B71E5A4D-9AF8-41FE-8653-9BFECBC5DF11}" presName="ConnectLineEnd" presStyleLbl="node1" presStyleIdx="0" presStyleCnt="7"/>
      <dgm:spPr/>
    </dgm:pt>
    <dgm:pt modelId="{0264FCA6-A9CB-4B1A-8BD6-B3B33F8089FD}" type="pres">
      <dgm:prSet presAssocID="{B71E5A4D-9AF8-41FE-8653-9BFECBC5DF11}" presName="EmptyPane" presStyleCnt="0"/>
      <dgm:spPr/>
    </dgm:pt>
    <dgm:pt modelId="{461C0F5F-6596-4532-B12E-01DE65785E82}" type="pres">
      <dgm:prSet presAssocID="{D4657DCA-A577-424F-823C-B51DFD747BB6}" presName="spaceBetweenRectangles" presStyleLbl="fgAcc1" presStyleIdx="0" presStyleCnt="6"/>
      <dgm:spPr/>
    </dgm:pt>
    <dgm:pt modelId="{38E2E648-F80B-4D55-9E68-A9FD18ADC62D}" type="pres">
      <dgm:prSet presAssocID="{FA263617-8B20-48DD-B09A-1FCF89E81D88}" presName="composite" presStyleCnt="0"/>
      <dgm:spPr/>
    </dgm:pt>
    <dgm:pt modelId="{C8AA89B7-FA91-47B5-8744-2D66A7904D8F}" type="pres">
      <dgm:prSet presAssocID="{FA263617-8B20-48DD-B09A-1FCF89E81D88}" presName="Parent1" presStyleLbl="alignNode1" presStyleIdx="1" presStyleCnt="7">
        <dgm:presLayoutVars>
          <dgm:chMax val="1"/>
          <dgm:chPref val="1"/>
          <dgm:bulletEnabled val="1"/>
        </dgm:presLayoutVars>
      </dgm:prSet>
      <dgm:spPr/>
    </dgm:pt>
    <dgm:pt modelId="{B5D356C8-E11F-41A6-A792-BC661770FF2D}" type="pres">
      <dgm:prSet presAssocID="{FA263617-8B20-48DD-B09A-1FCF89E81D88}" presName="Childtext1" presStyleLbl="revTx" presStyleIdx="1" presStyleCnt="7">
        <dgm:presLayoutVars>
          <dgm:chMax val="0"/>
          <dgm:chPref val="0"/>
          <dgm:bulletEnabled/>
        </dgm:presLayoutVars>
      </dgm:prSet>
      <dgm:spPr/>
    </dgm:pt>
    <dgm:pt modelId="{8D6F95AB-CA15-466F-A52C-C26BF3085D47}" type="pres">
      <dgm:prSet presAssocID="{FA263617-8B20-48DD-B09A-1FCF89E81D88}" presName="ConnectLine" presStyleLbl="sibTrans1D1" presStyleIdx="1" presStyleCnt="7"/>
      <dgm:spPr>
        <a:noFill/>
        <a:ln w="12700" cap="flat" cmpd="sng" algn="ctr">
          <a:solidFill>
            <a:schemeClr val="accent1">
              <a:hueOff val="0"/>
              <a:satOff val="0"/>
              <a:lumOff val="0"/>
              <a:alphaOff val="0"/>
            </a:schemeClr>
          </a:solidFill>
          <a:prstDash val="dash"/>
          <a:miter lim="800000"/>
        </a:ln>
        <a:effectLst/>
      </dgm:spPr>
    </dgm:pt>
    <dgm:pt modelId="{EEC58AE0-D07E-448F-B477-8FD32CC5C3D0}" type="pres">
      <dgm:prSet presAssocID="{FA263617-8B20-48DD-B09A-1FCF89E81D88}" presName="ConnectLineEnd" presStyleLbl="node1" presStyleIdx="1" presStyleCnt="7"/>
      <dgm:spPr/>
    </dgm:pt>
    <dgm:pt modelId="{42204030-2B80-4C72-8487-BFA880CF7598}" type="pres">
      <dgm:prSet presAssocID="{FA263617-8B20-48DD-B09A-1FCF89E81D88}" presName="EmptyPane" presStyleCnt="0"/>
      <dgm:spPr/>
    </dgm:pt>
    <dgm:pt modelId="{4C67765C-1683-4856-9B9F-BFE0617018CB}" type="pres">
      <dgm:prSet presAssocID="{9D463853-AC99-4DB8-A621-F9E99EC67E04}" presName="spaceBetweenRectangles" presStyleLbl="fgAcc1" presStyleIdx="1" presStyleCnt="6"/>
      <dgm:spPr/>
    </dgm:pt>
    <dgm:pt modelId="{0B946FA0-A029-40B5-8963-8D6203879CA9}" type="pres">
      <dgm:prSet presAssocID="{15D197B4-4382-44D8-A39E-0BA4B7921BE8}" presName="composite" presStyleCnt="0"/>
      <dgm:spPr/>
    </dgm:pt>
    <dgm:pt modelId="{C7C5BE42-9B02-4C75-B996-3F5950EB9350}" type="pres">
      <dgm:prSet presAssocID="{15D197B4-4382-44D8-A39E-0BA4B7921BE8}" presName="Parent1" presStyleLbl="alignNode1" presStyleIdx="2" presStyleCnt="7">
        <dgm:presLayoutVars>
          <dgm:chMax val="1"/>
          <dgm:chPref val="1"/>
          <dgm:bulletEnabled val="1"/>
        </dgm:presLayoutVars>
      </dgm:prSet>
      <dgm:spPr/>
    </dgm:pt>
    <dgm:pt modelId="{1D1A5421-0BC2-409A-A523-9CCE2503453C}" type="pres">
      <dgm:prSet presAssocID="{15D197B4-4382-44D8-A39E-0BA4B7921BE8}" presName="Childtext1" presStyleLbl="revTx" presStyleIdx="2" presStyleCnt="7">
        <dgm:presLayoutVars>
          <dgm:chMax val="0"/>
          <dgm:chPref val="0"/>
          <dgm:bulletEnabled/>
        </dgm:presLayoutVars>
      </dgm:prSet>
      <dgm:spPr/>
    </dgm:pt>
    <dgm:pt modelId="{01194545-0FFC-4D53-A610-A1CFA1EEE258}" type="pres">
      <dgm:prSet presAssocID="{15D197B4-4382-44D8-A39E-0BA4B7921BE8}" presName="ConnectLine" presStyleLbl="sibTrans1D1" presStyleIdx="2" presStyleCnt="7"/>
      <dgm:spPr>
        <a:noFill/>
        <a:ln w="12700" cap="flat" cmpd="sng" algn="ctr">
          <a:solidFill>
            <a:schemeClr val="accent1">
              <a:hueOff val="0"/>
              <a:satOff val="0"/>
              <a:lumOff val="0"/>
              <a:alphaOff val="0"/>
            </a:schemeClr>
          </a:solidFill>
          <a:prstDash val="dash"/>
          <a:miter lim="800000"/>
        </a:ln>
        <a:effectLst/>
      </dgm:spPr>
    </dgm:pt>
    <dgm:pt modelId="{28534756-DB89-4089-B842-41EFE8397D1B}" type="pres">
      <dgm:prSet presAssocID="{15D197B4-4382-44D8-A39E-0BA4B7921BE8}" presName="ConnectLineEnd" presStyleLbl="node1" presStyleIdx="2" presStyleCnt="7"/>
      <dgm:spPr/>
    </dgm:pt>
    <dgm:pt modelId="{CC9D26BD-FEB2-4364-897F-F2B7922F7B4A}" type="pres">
      <dgm:prSet presAssocID="{15D197B4-4382-44D8-A39E-0BA4B7921BE8}" presName="EmptyPane" presStyleCnt="0"/>
      <dgm:spPr/>
    </dgm:pt>
    <dgm:pt modelId="{36A253D1-22FF-404C-825B-E8A4AA01597F}" type="pres">
      <dgm:prSet presAssocID="{B08E6986-7B4C-4839-AE98-C1529297DEB2}" presName="spaceBetweenRectangles" presStyleLbl="fgAcc1" presStyleIdx="2" presStyleCnt="6"/>
      <dgm:spPr/>
    </dgm:pt>
    <dgm:pt modelId="{B0F5B577-BD1B-479A-8B08-FBE709BF41F0}" type="pres">
      <dgm:prSet presAssocID="{06FB4B58-0FED-40E4-980D-4117711C015F}" presName="composite" presStyleCnt="0"/>
      <dgm:spPr/>
    </dgm:pt>
    <dgm:pt modelId="{B4CCD7EF-DEE3-497C-AC46-CA4688BE57CD}" type="pres">
      <dgm:prSet presAssocID="{06FB4B58-0FED-40E4-980D-4117711C015F}" presName="Parent1" presStyleLbl="alignNode1" presStyleIdx="3" presStyleCnt="7">
        <dgm:presLayoutVars>
          <dgm:chMax val="1"/>
          <dgm:chPref val="1"/>
          <dgm:bulletEnabled val="1"/>
        </dgm:presLayoutVars>
      </dgm:prSet>
      <dgm:spPr/>
    </dgm:pt>
    <dgm:pt modelId="{00DCAEC3-4122-43F0-851E-87CAF4AD9EEC}" type="pres">
      <dgm:prSet presAssocID="{06FB4B58-0FED-40E4-980D-4117711C015F}" presName="Childtext1" presStyleLbl="revTx" presStyleIdx="3" presStyleCnt="7">
        <dgm:presLayoutVars>
          <dgm:chMax val="0"/>
          <dgm:chPref val="0"/>
          <dgm:bulletEnabled/>
        </dgm:presLayoutVars>
      </dgm:prSet>
      <dgm:spPr/>
    </dgm:pt>
    <dgm:pt modelId="{260C44D0-F483-4ABB-8638-CB0FDC040F83}" type="pres">
      <dgm:prSet presAssocID="{06FB4B58-0FED-40E4-980D-4117711C015F}" presName="ConnectLine" presStyleLbl="sibTrans1D1" presStyleIdx="3" presStyleCnt="7"/>
      <dgm:spPr>
        <a:noFill/>
        <a:ln w="12700" cap="flat" cmpd="sng" algn="ctr">
          <a:solidFill>
            <a:schemeClr val="accent1">
              <a:hueOff val="0"/>
              <a:satOff val="0"/>
              <a:lumOff val="0"/>
              <a:alphaOff val="0"/>
            </a:schemeClr>
          </a:solidFill>
          <a:prstDash val="dash"/>
          <a:miter lim="800000"/>
        </a:ln>
        <a:effectLst/>
      </dgm:spPr>
    </dgm:pt>
    <dgm:pt modelId="{17BA1F20-E28D-4CEE-B87E-0ADDF0DA57E0}" type="pres">
      <dgm:prSet presAssocID="{06FB4B58-0FED-40E4-980D-4117711C015F}" presName="ConnectLineEnd" presStyleLbl="node1" presStyleIdx="3" presStyleCnt="7"/>
      <dgm:spPr/>
    </dgm:pt>
    <dgm:pt modelId="{86A17D4D-7793-4DEA-B30A-8DDD90F70745}" type="pres">
      <dgm:prSet presAssocID="{06FB4B58-0FED-40E4-980D-4117711C015F}" presName="EmptyPane" presStyleCnt="0"/>
      <dgm:spPr/>
    </dgm:pt>
    <dgm:pt modelId="{D561B6E1-FDD2-4ACE-A2EE-2799DF9D89CA}" type="pres">
      <dgm:prSet presAssocID="{7C81A21E-682D-406E-AE3D-E5331A8C4C1A}" presName="spaceBetweenRectangles" presStyleLbl="fgAcc1" presStyleIdx="3" presStyleCnt="6"/>
      <dgm:spPr/>
    </dgm:pt>
    <dgm:pt modelId="{2CC0ACB6-E1C1-46CB-908B-2E66CB88ECD5}" type="pres">
      <dgm:prSet presAssocID="{467FF9BB-CD6F-4C4E-819D-D0D170B5DFAE}" presName="composite" presStyleCnt="0"/>
      <dgm:spPr/>
    </dgm:pt>
    <dgm:pt modelId="{C8B68F82-529D-4719-9308-B1A0191F146E}" type="pres">
      <dgm:prSet presAssocID="{467FF9BB-CD6F-4C4E-819D-D0D170B5DFAE}" presName="Parent1" presStyleLbl="alignNode1" presStyleIdx="4" presStyleCnt="7">
        <dgm:presLayoutVars>
          <dgm:chMax val="1"/>
          <dgm:chPref val="1"/>
          <dgm:bulletEnabled val="1"/>
        </dgm:presLayoutVars>
      </dgm:prSet>
      <dgm:spPr/>
    </dgm:pt>
    <dgm:pt modelId="{A53E7DB5-3C27-463E-A973-2D0F266408C0}" type="pres">
      <dgm:prSet presAssocID="{467FF9BB-CD6F-4C4E-819D-D0D170B5DFAE}" presName="Childtext1" presStyleLbl="revTx" presStyleIdx="4" presStyleCnt="7">
        <dgm:presLayoutVars>
          <dgm:chMax val="0"/>
          <dgm:chPref val="0"/>
          <dgm:bulletEnabled/>
        </dgm:presLayoutVars>
      </dgm:prSet>
      <dgm:spPr/>
    </dgm:pt>
    <dgm:pt modelId="{3FB79B8D-BF97-4E73-85B0-030EFC9B9749}" type="pres">
      <dgm:prSet presAssocID="{467FF9BB-CD6F-4C4E-819D-D0D170B5DFAE}" presName="ConnectLine" presStyleLbl="sibTrans1D1" presStyleIdx="4" presStyleCnt="7"/>
      <dgm:spPr>
        <a:noFill/>
        <a:ln w="12700" cap="flat" cmpd="sng" algn="ctr">
          <a:solidFill>
            <a:schemeClr val="accent1">
              <a:hueOff val="0"/>
              <a:satOff val="0"/>
              <a:lumOff val="0"/>
              <a:alphaOff val="0"/>
            </a:schemeClr>
          </a:solidFill>
          <a:prstDash val="dash"/>
          <a:miter lim="800000"/>
        </a:ln>
        <a:effectLst/>
      </dgm:spPr>
    </dgm:pt>
    <dgm:pt modelId="{521D38D4-6228-4A73-9CB9-D67AAEEAE758}" type="pres">
      <dgm:prSet presAssocID="{467FF9BB-CD6F-4C4E-819D-D0D170B5DFAE}" presName="ConnectLineEnd" presStyleLbl="node1" presStyleIdx="4" presStyleCnt="7"/>
      <dgm:spPr/>
    </dgm:pt>
    <dgm:pt modelId="{6623F99E-1A80-4ADF-ABBA-AD09FC4134D1}" type="pres">
      <dgm:prSet presAssocID="{467FF9BB-CD6F-4C4E-819D-D0D170B5DFAE}" presName="EmptyPane" presStyleCnt="0"/>
      <dgm:spPr/>
    </dgm:pt>
    <dgm:pt modelId="{8EECDEF6-A01A-4FC8-9657-362F5A6A76AF}" type="pres">
      <dgm:prSet presAssocID="{394163B4-2FEB-4109-BFCE-D1FB49A24946}" presName="spaceBetweenRectangles" presStyleLbl="fgAcc1" presStyleIdx="4" presStyleCnt="6"/>
      <dgm:spPr/>
    </dgm:pt>
    <dgm:pt modelId="{170D0815-58C9-4F3C-933E-05B1ED85DA40}" type="pres">
      <dgm:prSet presAssocID="{AD3E8A7D-BD12-4EDE-9C3B-468CD36BA1C4}" presName="composite" presStyleCnt="0"/>
      <dgm:spPr/>
    </dgm:pt>
    <dgm:pt modelId="{0850A74B-A11F-4338-8CA8-5AAF71F4DDFA}" type="pres">
      <dgm:prSet presAssocID="{AD3E8A7D-BD12-4EDE-9C3B-468CD36BA1C4}" presName="Parent1" presStyleLbl="alignNode1" presStyleIdx="5" presStyleCnt="7">
        <dgm:presLayoutVars>
          <dgm:chMax val="1"/>
          <dgm:chPref val="1"/>
          <dgm:bulletEnabled val="1"/>
        </dgm:presLayoutVars>
      </dgm:prSet>
      <dgm:spPr/>
    </dgm:pt>
    <dgm:pt modelId="{038579C2-A4F9-470C-9AF2-1AC4BDDF9159}" type="pres">
      <dgm:prSet presAssocID="{AD3E8A7D-BD12-4EDE-9C3B-468CD36BA1C4}" presName="Childtext1" presStyleLbl="revTx" presStyleIdx="5" presStyleCnt="7">
        <dgm:presLayoutVars>
          <dgm:chMax val="0"/>
          <dgm:chPref val="0"/>
          <dgm:bulletEnabled/>
        </dgm:presLayoutVars>
      </dgm:prSet>
      <dgm:spPr/>
    </dgm:pt>
    <dgm:pt modelId="{48202155-39BE-46D1-AB60-5E40712386C1}" type="pres">
      <dgm:prSet presAssocID="{AD3E8A7D-BD12-4EDE-9C3B-468CD36BA1C4}" presName="ConnectLine" presStyleLbl="sibTrans1D1" presStyleIdx="5" presStyleCnt="7"/>
      <dgm:spPr>
        <a:noFill/>
        <a:ln w="12700" cap="flat" cmpd="sng" algn="ctr">
          <a:solidFill>
            <a:schemeClr val="accent1">
              <a:hueOff val="0"/>
              <a:satOff val="0"/>
              <a:lumOff val="0"/>
              <a:alphaOff val="0"/>
            </a:schemeClr>
          </a:solidFill>
          <a:prstDash val="dash"/>
          <a:miter lim="800000"/>
        </a:ln>
        <a:effectLst/>
      </dgm:spPr>
    </dgm:pt>
    <dgm:pt modelId="{F7E884C0-A60B-4585-9EE3-348F929F5F12}" type="pres">
      <dgm:prSet presAssocID="{AD3E8A7D-BD12-4EDE-9C3B-468CD36BA1C4}" presName="ConnectLineEnd" presStyleLbl="node1" presStyleIdx="5" presStyleCnt="7"/>
      <dgm:spPr/>
    </dgm:pt>
    <dgm:pt modelId="{42BB88F3-D9F1-491A-B269-38FCB6BF492D}" type="pres">
      <dgm:prSet presAssocID="{AD3E8A7D-BD12-4EDE-9C3B-468CD36BA1C4}" presName="EmptyPane" presStyleCnt="0"/>
      <dgm:spPr/>
    </dgm:pt>
    <dgm:pt modelId="{D0E02E91-5D7A-49B0-A848-EC4475EE048C}" type="pres">
      <dgm:prSet presAssocID="{B07D7BEE-574F-4A65-921C-0380D85EA6A4}" presName="spaceBetweenRectangles" presStyleLbl="fgAcc1" presStyleIdx="5" presStyleCnt="6"/>
      <dgm:spPr/>
    </dgm:pt>
    <dgm:pt modelId="{61432179-2667-44C3-BAC8-F2012297802A}" type="pres">
      <dgm:prSet presAssocID="{35716DCC-DA03-4486-89BB-C8A33CCFA70F}" presName="composite" presStyleCnt="0"/>
      <dgm:spPr/>
    </dgm:pt>
    <dgm:pt modelId="{E1D5A579-8868-4EBC-9102-2CBC65B20143}" type="pres">
      <dgm:prSet presAssocID="{35716DCC-DA03-4486-89BB-C8A33CCFA70F}" presName="Parent1" presStyleLbl="alignNode1" presStyleIdx="6" presStyleCnt="7">
        <dgm:presLayoutVars>
          <dgm:chMax val="1"/>
          <dgm:chPref val="1"/>
          <dgm:bulletEnabled val="1"/>
        </dgm:presLayoutVars>
      </dgm:prSet>
      <dgm:spPr/>
    </dgm:pt>
    <dgm:pt modelId="{195FAFE3-4668-48B4-9EF4-FD7A298A8F95}" type="pres">
      <dgm:prSet presAssocID="{35716DCC-DA03-4486-89BB-C8A33CCFA70F}" presName="Childtext1" presStyleLbl="revTx" presStyleIdx="6" presStyleCnt="7">
        <dgm:presLayoutVars>
          <dgm:chMax val="0"/>
          <dgm:chPref val="0"/>
          <dgm:bulletEnabled/>
        </dgm:presLayoutVars>
      </dgm:prSet>
      <dgm:spPr/>
    </dgm:pt>
    <dgm:pt modelId="{77BDA0BD-C726-4571-9FDD-734787B69DFB}" type="pres">
      <dgm:prSet presAssocID="{35716DCC-DA03-4486-89BB-C8A33CCFA70F}" presName="ConnectLine" presStyleLbl="sibTrans1D1" presStyleIdx="6" presStyleCnt="7"/>
      <dgm:spPr>
        <a:noFill/>
        <a:ln w="12700" cap="flat" cmpd="sng" algn="ctr">
          <a:solidFill>
            <a:schemeClr val="accent1">
              <a:hueOff val="0"/>
              <a:satOff val="0"/>
              <a:lumOff val="0"/>
              <a:alphaOff val="0"/>
            </a:schemeClr>
          </a:solidFill>
          <a:prstDash val="dash"/>
          <a:miter lim="800000"/>
        </a:ln>
        <a:effectLst/>
      </dgm:spPr>
    </dgm:pt>
    <dgm:pt modelId="{5910813F-8DEE-4C73-85BC-26C0C7F6A89E}" type="pres">
      <dgm:prSet presAssocID="{35716DCC-DA03-4486-89BB-C8A33CCFA70F}" presName="ConnectLineEnd" presStyleLbl="node1" presStyleIdx="6" presStyleCnt="7"/>
      <dgm:spPr/>
    </dgm:pt>
    <dgm:pt modelId="{6DC963D6-205A-4E07-9F74-3F5E33BE14A7}" type="pres">
      <dgm:prSet presAssocID="{35716DCC-DA03-4486-89BB-C8A33CCFA70F}" presName="EmptyPane" presStyleCnt="0"/>
      <dgm:spPr/>
    </dgm:pt>
  </dgm:ptLst>
  <dgm:cxnLst>
    <dgm:cxn modelId="{A81C1F01-3F32-4AA8-A050-44535C2B8716}" type="presOf" srcId="{FA263617-8B20-48DD-B09A-1FCF89E81D88}" destId="{C8AA89B7-FA91-47B5-8744-2D66A7904D8F}" srcOrd="0" destOrd="0" presId="urn:microsoft.com/office/officeart/2016/7/layout/HexagonTimeline"/>
    <dgm:cxn modelId="{2D8D0408-2B87-402E-B7C9-335F13AC1F8F}" srcId="{467FF9BB-CD6F-4C4E-819D-D0D170B5DFAE}" destId="{36E8E316-0AF1-41EA-A0F5-B2AFAE262680}" srcOrd="0" destOrd="0" parTransId="{E47BCE45-2D55-4CED-A6DB-94D46878560C}" sibTransId="{213BA321-E437-4820-AA7E-D1F6830A703C}"/>
    <dgm:cxn modelId="{586DEB1D-B398-4AD3-B10C-77C2810DBDEA}" type="presOf" srcId="{A8390424-D966-4663-922D-3C269E3EC5DA}" destId="{F5109CA1-5BBA-4718-A648-F64C7EB5C28C}" srcOrd="0" destOrd="0" presId="urn:microsoft.com/office/officeart/2016/7/layout/HexagonTimeline"/>
    <dgm:cxn modelId="{C74F6F24-7FE7-4DC4-A622-833F1125B143}" type="presOf" srcId="{15D197B4-4382-44D8-A39E-0BA4B7921BE8}" destId="{C7C5BE42-9B02-4C75-B996-3F5950EB9350}" srcOrd="0" destOrd="0" presId="urn:microsoft.com/office/officeart/2016/7/layout/HexagonTimeline"/>
    <dgm:cxn modelId="{ED2D0439-C35C-4E45-BF96-E2A542D32F8C}" type="presOf" srcId="{467FF9BB-CD6F-4C4E-819D-D0D170B5DFAE}" destId="{C8B68F82-529D-4719-9308-B1A0191F146E}" srcOrd="0" destOrd="0" presId="urn:microsoft.com/office/officeart/2016/7/layout/HexagonTimeline"/>
    <dgm:cxn modelId="{1A6AA35F-2E34-40C3-B0C2-D76D3BDEBED0}" srcId="{FA263617-8B20-48DD-B09A-1FCF89E81D88}" destId="{A7F748AD-F298-471B-AE4F-64F8EF5226B1}" srcOrd="0" destOrd="0" parTransId="{B07B1142-713C-486A-AA0A-6190BF8BB75A}" sibTransId="{EEAB71D9-CAB1-458E-B13E-7A785B443468}"/>
    <dgm:cxn modelId="{2B224546-D170-488E-8762-A5EE413B1820}" srcId="{35716DCC-DA03-4486-89BB-C8A33CCFA70F}" destId="{16112024-0ADC-49D3-98C0-6A4ACFE94921}" srcOrd="0" destOrd="0" parTransId="{898A7F9A-31D4-447E-8AEE-41AAA6B71F69}" sibTransId="{79AFA4E9-0C1F-4C0F-9133-015A973C7E5D}"/>
    <dgm:cxn modelId="{0474FA6B-152C-46C3-8ED2-93EE5782A41D}" type="presOf" srcId="{36E8E316-0AF1-41EA-A0F5-B2AFAE262680}" destId="{A53E7DB5-3C27-463E-A973-2D0F266408C0}" srcOrd="0" destOrd="0" presId="urn:microsoft.com/office/officeart/2016/7/layout/HexagonTimeline"/>
    <dgm:cxn modelId="{D10D196F-3647-43F5-A749-3579EDBF755B}" type="presOf" srcId="{4C97AD05-931A-408A-8E9B-AC81D2997C5F}" destId="{038579C2-A4F9-470C-9AF2-1AC4BDDF9159}" srcOrd="0" destOrd="0" presId="urn:microsoft.com/office/officeart/2016/7/layout/HexagonTimeline"/>
    <dgm:cxn modelId="{FF8B6E6F-862E-45F1-99D8-E79EB0FF4D7D}" type="presOf" srcId="{35716DCC-DA03-4486-89BB-C8A33CCFA70F}" destId="{E1D5A579-8868-4EBC-9102-2CBC65B20143}" srcOrd="0" destOrd="0" presId="urn:microsoft.com/office/officeart/2016/7/layout/HexagonTimeline"/>
    <dgm:cxn modelId="{5C75744F-8A26-47DB-A580-6AE9BEAEBB7A}" srcId="{A8390424-D966-4663-922D-3C269E3EC5DA}" destId="{FA263617-8B20-48DD-B09A-1FCF89E81D88}" srcOrd="1" destOrd="0" parTransId="{1953F6BC-3E8C-48EF-8695-C3029D62DDBD}" sibTransId="{9D463853-AC99-4DB8-A621-F9E99EC67E04}"/>
    <dgm:cxn modelId="{8E3E1774-371C-487B-8ADE-A8A475613C6A}" type="presOf" srcId="{B71E5A4D-9AF8-41FE-8653-9BFECBC5DF11}" destId="{7290B61C-CB24-4BB8-9C10-165E46BADE87}" srcOrd="0" destOrd="0" presId="urn:microsoft.com/office/officeart/2016/7/layout/HexagonTimeline"/>
    <dgm:cxn modelId="{BC36105A-8A9F-483A-85B7-3420A63FEF51}" type="presOf" srcId="{35F4C0FC-4908-4CBF-875B-453227587CB9}" destId="{1D1A5421-0BC2-409A-A523-9CCE2503453C}" srcOrd="0" destOrd="0" presId="urn:microsoft.com/office/officeart/2016/7/layout/HexagonTimeline"/>
    <dgm:cxn modelId="{85ED4385-2C3E-4573-AFDB-E2222CD72113}" srcId="{A8390424-D966-4663-922D-3C269E3EC5DA}" destId="{35716DCC-DA03-4486-89BB-C8A33CCFA70F}" srcOrd="6" destOrd="0" parTransId="{64875035-A60F-48B0-A33A-ACFA2B5273AF}" sibTransId="{061B9713-ED64-472E-BAF1-0C238F91E39F}"/>
    <dgm:cxn modelId="{57970F8B-DC45-4A46-882F-8A4509A9E897}" srcId="{B71E5A4D-9AF8-41FE-8653-9BFECBC5DF11}" destId="{9480A3DF-766D-4C54-B739-DD80E5467E33}" srcOrd="0" destOrd="0" parTransId="{360FAA25-06DD-4F04-A9FF-5290EAD9DF28}" sibTransId="{1A8F51F3-00DA-4FE1-BCF5-B59C13780038}"/>
    <dgm:cxn modelId="{6F131E8C-7389-451A-8143-36AAF6F81CF4}" srcId="{AD3E8A7D-BD12-4EDE-9C3B-468CD36BA1C4}" destId="{4C97AD05-931A-408A-8E9B-AC81D2997C5F}" srcOrd="0" destOrd="0" parTransId="{75CEFD5F-A481-4784-91BC-922CCECD8705}" sibTransId="{30173702-47E1-470B-B774-78553ED20225}"/>
    <dgm:cxn modelId="{DA69558E-DA2A-44E3-A898-8381FA41D44F}" srcId="{A8390424-D966-4663-922D-3C269E3EC5DA}" destId="{06FB4B58-0FED-40E4-980D-4117711C015F}" srcOrd="3" destOrd="0" parTransId="{1B9C4261-C803-498F-88B2-DA298264A8F1}" sibTransId="{7C81A21E-682D-406E-AE3D-E5331A8C4C1A}"/>
    <dgm:cxn modelId="{5CAE8591-F183-4ABE-9B55-B5B72D2F9610}" srcId="{A8390424-D966-4663-922D-3C269E3EC5DA}" destId="{B71E5A4D-9AF8-41FE-8653-9BFECBC5DF11}" srcOrd="0" destOrd="0" parTransId="{81E1C1DB-47F7-4E51-B996-DD1B00842AA2}" sibTransId="{D4657DCA-A577-424F-823C-B51DFD747BB6}"/>
    <dgm:cxn modelId="{B64AEB9A-DD52-445F-B865-DC6A446397E2}" type="presOf" srcId="{06FB4B58-0FED-40E4-980D-4117711C015F}" destId="{B4CCD7EF-DEE3-497C-AC46-CA4688BE57CD}" srcOrd="0" destOrd="0" presId="urn:microsoft.com/office/officeart/2016/7/layout/HexagonTimeline"/>
    <dgm:cxn modelId="{4F2F339D-795A-493F-A79E-C5036BEE02B8}" srcId="{06FB4B58-0FED-40E4-980D-4117711C015F}" destId="{762A1318-3130-4884-AE00-A8CAC0431F1E}" srcOrd="0" destOrd="0" parTransId="{4F8F308C-A0F9-425D-A2ED-64885C5EF848}" sibTransId="{BACDC438-F66C-4D57-8641-18D6B81CC0AC}"/>
    <dgm:cxn modelId="{0E17A89E-8E04-4B4B-B3A9-5B0B743259EF}" type="presOf" srcId="{AD3E8A7D-BD12-4EDE-9C3B-468CD36BA1C4}" destId="{0850A74B-A11F-4338-8CA8-5AAF71F4DDFA}" srcOrd="0" destOrd="0" presId="urn:microsoft.com/office/officeart/2016/7/layout/HexagonTimeline"/>
    <dgm:cxn modelId="{F99D42A6-BB6A-4D1A-B58B-4B68E9B10892}" srcId="{A8390424-D966-4663-922D-3C269E3EC5DA}" destId="{AD3E8A7D-BD12-4EDE-9C3B-468CD36BA1C4}" srcOrd="5" destOrd="0" parTransId="{859C9A87-0094-43FB-B486-D9F1DB2CC941}" sibTransId="{B07D7BEE-574F-4A65-921C-0380D85EA6A4}"/>
    <dgm:cxn modelId="{B178DBBC-A445-4604-827C-907F2EC4AB8A}" type="presOf" srcId="{9480A3DF-766D-4C54-B739-DD80E5467E33}" destId="{93A48813-3C34-4239-8142-247AF8DD623D}" srcOrd="0" destOrd="0" presId="urn:microsoft.com/office/officeart/2016/7/layout/HexagonTimeline"/>
    <dgm:cxn modelId="{9A51DFE9-F412-4627-840A-7DD0964538C4}" type="presOf" srcId="{16112024-0ADC-49D3-98C0-6A4ACFE94921}" destId="{195FAFE3-4668-48B4-9EF4-FD7A298A8F95}" srcOrd="0" destOrd="0" presId="urn:microsoft.com/office/officeart/2016/7/layout/HexagonTimeline"/>
    <dgm:cxn modelId="{D3D3C8EB-C58A-4783-A215-3590415A3EAF}" srcId="{15D197B4-4382-44D8-A39E-0BA4B7921BE8}" destId="{35F4C0FC-4908-4CBF-875B-453227587CB9}" srcOrd="0" destOrd="0" parTransId="{B184C2CD-8DB4-4BD3-897F-06DEE21C55F1}" sibTransId="{7E53F4EC-CC6B-45B9-81B2-3416DBCBCCB6}"/>
    <dgm:cxn modelId="{4A6135EE-9CF4-41C6-8F6B-744AFAD3B5A2}" srcId="{A8390424-D966-4663-922D-3C269E3EC5DA}" destId="{467FF9BB-CD6F-4C4E-819D-D0D170B5DFAE}" srcOrd="4" destOrd="0" parTransId="{8314F631-47F4-445F-9B83-76BCF2B06130}" sibTransId="{394163B4-2FEB-4109-BFCE-D1FB49A24946}"/>
    <dgm:cxn modelId="{612886EE-C235-42B8-9CEE-7F2C1260B24F}" srcId="{A8390424-D966-4663-922D-3C269E3EC5DA}" destId="{15D197B4-4382-44D8-A39E-0BA4B7921BE8}" srcOrd="2" destOrd="0" parTransId="{893D1C3A-1257-44EC-86BC-735200F1BA32}" sibTransId="{B08E6986-7B4C-4839-AE98-C1529297DEB2}"/>
    <dgm:cxn modelId="{2C4367FE-2249-4ACE-8232-EE3F00EC872D}" type="presOf" srcId="{A7F748AD-F298-471B-AE4F-64F8EF5226B1}" destId="{B5D356C8-E11F-41A6-A792-BC661770FF2D}" srcOrd="0" destOrd="0" presId="urn:microsoft.com/office/officeart/2016/7/layout/HexagonTimeline"/>
    <dgm:cxn modelId="{627011FF-A1F8-4490-AF2C-57BC0C83DF5C}" type="presOf" srcId="{762A1318-3130-4884-AE00-A8CAC0431F1E}" destId="{00DCAEC3-4122-43F0-851E-87CAF4AD9EEC}" srcOrd="0" destOrd="0" presId="urn:microsoft.com/office/officeart/2016/7/layout/HexagonTimeline"/>
    <dgm:cxn modelId="{68E064FF-6903-4154-B342-7CBF4A36DCED}" type="presParOf" srcId="{F5109CA1-5BBA-4718-A648-F64C7EB5C28C}" destId="{56A2F639-5432-4780-8C38-2301547A299F}" srcOrd="0" destOrd="0" presId="urn:microsoft.com/office/officeart/2016/7/layout/HexagonTimeline"/>
    <dgm:cxn modelId="{FAF3AC7E-D2FF-409C-9EF5-2C3578EE0B92}" type="presParOf" srcId="{56A2F639-5432-4780-8C38-2301547A299F}" destId="{7290B61C-CB24-4BB8-9C10-165E46BADE87}" srcOrd="0" destOrd="0" presId="urn:microsoft.com/office/officeart/2016/7/layout/HexagonTimeline"/>
    <dgm:cxn modelId="{B258E3CB-9085-4096-8D30-7C80A08CD543}" type="presParOf" srcId="{56A2F639-5432-4780-8C38-2301547A299F}" destId="{93A48813-3C34-4239-8142-247AF8DD623D}" srcOrd="1" destOrd="0" presId="urn:microsoft.com/office/officeart/2016/7/layout/HexagonTimeline"/>
    <dgm:cxn modelId="{876EC038-A90D-4D58-954A-4DE80CF8B0C2}" type="presParOf" srcId="{56A2F639-5432-4780-8C38-2301547A299F}" destId="{00AFA057-F595-48C8-8A35-9F8A5DAD2A3B}" srcOrd="2" destOrd="0" presId="urn:microsoft.com/office/officeart/2016/7/layout/HexagonTimeline"/>
    <dgm:cxn modelId="{F5575BC3-6675-48E1-86EB-28D371E77316}" type="presParOf" srcId="{56A2F639-5432-4780-8C38-2301547A299F}" destId="{072368C7-A99E-4B69-BFC7-428842918476}" srcOrd="3" destOrd="0" presId="urn:microsoft.com/office/officeart/2016/7/layout/HexagonTimeline"/>
    <dgm:cxn modelId="{0EFEBB61-DF05-4181-91E1-03D8FCB8E079}" type="presParOf" srcId="{56A2F639-5432-4780-8C38-2301547A299F}" destId="{0264FCA6-A9CB-4B1A-8BD6-B3B33F8089FD}" srcOrd="4" destOrd="0" presId="urn:microsoft.com/office/officeart/2016/7/layout/HexagonTimeline"/>
    <dgm:cxn modelId="{CC7F1B74-D9E3-4E0D-AAE6-7AD63BC70DE0}" type="presParOf" srcId="{F5109CA1-5BBA-4718-A648-F64C7EB5C28C}" destId="{461C0F5F-6596-4532-B12E-01DE65785E82}" srcOrd="1" destOrd="0" presId="urn:microsoft.com/office/officeart/2016/7/layout/HexagonTimeline"/>
    <dgm:cxn modelId="{2B19C78E-C799-4B74-AEAF-B6B8716207B4}" type="presParOf" srcId="{F5109CA1-5BBA-4718-A648-F64C7EB5C28C}" destId="{38E2E648-F80B-4D55-9E68-A9FD18ADC62D}" srcOrd="2" destOrd="0" presId="urn:microsoft.com/office/officeart/2016/7/layout/HexagonTimeline"/>
    <dgm:cxn modelId="{B7E26AF7-9982-4BC0-A89D-55CD618C19A3}" type="presParOf" srcId="{38E2E648-F80B-4D55-9E68-A9FD18ADC62D}" destId="{C8AA89B7-FA91-47B5-8744-2D66A7904D8F}" srcOrd="0" destOrd="0" presId="urn:microsoft.com/office/officeart/2016/7/layout/HexagonTimeline"/>
    <dgm:cxn modelId="{D76F61D0-EE9A-4C88-AA89-E8750498EB02}" type="presParOf" srcId="{38E2E648-F80B-4D55-9E68-A9FD18ADC62D}" destId="{B5D356C8-E11F-41A6-A792-BC661770FF2D}" srcOrd="1" destOrd="0" presId="urn:microsoft.com/office/officeart/2016/7/layout/HexagonTimeline"/>
    <dgm:cxn modelId="{85C1BC04-B1A5-44CD-AC14-C193DC8E4ACD}" type="presParOf" srcId="{38E2E648-F80B-4D55-9E68-A9FD18ADC62D}" destId="{8D6F95AB-CA15-466F-A52C-C26BF3085D47}" srcOrd="2" destOrd="0" presId="urn:microsoft.com/office/officeart/2016/7/layout/HexagonTimeline"/>
    <dgm:cxn modelId="{05182B20-F390-4C3E-A952-A0DD44333CAB}" type="presParOf" srcId="{38E2E648-F80B-4D55-9E68-A9FD18ADC62D}" destId="{EEC58AE0-D07E-448F-B477-8FD32CC5C3D0}" srcOrd="3" destOrd="0" presId="urn:microsoft.com/office/officeart/2016/7/layout/HexagonTimeline"/>
    <dgm:cxn modelId="{4CF8459C-39BF-4D18-8D28-D76ED1AB6B08}" type="presParOf" srcId="{38E2E648-F80B-4D55-9E68-A9FD18ADC62D}" destId="{42204030-2B80-4C72-8487-BFA880CF7598}" srcOrd="4" destOrd="0" presId="urn:microsoft.com/office/officeart/2016/7/layout/HexagonTimeline"/>
    <dgm:cxn modelId="{4B86F155-AE08-4CE5-956E-6CACF4656A83}" type="presParOf" srcId="{F5109CA1-5BBA-4718-A648-F64C7EB5C28C}" destId="{4C67765C-1683-4856-9B9F-BFE0617018CB}" srcOrd="3" destOrd="0" presId="urn:microsoft.com/office/officeart/2016/7/layout/HexagonTimeline"/>
    <dgm:cxn modelId="{AEC1BA88-0A8E-4088-BDDF-8432F7EBCB93}" type="presParOf" srcId="{F5109CA1-5BBA-4718-A648-F64C7EB5C28C}" destId="{0B946FA0-A029-40B5-8963-8D6203879CA9}" srcOrd="4" destOrd="0" presId="urn:microsoft.com/office/officeart/2016/7/layout/HexagonTimeline"/>
    <dgm:cxn modelId="{BAF17EE5-179F-4A83-9EA4-B60FB982B5A8}" type="presParOf" srcId="{0B946FA0-A029-40B5-8963-8D6203879CA9}" destId="{C7C5BE42-9B02-4C75-B996-3F5950EB9350}" srcOrd="0" destOrd="0" presId="urn:microsoft.com/office/officeart/2016/7/layout/HexagonTimeline"/>
    <dgm:cxn modelId="{54F63661-F078-4E4E-958B-EFCE41A330FF}" type="presParOf" srcId="{0B946FA0-A029-40B5-8963-8D6203879CA9}" destId="{1D1A5421-0BC2-409A-A523-9CCE2503453C}" srcOrd="1" destOrd="0" presId="urn:microsoft.com/office/officeart/2016/7/layout/HexagonTimeline"/>
    <dgm:cxn modelId="{6B345E16-A2E8-4E40-A52A-CA998A89EA25}" type="presParOf" srcId="{0B946FA0-A029-40B5-8963-8D6203879CA9}" destId="{01194545-0FFC-4D53-A610-A1CFA1EEE258}" srcOrd="2" destOrd="0" presId="urn:microsoft.com/office/officeart/2016/7/layout/HexagonTimeline"/>
    <dgm:cxn modelId="{51BA9058-DF95-4B99-B656-C7AF160F884C}" type="presParOf" srcId="{0B946FA0-A029-40B5-8963-8D6203879CA9}" destId="{28534756-DB89-4089-B842-41EFE8397D1B}" srcOrd="3" destOrd="0" presId="urn:microsoft.com/office/officeart/2016/7/layout/HexagonTimeline"/>
    <dgm:cxn modelId="{D68B5284-3ABE-4A26-BA2A-2AED5F643F1D}" type="presParOf" srcId="{0B946FA0-A029-40B5-8963-8D6203879CA9}" destId="{CC9D26BD-FEB2-4364-897F-F2B7922F7B4A}" srcOrd="4" destOrd="0" presId="urn:microsoft.com/office/officeart/2016/7/layout/HexagonTimeline"/>
    <dgm:cxn modelId="{C24AAEC6-F404-4A9C-8016-3DDE18FD1B16}" type="presParOf" srcId="{F5109CA1-5BBA-4718-A648-F64C7EB5C28C}" destId="{36A253D1-22FF-404C-825B-E8A4AA01597F}" srcOrd="5" destOrd="0" presId="urn:microsoft.com/office/officeart/2016/7/layout/HexagonTimeline"/>
    <dgm:cxn modelId="{24535E44-3D08-4A3A-ADE1-7881FB6B5363}" type="presParOf" srcId="{F5109CA1-5BBA-4718-A648-F64C7EB5C28C}" destId="{B0F5B577-BD1B-479A-8B08-FBE709BF41F0}" srcOrd="6" destOrd="0" presId="urn:microsoft.com/office/officeart/2016/7/layout/HexagonTimeline"/>
    <dgm:cxn modelId="{EA05A8A5-6F0B-4907-AFFC-F98C0F284DE7}" type="presParOf" srcId="{B0F5B577-BD1B-479A-8B08-FBE709BF41F0}" destId="{B4CCD7EF-DEE3-497C-AC46-CA4688BE57CD}" srcOrd="0" destOrd="0" presId="urn:microsoft.com/office/officeart/2016/7/layout/HexagonTimeline"/>
    <dgm:cxn modelId="{BF1F83EF-8AEB-4BE9-B668-3045F2B6FC06}" type="presParOf" srcId="{B0F5B577-BD1B-479A-8B08-FBE709BF41F0}" destId="{00DCAEC3-4122-43F0-851E-87CAF4AD9EEC}" srcOrd="1" destOrd="0" presId="urn:microsoft.com/office/officeart/2016/7/layout/HexagonTimeline"/>
    <dgm:cxn modelId="{354BBF0B-A2E1-41AD-8433-561F90A45431}" type="presParOf" srcId="{B0F5B577-BD1B-479A-8B08-FBE709BF41F0}" destId="{260C44D0-F483-4ABB-8638-CB0FDC040F83}" srcOrd="2" destOrd="0" presId="urn:microsoft.com/office/officeart/2016/7/layout/HexagonTimeline"/>
    <dgm:cxn modelId="{9B826420-21B8-49D4-A9B2-1E0022BB23AE}" type="presParOf" srcId="{B0F5B577-BD1B-479A-8B08-FBE709BF41F0}" destId="{17BA1F20-E28D-4CEE-B87E-0ADDF0DA57E0}" srcOrd="3" destOrd="0" presId="urn:microsoft.com/office/officeart/2016/7/layout/HexagonTimeline"/>
    <dgm:cxn modelId="{934F16B3-2610-48DF-9292-38524E63AA8B}" type="presParOf" srcId="{B0F5B577-BD1B-479A-8B08-FBE709BF41F0}" destId="{86A17D4D-7793-4DEA-B30A-8DDD90F70745}" srcOrd="4" destOrd="0" presId="urn:microsoft.com/office/officeart/2016/7/layout/HexagonTimeline"/>
    <dgm:cxn modelId="{FC9532C1-453A-406A-ABFF-A3F105786C9A}" type="presParOf" srcId="{F5109CA1-5BBA-4718-A648-F64C7EB5C28C}" destId="{D561B6E1-FDD2-4ACE-A2EE-2799DF9D89CA}" srcOrd="7" destOrd="0" presId="urn:microsoft.com/office/officeart/2016/7/layout/HexagonTimeline"/>
    <dgm:cxn modelId="{A438E127-0D18-402B-ADB4-2A375DBCA267}" type="presParOf" srcId="{F5109CA1-5BBA-4718-A648-F64C7EB5C28C}" destId="{2CC0ACB6-E1C1-46CB-908B-2E66CB88ECD5}" srcOrd="8" destOrd="0" presId="urn:microsoft.com/office/officeart/2016/7/layout/HexagonTimeline"/>
    <dgm:cxn modelId="{5D170632-C5B5-4BE9-9AAA-8E8F1A3C37F8}" type="presParOf" srcId="{2CC0ACB6-E1C1-46CB-908B-2E66CB88ECD5}" destId="{C8B68F82-529D-4719-9308-B1A0191F146E}" srcOrd="0" destOrd="0" presId="urn:microsoft.com/office/officeart/2016/7/layout/HexagonTimeline"/>
    <dgm:cxn modelId="{633767EB-A7D0-4538-A01F-5E5738547EC2}" type="presParOf" srcId="{2CC0ACB6-E1C1-46CB-908B-2E66CB88ECD5}" destId="{A53E7DB5-3C27-463E-A973-2D0F266408C0}" srcOrd="1" destOrd="0" presId="urn:microsoft.com/office/officeart/2016/7/layout/HexagonTimeline"/>
    <dgm:cxn modelId="{2EDBBA87-14C8-4019-848D-252A50E4910B}" type="presParOf" srcId="{2CC0ACB6-E1C1-46CB-908B-2E66CB88ECD5}" destId="{3FB79B8D-BF97-4E73-85B0-030EFC9B9749}" srcOrd="2" destOrd="0" presId="urn:microsoft.com/office/officeart/2016/7/layout/HexagonTimeline"/>
    <dgm:cxn modelId="{B0BED579-383F-452A-9B93-30E6C6722F0E}" type="presParOf" srcId="{2CC0ACB6-E1C1-46CB-908B-2E66CB88ECD5}" destId="{521D38D4-6228-4A73-9CB9-D67AAEEAE758}" srcOrd="3" destOrd="0" presId="urn:microsoft.com/office/officeart/2016/7/layout/HexagonTimeline"/>
    <dgm:cxn modelId="{E11149A9-DFA8-4C0D-BA99-CFAF7E2B2EF7}" type="presParOf" srcId="{2CC0ACB6-E1C1-46CB-908B-2E66CB88ECD5}" destId="{6623F99E-1A80-4ADF-ABBA-AD09FC4134D1}" srcOrd="4" destOrd="0" presId="urn:microsoft.com/office/officeart/2016/7/layout/HexagonTimeline"/>
    <dgm:cxn modelId="{585F4DD0-34F4-4A77-AFA3-F3D5F8B86672}" type="presParOf" srcId="{F5109CA1-5BBA-4718-A648-F64C7EB5C28C}" destId="{8EECDEF6-A01A-4FC8-9657-362F5A6A76AF}" srcOrd="9" destOrd="0" presId="urn:microsoft.com/office/officeart/2016/7/layout/HexagonTimeline"/>
    <dgm:cxn modelId="{9AA52B38-DE2D-4989-8212-1F39FB9FC1D0}" type="presParOf" srcId="{F5109CA1-5BBA-4718-A648-F64C7EB5C28C}" destId="{170D0815-58C9-4F3C-933E-05B1ED85DA40}" srcOrd="10" destOrd="0" presId="urn:microsoft.com/office/officeart/2016/7/layout/HexagonTimeline"/>
    <dgm:cxn modelId="{C9926EBA-76F9-4349-B120-8BABA546C416}" type="presParOf" srcId="{170D0815-58C9-4F3C-933E-05B1ED85DA40}" destId="{0850A74B-A11F-4338-8CA8-5AAF71F4DDFA}" srcOrd="0" destOrd="0" presId="urn:microsoft.com/office/officeart/2016/7/layout/HexagonTimeline"/>
    <dgm:cxn modelId="{A1CBC335-D433-4CA6-A0A0-E1F327688534}" type="presParOf" srcId="{170D0815-58C9-4F3C-933E-05B1ED85DA40}" destId="{038579C2-A4F9-470C-9AF2-1AC4BDDF9159}" srcOrd="1" destOrd="0" presId="urn:microsoft.com/office/officeart/2016/7/layout/HexagonTimeline"/>
    <dgm:cxn modelId="{07B74570-44B6-446C-95B9-E922AE6C23B9}" type="presParOf" srcId="{170D0815-58C9-4F3C-933E-05B1ED85DA40}" destId="{48202155-39BE-46D1-AB60-5E40712386C1}" srcOrd="2" destOrd="0" presId="urn:microsoft.com/office/officeart/2016/7/layout/HexagonTimeline"/>
    <dgm:cxn modelId="{6A22F452-ABAC-4572-B1F9-8C99AA3E60FE}" type="presParOf" srcId="{170D0815-58C9-4F3C-933E-05B1ED85DA40}" destId="{F7E884C0-A60B-4585-9EE3-348F929F5F12}" srcOrd="3" destOrd="0" presId="urn:microsoft.com/office/officeart/2016/7/layout/HexagonTimeline"/>
    <dgm:cxn modelId="{74AF22C1-F546-4148-BD0E-47175683CE82}" type="presParOf" srcId="{170D0815-58C9-4F3C-933E-05B1ED85DA40}" destId="{42BB88F3-D9F1-491A-B269-38FCB6BF492D}" srcOrd="4" destOrd="0" presId="urn:microsoft.com/office/officeart/2016/7/layout/HexagonTimeline"/>
    <dgm:cxn modelId="{96597335-779C-4A6A-A92E-2F39E114BE84}" type="presParOf" srcId="{F5109CA1-5BBA-4718-A648-F64C7EB5C28C}" destId="{D0E02E91-5D7A-49B0-A848-EC4475EE048C}" srcOrd="11" destOrd="0" presId="urn:microsoft.com/office/officeart/2016/7/layout/HexagonTimeline"/>
    <dgm:cxn modelId="{F08D3797-8E6D-42CA-9585-B08768A1DA98}" type="presParOf" srcId="{F5109CA1-5BBA-4718-A648-F64C7EB5C28C}" destId="{61432179-2667-44C3-BAC8-F2012297802A}" srcOrd="12" destOrd="0" presId="urn:microsoft.com/office/officeart/2016/7/layout/HexagonTimeline"/>
    <dgm:cxn modelId="{20F45F7D-1DC0-4AEF-BD9D-6B1B1C132010}" type="presParOf" srcId="{61432179-2667-44C3-BAC8-F2012297802A}" destId="{E1D5A579-8868-4EBC-9102-2CBC65B20143}" srcOrd="0" destOrd="0" presId="urn:microsoft.com/office/officeart/2016/7/layout/HexagonTimeline"/>
    <dgm:cxn modelId="{0A6C1B44-FA08-4A38-9C9C-6592D9D11FFF}" type="presParOf" srcId="{61432179-2667-44C3-BAC8-F2012297802A}" destId="{195FAFE3-4668-48B4-9EF4-FD7A298A8F95}" srcOrd="1" destOrd="0" presId="urn:microsoft.com/office/officeart/2016/7/layout/HexagonTimeline"/>
    <dgm:cxn modelId="{0A03FDB5-E10E-4E99-AFFE-11573FFABF82}" type="presParOf" srcId="{61432179-2667-44C3-BAC8-F2012297802A}" destId="{77BDA0BD-C726-4571-9FDD-734787B69DFB}" srcOrd="2" destOrd="0" presId="urn:microsoft.com/office/officeart/2016/7/layout/HexagonTimeline"/>
    <dgm:cxn modelId="{0B9C5CD3-2690-4247-BBB5-9EB0C42D0712}" type="presParOf" srcId="{61432179-2667-44C3-BAC8-F2012297802A}" destId="{5910813F-8DEE-4C73-85BC-26C0C7F6A89E}" srcOrd="3" destOrd="0" presId="urn:microsoft.com/office/officeart/2016/7/layout/HexagonTimeline"/>
    <dgm:cxn modelId="{29B08693-1F6C-41B1-8089-DD9FD0EFB3E0}" type="presParOf" srcId="{61432179-2667-44C3-BAC8-F2012297802A}" destId="{6DC963D6-205A-4E07-9F74-3F5E33BE14A7}" srcOrd="4" destOrd="0" presId="urn:microsoft.com/office/officeart/2016/7/layout/Hexago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079645-EC16-49A7-A714-C6FA55741DFB}" type="doc">
      <dgm:prSet loTypeId="urn:microsoft.com/office/officeart/2017/3/layout/DropPinTimeline" loCatId="process" qsTypeId="urn:microsoft.com/office/officeart/2005/8/quickstyle/simple1" qsCatId="simple" csTypeId="urn:microsoft.com/office/officeart/2005/8/colors/colorful2" csCatId="colorful" phldr="1"/>
      <dgm:spPr/>
      <dgm:t>
        <a:bodyPr/>
        <a:lstStyle/>
        <a:p>
          <a:endParaRPr lang="en-US"/>
        </a:p>
      </dgm:t>
    </dgm:pt>
    <dgm:pt modelId="{782775BA-3496-4074-BB09-A952DC4965EF}">
      <dgm:prSet/>
      <dgm:spPr/>
      <dgm:t>
        <a:bodyPr/>
        <a:lstStyle/>
        <a:p>
          <a:pPr>
            <a:defRPr b="1"/>
          </a:pPr>
          <a:r>
            <a:rPr lang="en-US"/>
            <a:t>27 Nov. – 9 Dec. 2020</a:t>
          </a:r>
        </a:p>
      </dgm:t>
    </dgm:pt>
    <dgm:pt modelId="{A0291E47-BBBA-4602-842C-A74A565DB066}" type="parTrans" cxnId="{540C8EBB-9539-4B17-9F26-63131C39B3F3}">
      <dgm:prSet/>
      <dgm:spPr/>
      <dgm:t>
        <a:bodyPr/>
        <a:lstStyle/>
        <a:p>
          <a:endParaRPr lang="en-US"/>
        </a:p>
      </dgm:t>
    </dgm:pt>
    <dgm:pt modelId="{0736285A-E622-4C50-B15C-215A02FE4C9D}" type="sibTrans" cxnId="{540C8EBB-9539-4B17-9F26-63131C39B3F3}">
      <dgm:prSet/>
      <dgm:spPr/>
      <dgm:t>
        <a:bodyPr/>
        <a:lstStyle/>
        <a:p>
          <a:endParaRPr lang="en-US"/>
        </a:p>
      </dgm:t>
    </dgm:pt>
    <dgm:pt modelId="{A06C81F4-22B0-45AF-B596-5E647E85AEB0}">
      <dgm:prSet/>
      <dgm:spPr/>
      <dgm:t>
        <a:bodyPr/>
        <a:lstStyle/>
        <a:p>
          <a:r>
            <a:rPr lang="en-US" dirty="0"/>
            <a:t>GJ sent PAPs for 10 claimants who had arrived between 30 July and 18 August 2020 (including HM). Asserted in the PAPS that the SSHD was operating a blanket policy/practice and DPA arguments made.</a:t>
          </a:r>
        </a:p>
      </dgm:t>
    </dgm:pt>
    <dgm:pt modelId="{2318A178-05F3-42A9-9663-99FF097BB62F}" type="parTrans" cxnId="{DBF38202-D8AE-49BB-828A-F910A13962B9}">
      <dgm:prSet/>
      <dgm:spPr/>
      <dgm:t>
        <a:bodyPr/>
        <a:lstStyle/>
        <a:p>
          <a:endParaRPr lang="en-US"/>
        </a:p>
      </dgm:t>
    </dgm:pt>
    <dgm:pt modelId="{D805FCE1-17E2-49C1-A401-90B48C0F9826}" type="sibTrans" cxnId="{DBF38202-D8AE-49BB-828A-F910A13962B9}">
      <dgm:prSet/>
      <dgm:spPr/>
      <dgm:t>
        <a:bodyPr/>
        <a:lstStyle/>
        <a:p>
          <a:endParaRPr lang="en-US"/>
        </a:p>
      </dgm:t>
    </dgm:pt>
    <dgm:pt modelId="{07DFB233-BE73-45BA-ACE7-69B52772D76D}">
      <dgm:prSet/>
      <dgm:spPr/>
      <dgm:t>
        <a:bodyPr/>
        <a:lstStyle/>
        <a:p>
          <a:pPr>
            <a:defRPr b="1"/>
          </a:pPr>
          <a:r>
            <a:rPr lang="en-US"/>
            <a:t>18 Dec. 2020</a:t>
          </a:r>
        </a:p>
      </dgm:t>
    </dgm:pt>
    <dgm:pt modelId="{2C6BECFE-A71B-4C52-AF3C-CFBF879AE069}" type="parTrans" cxnId="{02CA29EF-45A0-4CD9-8E36-8EEE2283984C}">
      <dgm:prSet/>
      <dgm:spPr/>
      <dgm:t>
        <a:bodyPr/>
        <a:lstStyle/>
        <a:p>
          <a:endParaRPr lang="en-US"/>
        </a:p>
      </dgm:t>
    </dgm:pt>
    <dgm:pt modelId="{75E46B91-1382-4453-A9AD-BBE4C4FB7B58}" type="sibTrans" cxnId="{02CA29EF-45A0-4CD9-8E36-8EEE2283984C}">
      <dgm:prSet/>
      <dgm:spPr/>
      <dgm:t>
        <a:bodyPr/>
        <a:lstStyle/>
        <a:p>
          <a:endParaRPr lang="en-US"/>
        </a:p>
      </dgm:t>
    </dgm:pt>
    <dgm:pt modelId="{3FDA0212-77FA-46BC-90AC-6CCE4892E5F6}">
      <dgm:prSet/>
      <dgm:spPr/>
      <dgm:t>
        <a:bodyPr/>
        <a:lstStyle/>
        <a:p>
          <a:r>
            <a:rPr lang="en-US" dirty="0"/>
            <a:t>PAP letters sent by DPG for MA and KH who had arrived between 28 April and 8 May 2020 raising similar legal points as GJ claims.</a:t>
          </a:r>
        </a:p>
      </dgm:t>
    </dgm:pt>
    <dgm:pt modelId="{014841CA-9403-4433-82DA-062E27E9FCD6}" type="parTrans" cxnId="{E74E04A5-31B0-4FDB-BBBE-39A80F900EE3}">
      <dgm:prSet/>
      <dgm:spPr/>
      <dgm:t>
        <a:bodyPr/>
        <a:lstStyle/>
        <a:p>
          <a:endParaRPr lang="en-US"/>
        </a:p>
      </dgm:t>
    </dgm:pt>
    <dgm:pt modelId="{C882957B-E442-437C-817E-A39464381B58}" type="sibTrans" cxnId="{E74E04A5-31B0-4FDB-BBBE-39A80F900EE3}">
      <dgm:prSet/>
      <dgm:spPr/>
      <dgm:t>
        <a:bodyPr/>
        <a:lstStyle/>
        <a:p>
          <a:endParaRPr lang="en-US"/>
        </a:p>
      </dgm:t>
    </dgm:pt>
    <dgm:pt modelId="{673C4AED-1132-4A99-ABB3-7CC9AA50771F}">
      <dgm:prSet/>
      <dgm:spPr/>
      <dgm:t>
        <a:bodyPr/>
        <a:lstStyle/>
        <a:p>
          <a:pPr>
            <a:defRPr b="1"/>
          </a:pPr>
          <a:r>
            <a:rPr lang="en-US"/>
            <a:t>21 Dec. 2020</a:t>
          </a:r>
        </a:p>
      </dgm:t>
    </dgm:pt>
    <dgm:pt modelId="{2A6C613B-0192-4367-A174-AF5E869DCC7C}" type="parTrans" cxnId="{A6DD414E-4F38-48AB-B397-982C96C16202}">
      <dgm:prSet/>
      <dgm:spPr/>
      <dgm:t>
        <a:bodyPr/>
        <a:lstStyle/>
        <a:p>
          <a:endParaRPr lang="en-US"/>
        </a:p>
      </dgm:t>
    </dgm:pt>
    <dgm:pt modelId="{F21D5C57-AA14-4DA7-8268-D6C890A6D596}" type="sibTrans" cxnId="{A6DD414E-4F38-48AB-B397-982C96C16202}">
      <dgm:prSet/>
      <dgm:spPr/>
      <dgm:t>
        <a:bodyPr/>
        <a:lstStyle/>
        <a:p>
          <a:endParaRPr lang="en-US"/>
        </a:p>
      </dgm:t>
    </dgm:pt>
    <dgm:pt modelId="{91EAB06B-BBA0-4AA5-8040-C91E1C8D3E3D}">
      <dgm:prSet/>
      <dgm:spPr/>
      <dgm:t>
        <a:bodyPr/>
        <a:lstStyle/>
        <a:p>
          <a:r>
            <a:rPr lang="en-US" dirty="0"/>
            <a:t>Claims issued protectively by GJ for 5 claimants. </a:t>
          </a:r>
        </a:p>
      </dgm:t>
    </dgm:pt>
    <dgm:pt modelId="{91F095A7-66B1-42CB-8026-CDBDB2C55115}" type="parTrans" cxnId="{4A3B7F15-A1E6-47A3-B2AA-BD4CEA3370CF}">
      <dgm:prSet/>
      <dgm:spPr/>
      <dgm:t>
        <a:bodyPr/>
        <a:lstStyle/>
        <a:p>
          <a:endParaRPr lang="en-US"/>
        </a:p>
      </dgm:t>
    </dgm:pt>
    <dgm:pt modelId="{68A8C960-EE8B-4329-AD0E-A703815634E3}" type="sibTrans" cxnId="{4A3B7F15-A1E6-47A3-B2AA-BD4CEA3370CF}">
      <dgm:prSet/>
      <dgm:spPr/>
      <dgm:t>
        <a:bodyPr/>
        <a:lstStyle/>
        <a:p>
          <a:endParaRPr lang="en-US"/>
        </a:p>
      </dgm:t>
    </dgm:pt>
    <dgm:pt modelId="{A20F79DC-CE6B-4E4F-B9AC-D74AACA5543C}">
      <dgm:prSet/>
      <dgm:spPr/>
      <dgm:t>
        <a:bodyPr/>
        <a:lstStyle/>
        <a:p>
          <a:pPr>
            <a:defRPr b="1"/>
          </a:pPr>
          <a:r>
            <a:rPr lang="en-US"/>
            <a:t>29–30 Dec. 2020</a:t>
          </a:r>
        </a:p>
      </dgm:t>
    </dgm:pt>
    <dgm:pt modelId="{B6F0B244-69B2-47FE-A7D0-46A598B7C891}" type="parTrans" cxnId="{3F45975F-C565-40B6-86BB-DECC785AFEB9}">
      <dgm:prSet/>
      <dgm:spPr/>
      <dgm:t>
        <a:bodyPr/>
        <a:lstStyle/>
        <a:p>
          <a:endParaRPr lang="en-US"/>
        </a:p>
      </dgm:t>
    </dgm:pt>
    <dgm:pt modelId="{E03E60AF-D1A9-4024-8F3A-E2DDDE80AABF}" type="sibTrans" cxnId="{3F45975F-C565-40B6-86BB-DECC785AFEB9}">
      <dgm:prSet/>
      <dgm:spPr/>
      <dgm:t>
        <a:bodyPr/>
        <a:lstStyle/>
        <a:p>
          <a:endParaRPr lang="en-US"/>
        </a:p>
      </dgm:t>
    </dgm:pt>
    <dgm:pt modelId="{D030A1B0-B645-44A8-9389-1F9995364D10}">
      <dgm:prSet/>
      <dgm:spPr/>
      <dgm:t>
        <a:bodyPr/>
        <a:lstStyle/>
        <a:p>
          <a:r>
            <a:rPr lang="en-US"/>
            <a:t>Phones returned to 9 of the 10 GJ clients</a:t>
          </a:r>
        </a:p>
      </dgm:t>
    </dgm:pt>
    <dgm:pt modelId="{80920402-DBD0-401C-847B-9451DB2504CD}" type="parTrans" cxnId="{AD7CA17F-6BD0-4E71-8312-231C652487A1}">
      <dgm:prSet/>
      <dgm:spPr/>
      <dgm:t>
        <a:bodyPr/>
        <a:lstStyle/>
        <a:p>
          <a:endParaRPr lang="en-US"/>
        </a:p>
      </dgm:t>
    </dgm:pt>
    <dgm:pt modelId="{59EF4C70-3650-4086-9C98-4A5EF16E3B66}" type="sibTrans" cxnId="{AD7CA17F-6BD0-4E71-8312-231C652487A1}">
      <dgm:prSet/>
      <dgm:spPr/>
      <dgm:t>
        <a:bodyPr/>
        <a:lstStyle/>
        <a:p>
          <a:endParaRPr lang="en-US"/>
        </a:p>
      </dgm:t>
    </dgm:pt>
    <dgm:pt modelId="{82B17040-C134-4FCA-B9BD-FC952A37DD8D}">
      <dgm:prSet/>
      <dgm:spPr/>
      <dgm:t>
        <a:bodyPr/>
        <a:lstStyle/>
        <a:p>
          <a:pPr>
            <a:defRPr b="1"/>
          </a:pPr>
          <a:r>
            <a:rPr lang="en-US"/>
            <a:t>4 Jan. 2021</a:t>
          </a:r>
        </a:p>
      </dgm:t>
    </dgm:pt>
    <dgm:pt modelId="{E59C5E9D-171B-4CE4-8DC8-67207F1843E5}" type="parTrans" cxnId="{E50C28E2-99EE-458B-94A4-38C2CA5F30BF}">
      <dgm:prSet/>
      <dgm:spPr/>
      <dgm:t>
        <a:bodyPr/>
        <a:lstStyle/>
        <a:p>
          <a:endParaRPr lang="en-US"/>
        </a:p>
      </dgm:t>
    </dgm:pt>
    <dgm:pt modelId="{237C8455-3A35-440F-AF7B-EBC653FBAD4D}" type="sibTrans" cxnId="{E50C28E2-99EE-458B-94A4-38C2CA5F30BF}">
      <dgm:prSet/>
      <dgm:spPr/>
      <dgm:t>
        <a:bodyPr/>
        <a:lstStyle/>
        <a:p>
          <a:endParaRPr lang="en-US"/>
        </a:p>
      </dgm:t>
    </dgm:pt>
    <dgm:pt modelId="{DC2D94E9-3A1C-401D-974A-9046C5C8572F}">
      <dgm:prSet/>
      <dgm:spPr/>
      <dgm:t>
        <a:bodyPr/>
        <a:lstStyle/>
        <a:p>
          <a:r>
            <a:rPr lang="en-US" dirty="0"/>
            <a:t>SSHD PAP responses  to GJ claims assert that “</a:t>
          </a:r>
          <a:r>
            <a:rPr lang="en-US" i="1" dirty="0"/>
            <a:t>as a matter of fact devices are not seized in the case of every migrant who is searched</a:t>
          </a:r>
          <a:r>
            <a:rPr lang="en-US" dirty="0"/>
            <a:t>” and that the assertion that there was a blanket policy was </a:t>
          </a:r>
          <a:r>
            <a:rPr lang="en-US" i="1" dirty="0"/>
            <a:t>“based on anecdote and surmise</a:t>
          </a:r>
          <a:r>
            <a:rPr lang="en-US" dirty="0"/>
            <a:t>”.  Refused to provide disclosure sought, including relevant data protection documents</a:t>
          </a:r>
        </a:p>
        <a:p>
          <a:endParaRPr lang="en-US" dirty="0"/>
        </a:p>
      </dgm:t>
    </dgm:pt>
    <dgm:pt modelId="{8ECB641E-4799-47EC-B662-5FDB5CF57EFE}" type="parTrans" cxnId="{01441838-7143-4FEA-B942-19FFDCFA2C33}">
      <dgm:prSet/>
      <dgm:spPr/>
      <dgm:t>
        <a:bodyPr/>
        <a:lstStyle/>
        <a:p>
          <a:endParaRPr lang="en-US"/>
        </a:p>
      </dgm:t>
    </dgm:pt>
    <dgm:pt modelId="{6068FFAC-F40A-44A2-B85C-E6E04D605F47}" type="sibTrans" cxnId="{01441838-7143-4FEA-B942-19FFDCFA2C33}">
      <dgm:prSet/>
      <dgm:spPr/>
      <dgm:t>
        <a:bodyPr/>
        <a:lstStyle/>
        <a:p>
          <a:endParaRPr lang="en-US"/>
        </a:p>
      </dgm:t>
    </dgm:pt>
    <dgm:pt modelId="{11BC3051-AD4D-4E58-98D1-A1FA4C2C4F73}">
      <dgm:prSet/>
      <dgm:spPr/>
      <dgm:t>
        <a:bodyPr/>
        <a:lstStyle/>
        <a:p>
          <a:pPr>
            <a:defRPr b="1"/>
          </a:pPr>
          <a:r>
            <a:rPr lang="en-US"/>
            <a:t>6 Jan. 2021</a:t>
          </a:r>
        </a:p>
      </dgm:t>
    </dgm:pt>
    <dgm:pt modelId="{0498425B-4056-4481-B8BB-A8948CD5471D}" type="parTrans" cxnId="{F0A70C00-8B1D-4E4C-A906-367BC23E6C36}">
      <dgm:prSet/>
      <dgm:spPr/>
      <dgm:t>
        <a:bodyPr/>
        <a:lstStyle/>
        <a:p>
          <a:endParaRPr lang="en-US"/>
        </a:p>
      </dgm:t>
    </dgm:pt>
    <dgm:pt modelId="{F4C93F69-BE86-4563-9054-F1ADDF181145}" type="sibTrans" cxnId="{F0A70C00-8B1D-4E4C-A906-367BC23E6C36}">
      <dgm:prSet/>
      <dgm:spPr/>
      <dgm:t>
        <a:bodyPr/>
        <a:lstStyle/>
        <a:p>
          <a:endParaRPr lang="en-US"/>
        </a:p>
      </dgm:t>
    </dgm:pt>
    <dgm:pt modelId="{32D445D5-B606-4EC7-A6D3-D040B1DDA69A}">
      <dgm:prSet/>
      <dgm:spPr/>
      <dgm:t>
        <a:bodyPr/>
        <a:lstStyle/>
        <a:p>
          <a:r>
            <a:rPr lang="en-US" dirty="0"/>
            <a:t>SSHD invites GJ claimants to withdraw all claims on the basis that they are academic since phones (save for WM’s) have been returned.</a:t>
          </a:r>
        </a:p>
      </dgm:t>
    </dgm:pt>
    <dgm:pt modelId="{15079E4A-D550-431A-A8D2-AA79E162EF68}" type="parTrans" cxnId="{BB39D374-16FC-48E5-9CCC-2BD17E2CBAF7}">
      <dgm:prSet/>
      <dgm:spPr/>
      <dgm:t>
        <a:bodyPr/>
        <a:lstStyle/>
        <a:p>
          <a:endParaRPr lang="en-US"/>
        </a:p>
      </dgm:t>
    </dgm:pt>
    <dgm:pt modelId="{74DB08BF-DDEB-4216-818E-C09F3EFADC9C}" type="sibTrans" cxnId="{BB39D374-16FC-48E5-9CCC-2BD17E2CBAF7}">
      <dgm:prSet/>
      <dgm:spPr/>
      <dgm:t>
        <a:bodyPr/>
        <a:lstStyle/>
        <a:p>
          <a:endParaRPr lang="en-US"/>
        </a:p>
      </dgm:t>
    </dgm:pt>
    <dgm:pt modelId="{F38F071B-B5C7-465E-917A-38756C182839}" type="pres">
      <dgm:prSet presAssocID="{F9079645-EC16-49A7-A714-C6FA55741DFB}" presName="root" presStyleCnt="0">
        <dgm:presLayoutVars>
          <dgm:chMax/>
          <dgm:chPref/>
          <dgm:animLvl val="lvl"/>
        </dgm:presLayoutVars>
      </dgm:prSet>
      <dgm:spPr/>
    </dgm:pt>
    <dgm:pt modelId="{29EDF361-76AA-435A-94DB-F2C3B761CB3B}" type="pres">
      <dgm:prSet presAssocID="{F9079645-EC16-49A7-A714-C6FA55741DFB}" presName="divider" presStyleLbl="fgAcc1" presStyleIdx="0" presStyleCnt="7"/>
      <dgm:spPr>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tailEnd type="triangle" w="lg" len="lg"/>
        </a:ln>
        <a:effectLst/>
      </dgm:spPr>
    </dgm:pt>
    <dgm:pt modelId="{8BF5A68C-3ECF-4589-971A-B7A891DDB4BA}" type="pres">
      <dgm:prSet presAssocID="{F9079645-EC16-49A7-A714-C6FA55741DFB}" presName="nodes" presStyleCnt="0">
        <dgm:presLayoutVars>
          <dgm:chMax/>
          <dgm:chPref/>
          <dgm:animLvl val="lvl"/>
        </dgm:presLayoutVars>
      </dgm:prSet>
      <dgm:spPr/>
    </dgm:pt>
    <dgm:pt modelId="{6285AFE5-9007-4A05-B383-E7657CCE9216}" type="pres">
      <dgm:prSet presAssocID="{782775BA-3496-4074-BB09-A952DC4965EF}" presName="composite" presStyleCnt="0"/>
      <dgm:spPr/>
    </dgm:pt>
    <dgm:pt modelId="{DB231D3B-FC9F-43C8-BA69-CD998FED6ABE}" type="pres">
      <dgm:prSet presAssocID="{782775BA-3496-4074-BB09-A952DC4965EF}" presName="ConnectorPoint" presStyleLbl="lnNode1" presStyleIdx="0" presStyleCnt="6"/>
      <dgm:spPr>
        <a:solidFill>
          <a:schemeClr val="accent2">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CE8386F2-4D80-4D71-BF9B-B632CDDFB3C4}" type="pres">
      <dgm:prSet presAssocID="{782775BA-3496-4074-BB09-A952DC4965EF}" presName="DropPinPlaceHolder" presStyleCnt="0"/>
      <dgm:spPr/>
    </dgm:pt>
    <dgm:pt modelId="{BC27AACF-ADD2-4223-A2BA-5770A0C28A24}" type="pres">
      <dgm:prSet presAssocID="{782775BA-3496-4074-BB09-A952DC4965EF}" presName="DropPin" presStyleLbl="alignNode1" presStyleIdx="0" presStyleCnt="6"/>
      <dgm:spPr/>
    </dgm:pt>
    <dgm:pt modelId="{3EF791FE-5503-4848-886B-CAFC51809635}" type="pres">
      <dgm:prSet presAssocID="{782775BA-3496-4074-BB09-A952DC4965EF}" presName="Ellipse" presStyleLbl="fgAcc1" presStyleIdx="1" presStyleCnt="7"/>
      <dgm:spPr>
        <a:solidFill>
          <a:schemeClr val="lt1">
            <a:alpha val="90000"/>
            <a:hueOff val="0"/>
            <a:satOff val="0"/>
            <a:lumOff val="0"/>
            <a:alphaOff val="0"/>
          </a:schemeClr>
        </a:solidFill>
        <a:ln w="12700" cap="flat" cmpd="sng" algn="ctr">
          <a:noFill/>
          <a:prstDash val="solid"/>
          <a:miter lim="800000"/>
        </a:ln>
        <a:effectLst/>
      </dgm:spPr>
    </dgm:pt>
    <dgm:pt modelId="{26905A1B-884F-4333-A653-349AE86FAC02}" type="pres">
      <dgm:prSet presAssocID="{782775BA-3496-4074-BB09-A952DC4965EF}" presName="L2TextContainer" presStyleLbl="revTx" presStyleIdx="0" presStyleCnt="12">
        <dgm:presLayoutVars>
          <dgm:bulletEnabled val="1"/>
        </dgm:presLayoutVars>
      </dgm:prSet>
      <dgm:spPr/>
    </dgm:pt>
    <dgm:pt modelId="{E8A2B3BB-3495-4478-8F14-BDA415A5F95D}" type="pres">
      <dgm:prSet presAssocID="{782775BA-3496-4074-BB09-A952DC4965EF}" presName="L1TextContainer" presStyleLbl="revTx" presStyleIdx="1" presStyleCnt="12">
        <dgm:presLayoutVars>
          <dgm:chMax val="1"/>
          <dgm:chPref val="1"/>
          <dgm:bulletEnabled val="1"/>
        </dgm:presLayoutVars>
      </dgm:prSet>
      <dgm:spPr/>
    </dgm:pt>
    <dgm:pt modelId="{71A2C661-D5A5-4866-B3D0-B56C6D052521}" type="pres">
      <dgm:prSet presAssocID="{782775BA-3496-4074-BB09-A952DC4965EF}" presName="ConnectLine" presStyleLbl="sibTrans1D1" presStyleIdx="0" presStyleCnt="6"/>
      <dgm:spPr>
        <a:noFill/>
        <a:ln w="12700" cap="flat" cmpd="sng" algn="ctr">
          <a:solidFill>
            <a:schemeClr val="accent2">
              <a:hueOff val="0"/>
              <a:satOff val="0"/>
              <a:lumOff val="0"/>
              <a:alphaOff val="0"/>
            </a:schemeClr>
          </a:solidFill>
          <a:prstDash val="dash"/>
          <a:miter lim="800000"/>
        </a:ln>
        <a:effectLst/>
      </dgm:spPr>
    </dgm:pt>
    <dgm:pt modelId="{502B7C44-F1FB-4139-88FE-3E123A513CC4}" type="pres">
      <dgm:prSet presAssocID="{782775BA-3496-4074-BB09-A952DC4965EF}" presName="EmptyPlaceHolder" presStyleCnt="0"/>
      <dgm:spPr/>
    </dgm:pt>
    <dgm:pt modelId="{D7955E7B-36E0-414E-9B6B-3970250DC7D7}" type="pres">
      <dgm:prSet presAssocID="{0736285A-E622-4C50-B15C-215A02FE4C9D}" presName="spaceBetweenRectangles" presStyleCnt="0"/>
      <dgm:spPr/>
    </dgm:pt>
    <dgm:pt modelId="{50CB7A51-78A6-4FC3-9379-6A877365182B}" type="pres">
      <dgm:prSet presAssocID="{07DFB233-BE73-45BA-ACE7-69B52772D76D}" presName="composite" presStyleCnt="0"/>
      <dgm:spPr/>
    </dgm:pt>
    <dgm:pt modelId="{9FE3044D-AEE4-450C-ACC8-45A7361C15E3}" type="pres">
      <dgm:prSet presAssocID="{07DFB233-BE73-45BA-ACE7-69B52772D76D}" presName="ConnectorPoint" presStyleLbl="lnNode1" presStyleIdx="1" presStyleCnt="6"/>
      <dgm:spPr>
        <a:solidFill>
          <a:schemeClr val="accent2">
            <a:hueOff val="-291073"/>
            <a:satOff val="-16786"/>
            <a:lumOff val="1726"/>
            <a:alphaOff val="0"/>
          </a:schemeClr>
        </a:solidFill>
        <a:ln w="6350" cap="flat" cmpd="sng" algn="ctr">
          <a:solidFill>
            <a:schemeClr val="lt1">
              <a:hueOff val="0"/>
              <a:satOff val="0"/>
              <a:lumOff val="0"/>
              <a:alphaOff val="0"/>
            </a:schemeClr>
          </a:solidFill>
          <a:prstDash val="solid"/>
          <a:miter lim="800000"/>
        </a:ln>
        <a:effectLst/>
      </dgm:spPr>
    </dgm:pt>
    <dgm:pt modelId="{6A1958E0-4D24-4CE6-8AFB-36D32C623E39}" type="pres">
      <dgm:prSet presAssocID="{07DFB233-BE73-45BA-ACE7-69B52772D76D}" presName="DropPinPlaceHolder" presStyleCnt="0"/>
      <dgm:spPr/>
    </dgm:pt>
    <dgm:pt modelId="{6FDD2271-2B0D-41AA-AB1B-A1019287B9D1}" type="pres">
      <dgm:prSet presAssocID="{07DFB233-BE73-45BA-ACE7-69B52772D76D}" presName="DropPin" presStyleLbl="alignNode1" presStyleIdx="1" presStyleCnt="6"/>
      <dgm:spPr/>
    </dgm:pt>
    <dgm:pt modelId="{34CED577-6313-4DB8-88AB-383E43C2BA8A}" type="pres">
      <dgm:prSet presAssocID="{07DFB233-BE73-45BA-ACE7-69B52772D76D}" presName="Ellipse" presStyleLbl="fgAcc1" presStyleIdx="2" presStyleCnt="7"/>
      <dgm:spPr>
        <a:solidFill>
          <a:schemeClr val="lt1">
            <a:alpha val="90000"/>
            <a:hueOff val="0"/>
            <a:satOff val="0"/>
            <a:lumOff val="0"/>
            <a:alphaOff val="0"/>
          </a:schemeClr>
        </a:solidFill>
        <a:ln w="12700" cap="flat" cmpd="sng" algn="ctr">
          <a:noFill/>
          <a:prstDash val="solid"/>
          <a:miter lim="800000"/>
        </a:ln>
        <a:effectLst/>
      </dgm:spPr>
    </dgm:pt>
    <dgm:pt modelId="{E089EA48-E223-4E23-B220-C8E88FD99904}" type="pres">
      <dgm:prSet presAssocID="{07DFB233-BE73-45BA-ACE7-69B52772D76D}" presName="L2TextContainer" presStyleLbl="revTx" presStyleIdx="2" presStyleCnt="12">
        <dgm:presLayoutVars>
          <dgm:bulletEnabled val="1"/>
        </dgm:presLayoutVars>
      </dgm:prSet>
      <dgm:spPr/>
    </dgm:pt>
    <dgm:pt modelId="{6BB1B526-CD38-42C9-8D2E-6EC244DD6087}" type="pres">
      <dgm:prSet presAssocID="{07DFB233-BE73-45BA-ACE7-69B52772D76D}" presName="L1TextContainer" presStyleLbl="revTx" presStyleIdx="3" presStyleCnt="12">
        <dgm:presLayoutVars>
          <dgm:chMax val="1"/>
          <dgm:chPref val="1"/>
          <dgm:bulletEnabled val="1"/>
        </dgm:presLayoutVars>
      </dgm:prSet>
      <dgm:spPr/>
    </dgm:pt>
    <dgm:pt modelId="{558D686A-7F1D-44EF-ACD9-8950CB9F87A4}" type="pres">
      <dgm:prSet presAssocID="{07DFB233-BE73-45BA-ACE7-69B52772D76D}" presName="ConnectLine" presStyleLbl="sibTrans1D1" presStyleIdx="1" presStyleCnt="6"/>
      <dgm:spPr>
        <a:noFill/>
        <a:ln w="12700" cap="flat" cmpd="sng" algn="ctr">
          <a:solidFill>
            <a:schemeClr val="accent2">
              <a:hueOff val="-291073"/>
              <a:satOff val="-16786"/>
              <a:lumOff val="1726"/>
              <a:alphaOff val="0"/>
            </a:schemeClr>
          </a:solidFill>
          <a:prstDash val="dash"/>
          <a:miter lim="800000"/>
        </a:ln>
        <a:effectLst/>
      </dgm:spPr>
    </dgm:pt>
    <dgm:pt modelId="{9135C69D-9CED-4395-B52F-1F2F32DCD127}" type="pres">
      <dgm:prSet presAssocID="{07DFB233-BE73-45BA-ACE7-69B52772D76D}" presName="EmptyPlaceHolder" presStyleCnt="0"/>
      <dgm:spPr/>
    </dgm:pt>
    <dgm:pt modelId="{6ACDA196-09AC-4754-9A1D-58F7BDC0659F}" type="pres">
      <dgm:prSet presAssocID="{75E46B91-1382-4453-A9AD-BBE4C4FB7B58}" presName="spaceBetweenRectangles" presStyleCnt="0"/>
      <dgm:spPr/>
    </dgm:pt>
    <dgm:pt modelId="{A82F3A73-C104-4CF7-8738-3D6175DEF642}" type="pres">
      <dgm:prSet presAssocID="{673C4AED-1132-4A99-ABB3-7CC9AA50771F}" presName="composite" presStyleCnt="0"/>
      <dgm:spPr/>
    </dgm:pt>
    <dgm:pt modelId="{6A5E2C9A-C48A-4509-B27F-D022110AAA2A}" type="pres">
      <dgm:prSet presAssocID="{673C4AED-1132-4A99-ABB3-7CC9AA50771F}" presName="ConnectorPoint" presStyleLbl="lnNode1" presStyleIdx="2" presStyleCnt="6"/>
      <dgm:spPr>
        <a:solidFill>
          <a:schemeClr val="accent2">
            <a:hueOff val="-582145"/>
            <a:satOff val="-33571"/>
            <a:lumOff val="3451"/>
            <a:alphaOff val="0"/>
          </a:schemeClr>
        </a:solidFill>
        <a:ln w="6350" cap="flat" cmpd="sng" algn="ctr">
          <a:solidFill>
            <a:schemeClr val="lt1">
              <a:hueOff val="0"/>
              <a:satOff val="0"/>
              <a:lumOff val="0"/>
              <a:alphaOff val="0"/>
            </a:schemeClr>
          </a:solidFill>
          <a:prstDash val="solid"/>
          <a:miter lim="800000"/>
        </a:ln>
        <a:effectLst/>
      </dgm:spPr>
    </dgm:pt>
    <dgm:pt modelId="{3C66F40F-6D78-4683-AB38-A02493420E98}" type="pres">
      <dgm:prSet presAssocID="{673C4AED-1132-4A99-ABB3-7CC9AA50771F}" presName="DropPinPlaceHolder" presStyleCnt="0"/>
      <dgm:spPr/>
    </dgm:pt>
    <dgm:pt modelId="{89ADF914-9354-47F9-8D88-1410E119B9A2}" type="pres">
      <dgm:prSet presAssocID="{673C4AED-1132-4A99-ABB3-7CC9AA50771F}" presName="DropPin" presStyleLbl="alignNode1" presStyleIdx="2" presStyleCnt="6"/>
      <dgm:spPr/>
    </dgm:pt>
    <dgm:pt modelId="{D1A3F6AD-4E54-448C-B901-4DFF735B4DCB}" type="pres">
      <dgm:prSet presAssocID="{673C4AED-1132-4A99-ABB3-7CC9AA50771F}" presName="Ellipse" presStyleLbl="fgAcc1" presStyleIdx="3" presStyleCnt="7"/>
      <dgm:spPr>
        <a:solidFill>
          <a:schemeClr val="lt1">
            <a:alpha val="90000"/>
            <a:hueOff val="0"/>
            <a:satOff val="0"/>
            <a:lumOff val="0"/>
            <a:alphaOff val="0"/>
          </a:schemeClr>
        </a:solidFill>
        <a:ln w="12700" cap="flat" cmpd="sng" algn="ctr">
          <a:noFill/>
          <a:prstDash val="solid"/>
          <a:miter lim="800000"/>
        </a:ln>
        <a:effectLst/>
      </dgm:spPr>
    </dgm:pt>
    <dgm:pt modelId="{05DDA76D-43A8-4DDA-8C91-351C294414B1}" type="pres">
      <dgm:prSet presAssocID="{673C4AED-1132-4A99-ABB3-7CC9AA50771F}" presName="L2TextContainer" presStyleLbl="revTx" presStyleIdx="4" presStyleCnt="12">
        <dgm:presLayoutVars>
          <dgm:bulletEnabled val="1"/>
        </dgm:presLayoutVars>
      </dgm:prSet>
      <dgm:spPr/>
    </dgm:pt>
    <dgm:pt modelId="{8C2A2D81-E2AC-462D-9525-0544D6B1FF8F}" type="pres">
      <dgm:prSet presAssocID="{673C4AED-1132-4A99-ABB3-7CC9AA50771F}" presName="L1TextContainer" presStyleLbl="revTx" presStyleIdx="5" presStyleCnt="12">
        <dgm:presLayoutVars>
          <dgm:chMax val="1"/>
          <dgm:chPref val="1"/>
          <dgm:bulletEnabled val="1"/>
        </dgm:presLayoutVars>
      </dgm:prSet>
      <dgm:spPr/>
    </dgm:pt>
    <dgm:pt modelId="{AA3E28FF-DF3B-443C-9CC2-7AC7DA301265}" type="pres">
      <dgm:prSet presAssocID="{673C4AED-1132-4A99-ABB3-7CC9AA50771F}" presName="ConnectLine" presStyleLbl="sibTrans1D1" presStyleIdx="2" presStyleCnt="6"/>
      <dgm:spPr>
        <a:noFill/>
        <a:ln w="12700" cap="flat" cmpd="sng" algn="ctr">
          <a:solidFill>
            <a:schemeClr val="accent2">
              <a:hueOff val="-582145"/>
              <a:satOff val="-33571"/>
              <a:lumOff val="3451"/>
              <a:alphaOff val="0"/>
            </a:schemeClr>
          </a:solidFill>
          <a:prstDash val="dash"/>
          <a:miter lim="800000"/>
        </a:ln>
        <a:effectLst/>
      </dgm:spPr>
    </dgm:pt>
    <dgm:pt modelId="{3BE0ABF1-28CC-4C70-81F8-5C6C3DE3E7EC}" type="pres">
      <dgm:prSet presAssocID="{673C4AED-1132-4A99-ABB3-7CC9AA50771F}" presName="EmptyPlaceHolder" presStyleCnt="0"/>
      <dgm:spPr/>
    </dgm:pt>
    <dgm:pt modelId="{AE6EF1D4-3210-462E-B9F9-ABF43A81F569}" type="pres">
      <dgm:prSet presAssocID="{F21D5C57-AA14-4DA7-8268-D6C890A6D596}" presName="spaceBetweenRectangles" presStyleCnt="0"/>
      <dgm:spPr/>
    </dgm:pt>
    <dgm:pt modelId="{A7AD45EE-EDE4-47F6-BF13-31E3F38869EC}" type="pres">
      <dgm:prSet presAssocID="{A20F79DC-CE6B-4E4F-B9AC-D74AACA5543C}" presName="composite" presStyleCnt="0"/>
      <dgm:spPr/>
    </dgm:pt>
    <dgm:pt modelId="{4F9EC922-9592-4F46-8490-212A8583D0DC}" type="pres">
      <dgm:prSet presAssocID="{A20F79DC-CE6B-4E4F-B9AC-D74AACA5543C}" presName="ConnectorPoint" presStyleLbl="lnNode1" presStyleIdx="3" presStyleCnt="6"/>
      <dgm:spPr>
        <a:solidFill>
          <a:schemeClr val="accent2">
            <a:hueOff val="-873218"/>
            <a:satOff val="-50357"/>
            <a:lumOff val="5177"/>
            <a:alphaOff val="0"/>
          </a:schemeClr>
        </a:solidFill>
        <a:ln w="6350" cap="flat" cmpd="sng" algn="ctr">
          <a:solidFill>
            <a:schemeClr val="lt1">
              <a:hueOff val="0"/>
              <a:satOff val="0"/>
              <a:lumOff val="0"/>
              <a:alphaOff val="0"/>
            </a:schemeClr>
          </a:solidFill>
          <a:prstDash val="solid"/>
          <a:miter lim="800000"/>
        </a:ln>
        <a:effectLst/>
      </dgm:spPr>
    </dgm:pt>
    <dgm:pt modelId="{36FA9684-2D44-4874-9DEA-E62ED00048DA}" type="pres">
      <dgm:prSet presAssocID="{A20F79DC-CE6B-4E4F-B9AC-D74AACA5543C}" presName="DropPinPlaceHolder" presStyleCnt="0"/>
      <dgm:spPr/>
    </dgm:pt>
    <dgm:pt modelId="{FE0A4ED3-9ACE-431F-A36E-08AE0980305A}" type="pres">
      <dgm:prSet presAssocID="{A20F79DC-CE6B-4E4F-B9AC-D74AACA5543C}" presName="DropPin" presStyleLbl="alignNode1" presStyleIdx="3" presStyleCnt="6"/>
      <dgm:spPr/>
    </dgm:pt>
    <dgm:pt modelId="{83591E0E-C5DA-4FA4-B60E-CE3886F51430}" type="pres">
      <dgm:prSet presAssocID="{A20F79DC-CE6B-4E4F-B9AC-D74AACA5543C}" presName="Ellipse" presStyleLbl="fgAcc1" presStyleIdx="4" presStyleCnt="7"/>
      <dgm:spPr>
        <a:solidFill>
          <a:schemeClr val="lt1">
            <a:alpha val="90000"/>
            <a:hueOff val="0"/>
            <a:satOff val="0"/>
            <a:lumOff val="0"/>
            <a:alphaOff val="0"/>
          </a:schemeClr>
        </a:solidFill>
        <a:ln w="12700" cap="flat" cmpd="sng" algn="ctr">
          <a:noFill/>
          <a:prstDash val="solid"/>
          <a:miter lim="800000"/>
        </a:ln>
        <a:effectLst/>
      </dgm:spPr>
    </dgm:pt>
    <dgm:pt modelId="{681202A5-0044-424A-BBDB-7CAF1538EC75}" type="pres">
      <dgm:prSet presAssocID="{A20F79DC-CE6B-4E4F-B9AC-D74AACA5543C}" presName="L2TextContainer" presStyleLbl="revTx" presStyleIdx="6" presStyleCnt="12">
        <dgm:presLayoutVars>
          <dgm:bulletEnabled val="1"/>
        </dgm:presLayoutVars>
      </dgm:prSet>
      <dgm:spPr/>
    </dgm:pt>
    <dgm:pt modelId="{ACE842B0-F0D8-47B6-A63D-217229C3AEF4}" type="pres">
      <dgm:prSet presAssocID="{A20F79DC-CE6B-4E4F-B9AC-D74AACA5543C}" presName="L1TextContainer" presStyleLbl="revTx" presStyleIdx="7" presStyleCnt="12">
        <dgm:presLayoutVars>
          <dgm:chMax val="1"/>
          <dgm:chPref val="1"/>
          <dgm:bulletEnabled val="1"/>
        </dgm:presLayoutVars>
      </dgm:prSet>
      <dgm:spPr/>
    </dgm:pt>
    <dgm:pt modelId="{9F31B50F-EB64-49DD-8E2E-BB56ABB71E91}" type="pres">
      <dgm:prSet presAssocID="{A20F79DC-CE6B-4E4F-B9AC-D74AACA5543C}" presName="ConnectLine" presStyleLbl="sibTrans1D1" presStyleIdx="3" presStyleCnt="6"/>
      <dgm:spPr>
        <a:noFill/>
        <a:ln w="12700" cap="flat" cmpd="sng" algn="ctr">
          <a:solidFill>
            <a:schemeClr val="accent2">
              <a:hueOff val="-873218"/>
              <a:satOff val="-50357"/>
              <a:lumOff val="5177"/>
              <a:alphaOff val="0"/>
            </a:schemeClr>
          </a:solidFill>
          <a:prstDash val="dash"/>
          <a:miter lim="800000"/>
        </a:ln>
        <a:effectLst/>
      </dgm:spPr>
    </dgm:pt>
    <dgm:pt modelId="{F05C15DC-38CF-4938-B540-0CB4067F86D8}" type="pres">
      <dgm:prSet presAssocID="{A20F79DC-CE6B-4E4F-B9AC-D74AACA5543C}" presName="EmptyPlaceHolder" presStyleCnt="0"/>
      <dgm:spPr/>
    </dgm:pt>
    <dgm:pt modelId="{18434402-3A81-420E-9C28-67CF03B34060}" type="pres">
      <dgm:prSet presAssocID="{E03E60AF-D1A9-4024-8F3A-E2DDDE80AABF}" presName="spaceBetweenRectangles" presStyleCnt="0"/>
      <dgm:spPr/>
    </dgm:pt>
    <dgm:pt modelId="{11261542-1B97-469F-B8AD-6B7DA735D6F5}" type="pres">
      <dgm:prSet presAssocID="{82B17040-C134-4FCA-B9BD-FC952A37DD8D}" presName="composite" presStyleCnt="0"/>
      <dgm:spPr/>
    </dgm:pt>
    <dgm:pt modelId="{4AF6593D-D89C-4FB0-BD1D-A0A63A59F73A}" type="pres">
      <dgm:prSet presAssocID="{82B17040-C134-4FCA-B9BD-FC952A37DD8D}" presName="ConnectorPoint" presStyleLbl="lnNode1" presStyleIdx="4" presStyleCnt="6"/>
      <dgm:spPr>
        <a:solidFill>
          <a:schemeClr val="accent2">
            <a:hueOff val="-1164290"/>
            <a:satOff val="-67142"/>
            <a:lumOff val="6902"/>
            <a:alphaOff val="0"/>
          </a:schemeClr>
        </a:solidFill>
        <a:ln w="6350" cap="flat" cmpd="sng" algn="ctr">
          <a:solidFill>
            <a:schemeClr val="lt1">
              <a:hueOff val="0"/>
              <a:satOff val="0"/>
              <a:lumOff val="0"/>
              <a:alphaOff val="0"/>
            </a:schemeClr>
          </a:solidFill>
          <a:prstDash val="solid"/>
          <a:miter lim="800000"/>
        </a:ln>
        <a:effectLst/>
      </dgm:spPr>
    </dgm:pt>
    <dgm:pt modelId="{81C098A9-546C-4887-A06F-389222B83B9F}" type="pres">
      <dgm:prSet presAssocID="{82B17040-C134-4FCA-B9BD-FC952A37DD8D}" presName="DropPinPlaceHolder" presStyleCnt="0"/>
      <dgm:spPr/>
    </dgm:pt>
    <dgm:pt modelId="{81B3EB1B-82AF-45C9-9611-09FD82BFED18}" type="pres">
      <dgm:prSet presAssocID="{82B17040-C134-4FCA-B9BD-FC952A37DD8D}" presName="DropPin" presStyleLbl="alignNode1" presStyleIdx="4" presStyleCnt="6"/>
      <dgm:spPr/>
    </dgm:pt>
    <dgm:pt modelId="{B1E04ED2-EF7F-4547-967D-BBF5B40C45BE}" type="pres">
      <dgm:prSet presAssocID="{82B17040-C134-4FCA-B9BD-FC952A37DD8D}" presName="Ellipse" presStyleLbl="fgAcc1" presStyleIdx="5" presStyleCnt="7"/>
      <dgm:spPr>
        <a:solidFill>
          <a:schemeClr val="lt1">
            <a:alpha val="90000"/>
            <a:hueOff val="0"/>
            <a:satOff val="0"/>
            <a:lumOff val="0"/>
            <a:alphaOff val="0"/>
          </a:schemeClr>
        </a:solidFill>
        <a:ln w="12700" cap="flat" cmpd="sng" algn="ctr">
          <a:noFill/>
          <a:prstDash val="solid"/>
          <a:miter lim="800000"/>
        </a:ln>
        <a:effectLst/>
      </dgm:spPr>
    </dgm:pt>
    <dgm:pt modelId="{E22F8E5F-2801-4C89-9948-73C16655C40C}" type="pres">
      <dgm:prSet presAssocID="{82B17040-C134-4FCA-B9BD-FC952A37DD8D}" presName="L2TextContainer" presStyleLbl="revTx" presStyleIdx="8" presStyleCnt="12">
        <dgm:presLayoutVars>
          <dgm:bulletEnabled val="1"/>
        </dgm:presLayoutVars>
      </dgm:prSet>
      <dgm:spPr/>
    </dgm:pt>
    <dgm:pt modelId="{DA4AE2CC-2B2C-4DC9-91E3-8E60A38DE725}" type="pres">
      <dgm:prSet presAssocID="{82B17040-C134-4FCA-B9BD-FC952A37DD8D}" presName="L1TextContainer" presStyleLbl="revTx" presStyleIdx="9" presStyleCnt="12" custScaleX="146000" custScaleY="78521" custLinFactNeighborX="27829" custLinFactNeighborY="-14829">
        <dgm:presLayoutVars>
          <dgm:chMax val="1"/>
          <dgm:chPref val="1"/>
          <dgm:bulletEnabled val="1"/>
        </dgm:presLayoutVars>
      </dgm:prSet>
      <dgm:spPr/>
    </dgm:pt>
    <dgm:pt modelId="{2845F652-64DC-481A-BB67-2066EBDE10F9}" type="pres">
      <dgm:prSet presAssocID="{82B17040-C134-4FCA-B9BD-FC952A37DD8D}" presName="ConnectLine" presStyleLbl="sibTrans1D1" presStyleIdx="4" presStyleCnt="6"/>
      <dgm:spPr>
        <a:noFill/>
        <a:ln w="12700" cap="flat" cmpd="sng" algn="ctr">
          <a:solidFill>
            <a:schemeClr val="accent2">
              <a:hueOff val="-1164290"/>
              <a:satOff val="-67142"/>
              <a:lumOff val="6902"/>
              <a:alphaOff val="0"/>
            </a:schemeClr>
          </a:solidFill>
          <a:prstDash val="dash"/>
          <a:miter lim="800000"/>
        </a:ln>
        <a:effectLst/>
      </dgm:spPr>
    </dgm:pt>
    <dgm:pt modelId="{78786D3B-3661-45AF-BF65-93A0C1EB33F7}" type="pres">
      <dgm:prSet presAssocID="{82B17040-C134-4FCA-B9BD-FC952A37DD8D}" presName="EmptyPlaceHolder" presStyleCnt="0"/>
      <dgm:spPr/>
    </dgm:pt>
    <dgm:pt modelId="{E70A7296-D777-4A51-8E2E-E75A0B9F8197}" type="pres">
      <dgm:prSet presAssocID="{237C8455-3A35-440F-AF7B-EBC653FBAD4D}" presName="spaceBetweenRectangles" presStyleCnt="0"/>
      <dgm:spPr/>
    </dgm:pt>
    <dgm:pt modelId="{665254D6-07C0-4C9F-9CAB-C88579AFA415}" type="pres">
      <dgm:prSet presAssocID="{11BC3051-AD4D-4E58-98D1-A1FA4C2C4F73}" presName="composite" presStyleCnt="0"/>
      <dgm:spPr/>
    </dgm:pt>
    <dgm:pt modelId="{0C2DC4BD-AC9F-4EF8-9351-4A57515184C0}" type="pres">
      <dgm:prSet presAssocID="{11BC3051-AD4D-4E58-98D1-A1FA4C2C4F73}" presName="ConnectorPoint" presStyleLbl="lnNode1" presStyleIdx="5" presStyleCnt="6"/>
      <dgm:spPr>
        <a:solidFill>
          <a:schemeClr val="accent2">
            <a:hueOff val="-1455363"/>
            <a:satOff val="-83928"/>
            <a:lumOff val="8628"/>
            <a:alphaOff val="0"/>
          </a:schemeClr>
        </a:solidFill>
        <a:ln w="6350" cap="flat" cmpd="sng" algn="ctr">
          <a:solidFill>
            <a:schemeClr val="lt1">
              <a:hueOff val="0"/>
              <a:satOff val="0"/>
              <a:lumOff val="0"/>
              <a:alphaOff val="0"/>
            </a:schemeClr>
          </a:solidFill>
          <a:prstDash val="solid"/>
          <a:miter lim="800000"/>
        </a:ln>
        <a:effectLst/>
      </dgm:spPr>
    </dgm:pt>
    <dgm:pt modelId="{841C5C73-441D-4560-89F7-12199BFE77BA}" type="pres">
      <dgm:prSet presAssocID="{11BC3051-AD4D-4E58-98D1-A1FA4C2C4F73}" presName="DropPinPlaceHolder" presStyleCnt="0"/>
      <dgm:spPr/>
    </dgm:pt>
    <dgm:pt modelId="{AE10BA6A-0EFD-495F-999A-E0829FF42836}" type="pres">
      <dgm:prSet presAssocID="{11BC3051-AD4D-4E58-98D1-A1FA4C2C4F73}" presName="DropPin" presStyleLbl="alignNode1" presStyleIdx="5" presStyleCnt="6"/>
      <dgm:spPr/>
    </dgm:pt>
    <dgm:pt modelId="{A2C7941F-4B29-4125-B301-F40B453ACF19}" type="pres">
      <dgm:prSet presAssocID="{11BC3051-AD4D-4E58-98D1-A1FA4C2C4F73}" presName="Ellipse" presStyleLbl="fgAcc1" presStyleIdx="6" presStyleCnt="7"/>
      <dgm:spPr>
        <a:solidFill>
          <a:schemeClr val="lt1">
            <a:alpha val="90000"/>
            <a:hueOff val="0"/>
            <a:satOff val="0"/>
            <a:lumOff val="0"/>
            <a:alphaOff val="0"/>
          </a:schemeClr>
        </a:solidFill>
        <a:ln w="12700" cap="flat" cmpd="sng" algn="ctr">
          <a:noFill/>
          <a:prstDash val="solid"/>
          <a:miter lim="800000"/>
        </a:ln>
        <a:effectLst/>
      </dgm:spPr>
    </dgm:pt>
    <dgm:pt modelId="{0C25E075-EC8C-412A-8617-908BDADC8C65}" type="pres">
      <dgm:prSet presAssocID="{11BC3051-AD4D-4E58-98D1-A1FA4C2C4F73}" presName="L2TextContainer" presStyleLbl="revTx" presStyleIdx="10" presStyleCnt="12">
        <dgm:presLayoutVars>
          <dgm:bulletEnabled val="1"/>
        </dgm:presLayoutVars>
      </dgm:prSet>
      <dgm:spPr/>
    </dgm:pt>
    <dgm:pt modelId="{370FE385-93AD-42B4-8AEC-311DF8E982A4}" type="pres">
      <dgm:prSet presAssocID="{11BC3051-AD4D-4E58-98D1-A1FA4C2C4F73}" presName="L1TextContainer" presStyleLbl="revTx" presStyleIdx="11" presStyleCnt="12">
        <dgm:presLayoutVars>
          <dgm:chMax val="1"/>
          <dgm:chPref val="1"/>
          <dgm:bulletEnabled val="1"/>
        </dgm:presLayoutVars>
      </dgm:prSet>
      <dgm:spPr/>
    </dgm:pt>
    <dgm:pt modelId="{925C92FD-6C41-43DB-87A3-CCA8A0D8FEF5}" type="pres">
      <dgm:prSet presAssocID="{11BC3051-AD4D-4E58-98D1-A1FA4C2C4F73}" presName="ConnectLine" presStyleLbl="sibTrans1D1" presStyleIdx="5" presStyleCnt="6"/>
      <dgm:spPr>
        <a:noFill/>
        <a:ln w="12700" cap="flat" cmpd="sng" algn="ctr">
          <a:solidFill>
            <a:schemeClr val="accent2">
              <a:hueOff val="-1455363"/>
              <a:satOff val="-83928"/>
              <a:lumOff val="8628"/>
              <a:alphaOff val="0"/>
            </a:schemeClr>
          </a:solidFill>
          <a:prstDash val="dash"/>
          <a:miter lim="800000"/>
        </a:ln>
        <a:effectLst/>
      </dgm:spPr>
    </dgm:pt>
    <dgm:pt modelId="{AAEB4B48-B87D-45C2-8646-E2C8F76E813F}" type="pres">
      <dgm:prSet presAssocID="{11BC3051-AD4D-4E58-98D1-A1FA4C2C4F73}" presName="EmptyPlaceHolder" presStyleCnt="0"/>
      <dgm:spPr/>
    </dgm:pt>
  </dgm:ptLst>
  <dgm:cxnLst>
    <dgm:cxn modelId="{F0A70C00-8B1D-4E4C-A906-367BC23E6C36}" srcId="{F9079645-EC16-49A7-A714-C6FA55741DFB}" destId="{11BC3051-AD4D-4E58-98D1-A1FA4C2C4F73}" srcOrd="5" destOrd="0" parTransId="{0498425B-4056-4481-B8BB-A8948CD5471D}" sibTransId="{F4C93F69-BE86-4563-9054-F1ADDF181145}"/>
    <dgm:cxn modelId="{DBF38202-D8AE-49BB-828A-F910A13962B9}" srcId="{782775BA-3496-4074-BB09-A952DC4965EF}" destId="{A06C81F4-22B0-45AF-B596-5E647E85AEB0}" srcOrd="0" destOrd="0" parTransId="{2318A178-05F3-42A9-9663-99FF097BB62F}" sibTransId="{D805FCE1-17E2-49C1-A401-90B48C0F9826}"/>
    <dgm:cxn modelId="{73034906-B33B-4B1B-A53A-4370F0BAA0FC}" type="presOf" srcId="{91EAB06B-BBA0-4AA5-8040-C91E1C8D3E3D}" destId="{05DDA76D-43A8-4DDA-8C91-351C294414B1}" srcOrd="0" destOrd="0" presId="urn:microsoft.com/office/officeart/2017/3/layout/DropPinTimeline"/>
    <dgm:cxn modelId="{4A3B7F15-A1E6-47A3-B2AA-BD4CEA3370CF}" srcId="{673C4AED-1132-4A99-ABB3-7CC9AA50771F}" destId="{91EAB06B-BBA0-4AA5-8040-C91E1C8D3E3D}" srcOrd="0" destOrd="0" parTransId="{91F095A7-66B1-42CB-8026-CDBDB2C55115}" sibTransId="{68A8C960-EE8B-4329-AD0E-A703815634E3}"/>
    <dgm:cxn modelId="{0F37311F-5053-4EC0-A0F6-71694AC14760}" type="presOf" srcId="{32D445D5-B606-4EC7-A6D3-D040B1DDA69A}" destId="{0C25E075-EC8C-412A-8617-908BDADC8C65}" srcOrd="0" destOrd="0" presId="urn:microsoft.com/office/officeart/2017/3/layout/DropPinTimeline"/>
    <dgm:cxn modelId="{9E021235-9C87-4B7F-9726-ED1DB72C4C12}" type="presOf" srcId="{A06C81F4-22B0-45AF-B596-5E647E85AEB0}" destId="{26905A1B-884F-4333-A653-349AE86FAC02}" srcOrd="0" destOrd="0" presId="urn:microsoft.com/office/officeart/2017/3/layout/DropPinTimeline"/>
    <dgm:cxn modelId="{01441838-7143-4FEA-B942-19FFDCFA2C33}" srcId="{82B17040-C134-4FCA-B9BD-FC952A37DD8D}" destId="{DC2D94E9-3A1C-401D-974A-9046C5C8572F}" srcOrd="0" destOrd="0" parTransId="{8ECB641E-4799-47EC-B662-5FDB5CF57EFE}" sibTransId="{6068FFAC-F40A-44A2-B85C-E6E04D605F47}"/>
    <dgm:cxn modelId="{3F45975F-C565-40B6-86BB-DECC785AFEB9}" srcId="{F9079645-EC16-49A7-A714-C6FA55741DFB}" destId="{A20F79DC-CE6B-4E4F-B9AC-D74AACA5543C}" srcOrd="3" destOrd="0" parTransId="{B6F0B244-69B2-47FE-A7D0-46A598B7C891}" sibTransId="{E03E60AF-D1A9-4024-8F3A-E2DDDE80AABF}"/>
    <dgm:cxn modelId="{CB16314A-E8DA-4B92-A5E6-5BF8272FFAB4}" type="presOf" srcId="{A20F79DC-CE6B-4E4F-B9AC-D74AACA5543C}" destId="{ACE842B0-F0D8-47B6-A63D-217229C3AEF4}" srcOrd="0" destOrd="0" presId="urn:microsoft.com/office/officeart/2017/3/layout/DropPinTimeline"/>
    <dgm:cxn modelId="{A6DD414E-4F38-48AB-B397-982C96C16202}" srcId="{F9079645-EC16-49A7-A714-C6FA55741DFB}" destId="{673C4AED-1132-4A99-ABB3-7CC9AA50771F}" srcOrd="2" destOrd="0" parTransId="{2A6C613B-0192-4367-A174-AF5E869DCC7C}" sibTransId="{F21D5C57-AA14-4DA7-8268-D6C890A6D596}"/>
    <dgm:cxn modelId="{5EF6A471-AEA7-4B36-B580-DD6DAA79DFB1}" type="presOf" srcId="{DC2D94E9-3A1C-401D-974A-9046C5C8572F}" destId="{E22F8E5F-2801-4C89-9948-73C16655C40C}" srcOrd="0" destOrd="0" presId="urn:microsoft.com/office/officeart/2017/3/layout/DropPinTimeline"/>
    <dgm:cxn modelId="{98E51673-F22A-4378-A3EB-5B952482770A}" type="presOf" srcId="{82B17040-C134-4FCA-B9BD-FC952A37DD8D}" destId="{DA4AE2CC-2B2C-4DC9-91E3-8E60A38DE725}" srcOrd="0" destOrd="0" presId="urn:microsoft.com/office/officeart/2017/3/layout/DropPinTimeline"/>
    <dgm:cxn modelId="{BB39D374-16FC-48E5-9CCC-2BD17E2CBAF7}" srcId="{11BC3051-AD4D-4E58-98D1-A1FA4C2C4F73}" destId="{32D445D5-B606-4EC7-A6D3-D040B1DDA69A}" srcOrd="0" destOrd="0" parTransId="{15079E4A-D550-431A-A8D2-AA79E162EF68}" sibTransId="{74DB08BF-DDEB-4216-818E-C09F3EFADC9C}"/>
    <dgm:cxn modelId="{29E98F78-7A41-48E8-805D-9191EFEC7FB7}" type="presOf" srcId="{3FDA0212-77FA-46BC-90AC-6CCE4892E5F6}" destId="{E089EA48-E223-4E23-B220-C8E88FD99904}" srcOrd="0" destOrd="0" presId="urn:microsoft.com/office/officeart/2017/3/layout/DropPinTimeline"/>
    <dgm:cxn modelId="{AD7CA17F-6BD0-4E71-8312-231C652487A1}" srcId="{A20F79DC-CE6B-4E4F-B9AC-D74AACA5543C}" destId="{D030A1B0-B645-44A8-9389-1F9995364D10}" srcOrd="0" destOrd="0" parTransId="{80920402-DBD0-401C-847B-9451DB2504CD}" sibTransId="{59EF4C70-3650-4086-9C98-4A5EF16E3B66}"/>
    <dgm:cxn modelId="{2CBFB38D-652F-4089-9629-33DBBEB2A586}" type="presOf" srcId="{F9079645-EC16-49A7-A714-C6FA55741DFB}" destId="{F38F071B-B5C7-465E-917A-38756C182839}" srcOrd="0" destOrd="0" presId="urn:microsoft.com/office/officeart/2017/3/layout/DropPinTimeline"/>
    <dgm:cxn modelId="{E0532497-F93F-4BCA-9F4F-6E1F2B0D78D7}" type="presOf" srcId="{673C4AED-1132-4A99-ABB3-7CC9AA50771F}" destId="{8C2A2D81-E2AC-462D-9525-0544D6B1FF8F}" srcOrd="0" destOrd="0" presId="urn:microsoft.com/office/officeart/2017/3/layout/DropPinTimeline"/>
    <dgm:cxn modelId="{E74E04A5-31B0-4FDB-BBBE-39A80F900EE3}" srcId="{07DFB233-BE73-45BA-ACE7-69B52772D76D}" destId="{3FDA0212-77FA-46BC-90AC-6CCE4892E5F6}" srcOrd="0" destOrd="0" parTransId="{014841CA-9403-4433-82DA-062E27E9FCD6}" sibTransId="{C882957B-E442-437C-817E-A39464381B58}"/>
    <dgm:cxn modelId="{540C8EBB-9539-4B17-9F26-63131C39B3F3}" srcId="{F9079645-EC16-49A7-A714-C6FA55741DFB}" destId="{782775BA-3496-4074-BB09-A952DC4965EF}" srcOrd="0" destOrd="0" parTransId="{A0291E47-BBBA-4602-842C-A74A565DB066}" sibTransId="{0736285A-E622-4C50-B15C-215A02FE4C9D}"/>
    <dgm:cxn modelId="{163A27C6-B95C-41DE-8837-6BA065FF7073}" type="presOf" srcId="{07DFB233-BE73-45BA-ACE7-69B52772D76D}" destId="{6BB1B526-CD38-42C9-8D2E-6EC244DD6087}" srcOrd="0" destOrd="0" presId="urn:microsoft.com/office/officeart/2017/3/layout/DropPinTimeline"/>
    <dgm:cxn modelId="{8083F7CB-9B8E-4F17-B41D-2128B9FD0242}" type="presOf" srcId="{11BC3051-AD4D-4E58-98D1-A1FA4C2C4F73}" destId="{370FE385-93AD-42B4-8AEC-311DF8E982A4}" srcOrd="0" destOrd="0" presId="urn:microsoft.com/office/officeart/2017/3/layout/DropPinTimeline"/>
    <dgm:cxn modelId="{6FF570E0-2E0C-427E-99EF-86C8EFA0A778}" type="presOf" srcId="{D030A1B0-B645-44A8-9389-1F9995364D10}" destId="{681202A5-0044-424A-BBDB-7CAF1538EC75}" srcOrd="0" destOrd="0" presId="urn:microsoft.com/office/officeart/2017/3/layout/DropPinTimeline"/>
    <dgm:cxn modelId="{E50C28E2-99EE-458B-94A4-38C2CA5F30BF}" srcId="{F9079645-EC16-49A7-A714-C6FA55741DFB}" destId="{82B17040-C134-4FCA-B9BD-FC952A37DD8D}" srcOrd="4" destOrd="0" parTransId="{E59C5E9D-171B-4CE4-8DC8-67207F1843E5}" sibTransId="{237C8455-3A35-440F-AF7B-EBC653FBAD4D}"/>
    <dgm:cxn modelId="{02CA29EF-45A0-4CD9-8E36-8EEE2283984C}" srcId="{F9079645-EC16-49A7-A714-C6FA55741DFB}" destId="{07DFB233-BE73-45BA-ACE7-69B52772D76D}" srcOrd="1" destOrd="0" parTransId="{2C6BECFE-A71B-4C52-AF3C-CFBF879AE069}" sibTransId="{75E46B91-1382-4453-A9AD-BBE4C4FB7B58}"/>
    <dgm:cxn modelId="{B009A8F5-B6DD-4CFA-95D4-6B4766EF847C}" type="presOf" srcId="{782775BA-3496-4074-BB09-A952DC4965EF}" destId="{E8A2B3BB-3495-4478-8F14-BDA415A5F95D}" srcOrd="0" destOrd="0" presId="urn:microsoft.com/office/officeart/2017/3/layout/DropPinTimeline"/>
    <dgm:cxn modelId="{0080DAA6-65B4-43AA-8F79-E64FE6F5C6D9}" type="presParOf" srcId="{F38F071B-B5C7-465E-917A-38756C182839}" destId="{29EDF361-76AA-435A-94DB-F2C3B761CB3B}" srcOrd="0" destOrd="0" presId="urn:microsoft.com/office/officeart/2017/3/layout/DropPinTimeline"/>
    <dgm:cxn modelId="{A61E88C2-C394-4875-BDCC-45ED4BFFA9C6}" type="presParOf" srcId="{F38F071B-B5C7-465E-917A-38756C182839}" destId="{8BF5A68C-3ECF-4589-971A-B7A891DDB4BA}" srcOrd="1" destOrd="0" presId="urn:microsoft.com/office/officeart/2017/3/layout/DropPinTimeline"/>
    <dgm:cxn modelId="{59BEC4E2-8985-4BB4-818E-610459224D79}" type="presParOf" srcId="{8BF5A68C-3ECF-4589-971A-B7A891DDB4BA}" destId="{6285AFE5-9007-4A05-B383-E7657CCE9216}" srcOrd="0" destOrd="0" presId="urn:microsoft.com/office/officeart/2017/3/layout/DropPinTimeline"/>
    <dgm:cxn modelId="{B0A1C088-333A-4C1B-B7F5-34A7358A05A4}" type="presParOf" srcId="{6285AFE5-9007-4A05-B383-E7657CCE9216}" destId="{DB231D3B-FC9F-43C8-BA69-CD998FED6ABE}" srcOrd="0" destOrd="0" presId="urn:microsoft.com/office/officeart/2017/3/layout/DropPinTimeline"/>
    <dgm:cxn modelId="{D09874C8-3A22-4D7E-BDF4-DC2BD51FF5A1}" type="presParOf" srcId="{6285AFE5-9007-4A05-B383-E7657CCE9216}" destId="{CE8386F2-4D80-4D71-BF9B-B632CDDFB3C4}" srcOrd="1" destOrd="0" presId="urn:microsoft.com/office/officeart/2017/3/layout/DropPinTimeline"/>
    <dgm:cxn modelId="{782745DF-ED16-4209-B7C9-FB343E7886D6}" type="presParOf" srcId="{CE8386F2-4D80-4D71-BF9B-B632CDDFB3C4}" destId="{BC27AACF-ADD2-4223-A2BA-5770A0C28A24}" srcOrd="0" destOrd="0" presId="urn:microsoft.com/office/officeart/2017/3/layout/DropPinTimeline"/>
    <dgm:cxn modelId="{8FBB2A48-0744-4A81-8986-14383F71A94B}" type="presParOf" srcId="{CE8386F2-4D80-4D71-BF9B-B632CDDFB3C4}" destId="{3EF791FE-5503-4848-886B-CAFC51809635}" srcOrd="1" destOrd="0" presId="urn:microsoft.com/office/officeart/2017/3/layout/DropPinTimeline"/>
    <dgm:cxn modelId="{7D5B1080-D1A6-42BD-94B9-72CB0E325376}" type="presParOf" srcId="{6285AFE5-9007-4A05-B383-E7657CCE9216}" destId="{26905A1B-884F-4333-A653-349AE86FAC02}" srcOrd="2" destOrd="0" presId="urn:microsoft.com/office/officeart/2017/3/layout/DropPinTimeline"/>
    <dgm:cxn modelId="{6D348535-C7CA-4B90-B7CC-A21BDB5B7DAB}" type="presParOf" srcId="{6285AFE5-9007-4A05-B383-E7657CCE9216}" destId="{E8A2B3BB-3495-4478-8F14-BDA415A5F95D}" srcOrd="3" destOrd="0" presId="urn:microsoft.com/office/officeart/2017/3/layout/DropPinTimeline"/>
    <dgm:cxn modelId="{0C91D0A4-2B25-4C40-8FD0-D78D15CA136C}" type="presParOf" srcId="{6285AFE5-9007-4A05-B383-E7657CCE9216}" destId="{71A2C661-D5A5-4866-B3D0-B56C6D052521}" srcOrd="4" destOrd="0" presId="urn:microsoft.com/office/officeart/2017/3/layout/DropPinTimeline"/>
    <dgm:cxn modelId="{7D715D90-2BE9-4B10-9A69-4AE88AE23B5A}" type="presParOf" srcId="{6285AFE5-9007-4A05-B383-E7657CCE9216}" destId="{502B7C44-F1FB-4139-88FE-3E123A513CC4}" srcOrd="5" destOrd="0" presId="urn:microsoft.com/office/officeart/2017/3/layout/DropPinTimeline"/>
    <dgm:cxn modelId="{116DD788-8577-40E1-A90B-FEE175D544AB}" type="presParOf" srcId="{8BF5A68C-3ECF-4589-971A-B7A891DDB4BA}" destId="{D7955E7B-36E0-414E-9B6B-3970250DC7D7}" srcOrd="1" destOrd="0" presId="urn:microsoft.com/office/officeart/2017/3/layout/DropPinTimeline"/>
    <dgm:cxn modelId="{BF454D08-12A5-41B3-AFDD-A825DEDFF89A}" type="presParOf" srcId="{8BF5A68C-3ECF-4589-971A-B7A891DDB4BA}" destId="{50CB7A51-78A6-4FC3-9379-6A877365182B}" srcOrd="2" destOrd="0" presId="urn:microsoft.com/office/officeart/2017/3/layout/DropPinTimeline"/>
    <dgm:cxn modelId="{1468695C-11C0-4605-B766-656ACD61D9EF}" type="presParOf" srcId="{50CB7A51-78A6-4FC3-9379-6A877365182B}" destId="{9FE3044D-AEE4-450C-ACC8-45A7361C15E3}" srcOrd="0" destOrd="0" presId="urn:microsoft.com/office/officeart/2017/3/layout/DropPinTimeline"/>
    <dgm:cxn modelId="{7D4FF020-985A-4078-8595-87D3D741FBDA}" type="presParOf" srcId="{50CB7A51-78A6-4FC3-9379-6A877365182B}" destId="{6A1958E0-4D24-4CE6-8AFB-36D32C623E39}" srcOrd="1" destOrd="0" presId="urn:microsoft.com/office/officeart/2017/3/layout/DropPinTimeline"/>
    <dgm:cxn modelId="{AA878A30-40AF-4395-9943-D7C54A4E19E4}" type="presParOf" srcId="{6A1958E0-4D24-4CE6-8AFB-36D32C623E39}" destId="{6FDD2271-2B0D-41AA-AB1B-A1019287B9D1}" srcOrd="0" destOrd="0" presId="urn:microsoft.com/office/officeart/2017/3/layout/DropPinTimeline"/>
    <dgm:cxn modelId="{366E2A83-4B71-4F7F-8E1F-709A7B62216E}" type="presParOf" srcId="{6A1958E0-4D24-4CE6-8AFB-36D32C623E39}" destId="{34CED577-6313-4DB8-88AB-383E43C2BA8A}" srcOrd="1" destOrd="0" presId="urn:microsoft.com/office/officeart/2017/3/layout/DropPinTimeline"/>
    <dgm:cxn modelId="{90547F9C-A8BC-49C7-8885-94A337EC3B02}" type="presParOf" srcId="{50CB7A51-78A6-4FC3-9379-6A877365182B}" destId="{E089EA48-E223-4E23-B220-C8E88FD99904}" srcOrd="2" destOrd="0" presId="urn:microsoft.com/office/officeart/2017/3/layout/DropPinTimeline"/>
    <dgm:cxn modelId="{802C37B6-9FA6-441F-951C-CFAC7462C91D}" type="presParOf" srcId="{50CB7A51-78A6-4FC3-9379-6A877365182B}" destId="{6BB1B526-CD38-42C9-8D2E-6EC244DD6087}" srcOrd="3" destOrd="0" presId="urn:microsoft.com/office/officeart/2017/3/layout/DropPinTimeline"/>
    <dgm:cxn modelId="{E5B75B92-C229-416C-BBBD-81A70F98E2D1}" type="presParOf" srcId="{50CB7A51-78A6-4FC3-9379-6A877365182B}" destId="{558D686A-7F1D-44EF-ACD9-8950CB9F87A4}" srcOrd="4" destOrd="0" presId="urn:microsoft.com/office/officeart/2017/3/layout/DropPinTimeline"/>
    <dgm:cxn modelId="{27FD07E2-F0E8-4D47-A4C4-06DFDAD9AF18}" type="presParOf" srcId="{50CB7A51-78A6-4FC3-9379-6A877365182B}" destId="{9135C69D-9CED-4395-B52F-1F2F32DCD127}" srcOrd="5" destOrd="0" presId="urn:microsoft.com/office/officeart/2017/3/layout/DropPinTimeline"/>
    <dgm:cxn modelId="{E41BBC32-6645-4EB0-A6D1-F83DC64C6004}" type="presParOf" srcId="{8BF5A68C-3ECF-4589-971A-B7A891DDB4BA}" destId="{6ACDA196-09AC-4754-9A1D-58F7BDC0659F}" srcOrd="3" destOrd="0" presId="urn:microsoft.com/office/officeart/2017/3/layout/DropPinTimeline"/>
    <dgm:cxn modelId="{235D3B71-C1F5-4BCC-A43F-3C0F4380B3A6}" type="presParOf" srcId="{8BF5A68C-3ECF-4589-971A-B7A891DDB4BA}" destId="{A82F3A73-C104-4CF7-8738-3D6175DEF642}" srcOrd="4" destOrd="0" presId="urn:microsoft.com/office/officeart/2017/3/layout/DropPinTimeline"/>
    <dgm:cxn modelId="{996C6994-9F7F-416C-B003-897AF3944FA3}" type="presParOf" srcId="{A82F3A73-C104-4CF7-8738-3D6175DEF642}" destId="{6A5E2C9A-C48A-4509-B27F-D022110AAA2A}" srcOrd="0" destOrd="0" presId="urn:microsoft.com/office/officeart/2017/3/layout/DropPinTimeline"/>
    <dgm:cxn modelId="{4C62E266-D7D3-42EB-902A-38A8B6D754F8}" type="presParOf" srcId="{A82F3A73-C104-4CF7-8738-3D6175DEF642}" destId="{3C66F40F-6D78-4683-AB38-A02493420E98}" srcOrd="1" destOrd="0" presId="urn:microsoft.com/office/officeart/2017/3/layout/DropPinTimeline"/>
    <dgm:cxn modelId="{5BDD0796-7324-4EB1-A9A7-B5894C036387}" type="presParOf" srcId="{3C66F40F-6D78-4683-AB38-A02493420E98}" destId="{89ADF914-9354-47F9-8D88-1410E119B9A2}" srcOrd="0" destOrd="0" presId="urn:microsoft.com/office/officeart/2017/3/layout/DropPinTimeline"/>
    <dgm:cxn modelId="{6D0F5F66-EF23-468A-A699-29A75251AF62}" type="presParOf" srcId="{3C66F40F-6D78-4683-AB38-A02493420E98}" destId="{D1A3F6AD-4E54-448C-B901-4DFF735B4DCB}" srcOrd="1" destOrd="0" presId="urn:microsoft.com/office/officeart/2017/3/layout/DropPinTimeline"/>
    <dgm:cxn modelId="{D65968A8-A651-4F25-B851-A6ED33BD418E}" type="presParOf" srcId="{A82F3A73-C104-4CF7-8738-3D6175DEF642}" destId="{05DDA76D-43A8-4DDA-8C91-351C294414B1}" srcOrd="2" destOrd="0" presId="urn:microsoft.com/office/officeart/2017/3/layout/DropPinTimeline"/>
    <dgm:cxn modelId="{E338EDA8-85B5-4277-A20E-563FC709DCE1}" type="presParOf" srcId="{A82F3A73-C104-4CF7-8738-3D6175DEF642}" destId="{8C2A2D81-E2AC-462D-9525-0544D6B1FF8F}" srcOrd="3" destOrd="0" presId="urn:microsoft.com/office/officeart/2017/3/layout/DropPinTimeline"/>
    <dgm:cxn modelId="{E12A49D3-9CE2-4203-BCD3-1A1209AD27C6}" type="presParOf" srcId="{A82F3A73-C104-4CF7-8738-3D6175DEF642}" destId="{AA3E28FF-DF3B-443C-9CC2-7AC7DA301265}" srcOrd="4" destOrd="0" presId="urn:microsoft.com/office/officeart/2017/3/layout/DropPinTimeline"/>
    <dgm:cxn modelId="{5CC65E64-4C99-414B-8095-9050EFF831F4}" type="presParOf" srcId="{A82F3A73-C104-4CF7-8738-3D6175DEF642}" destId="{3BE0ABF1-28CC-4C70-81F8-5C6C3DE3E7EC}" srcOrd="5" destOrd="0" presId="urn:microsoft.com/office/officeart/2017/3/layout/DropPinTimeline"/>
    <dgm:cxn modelId="{E8DF6275-9ECC-455A-85C2-3A89A2CC95AC}" type="presParOf" srcId="{8BF5A68C-3ECF-4589-971A-B7A891DDB4BA}" destId="{AE6EF1D4-3210-462E-B9F9-ABF43A81F569}" srcOrd="5" destOrd="0" presId="urn:microsoft.com/office/officeart/2017/3/layout/DropPinTimeline"/>
    <dgm:cxn modelId="{6410B1AB-F1DB-40B3-A890-3C3B43A0FE3A}" type="presParOf" srcId="{8BF5A68C-3ECF-4589-971A-B7A891DDB4BA}" destId="{A7AD45EE-EDE4-47F6-BF13-31E3F38869EC}" srcOrd="6" destOrd="0" presId="urn:microsoft.com/office/officeart/2017/3/layout/DropPinTimeline"/>
    <dgm:cxn modelId="{F18C7601-2A66-41D8-A928-CA8D37E436E0}" type="presParOf" srcId="{A7AD45EE-EDE4-47F6-BF13-31E3F38869EC}" destId="{4F9EC922-9592-4F46-8490-212A8583D0DC}" srcOrd="0" destOrd="0" presId="urn:microsoft.com/office/officeart/2017/3/layout/DropPinTimeline"/>
    <dgm:cxn modelId="{B23B069C-8323-416E-A3DE-63F9B173967E}" type="presParOf" srcId="{A7AD45EE-EDE4-47F6-BF13-31E3F38869EC}" destId="{36FA9684-2D44-4874-9DEA-E62ED00048DA}" srcOrd="1" destOrd="0" presId="urn:microsoft.com/office/officeart/2017/3/layout/DropPinTimeline"/>
    <dgm:cxn modelId="{3DE5EBC8-A1AF-4F56-AF13-0EDB5BDDE32E}" type="presParOf" srcId="{36FA9684-2D44-4874-9DEA-E62ED00048DA}" destId="{FE0A4ED3-9ACE-431F-A36E-08AE0980305A}" srcOrd="0" destOrd="0" presId="urn:microsoft.com/office/officeart/2017/3/layout/DropPinTimeline"/>
    <dgm:cxn modelId="{45B3CDDD-331A-4BA7-ACB2-3A8AC79F9510}" type="presParOf" srcId="{36FA9684-2D44-4874-9DEA-E62ED00048DA}" destId="{83591E0E-C5DA-4FA4-B60E-CE3886F51430}" srcOrd="1" destOrd="0" presId="urn:microsoft.com/office/officeart/2017/3/layout/DropPinTimeline"/>
    <dgm:cxn modelId="{24831D3B-C0D4-4216-8F32-1484896182C6}" type="presParOf" srcId="{A7AD45EE-EDE4-47F6-BF13-31E3F38869EC}" destId="{681202A5-0044-424A-BBDB-7CAF1538EC75}" srcOrd="2" destOrd="0" presId="urn:microsoft.com/office/officeart/2017/3/layout/DropPinTimeline"/>
    <dgm:cxn modelId="{AA0A2C37-0B71-4731-B302-6F56907C2873}" type="presParOf" srcId="{A7AD45EE-EDE4-47F6-BF13-31E3F38869EC}" destId="{ACE842B0-F0D8-47B6-A63D-217229C3AEF4}" srcOrd="3" destOrd="0" presId="urn:microsoft.com/office/officeart/2017/3/layout/DropPinTimeline"/>
    <dgm:cxn modelId="{A86A7D0E-128E-42CF-B4FB-B7C445F8FE3E}" type="presParOf" srcId="{A7AD45EE-EDE4-47F6-BF13-31E3F38869EC}" destId="{9F31B50F-EB64-49DD-8E2E-BB56ABB71E91}" srcOrd="4" destOrd="0" presId="urn:microsoft.com/office/officeart/2017/3/layout/DropPinTimeline"/>
    <dgm:cxn modelId="{36E4FB8E-B5D7-4287-B0FE-56B5E129E06A}" type="presParOf" srcId="{A7AD45EE-EDE4-47F6-BF13-31E3F38869EC}" destId="{F05C15DC-38CF-4938-B540-0CB4067F86D8}" srcOrd="5" destOrd="0" presId="urn:microsoft.com/office/officeart/2017/3/layout/DropPinTimeline"/>
    <dgm:cxn modelId="{ACCFC7DD-23A6-4853-9B28-D160ED0A51BF}" type="presParOf" srcId="{8BF5A68C-3ECF-4589-971A-B7A891DDB4BA}" destId="{18434402-3A81-420E-9C28-67CF03B34060}" srcOrd="7" destOrd="0" presId="urn:microsoft.com/office/officeart/2017/3/layout/DropPinTimeline"/>
    <dgm:cxn modelId="{FE9A0C25-DEB1-4DD0-8E85-A36DF2EECFFF}" type="presParOf" srcId="{8BF5A68C-3ECF-4589-971A-B7A891DDB4BA}" destId="{11261542-1B97-469F-B8AD-6B7DA735D6F5}" srcOrd="8" destOrd="0" presId="urn:microsoft.com/office/officeart/2017/3/layout/DropPinTimeline"/>
    <dgm:cxn modelId="{D60C90B5-D0FB-42EC-9005-FE8A69BE9B3B}" type="presParOf" srcId="{11261542-1B97-469F-B8AD-6B7DA735D6F5}" destId="{4AF6593D-D89C-4FB0-BD1D-A0A63A59F73A}" srcOrd="0" destOrd="0" presId="urn:microsoft.com/office/officeart/2017/3/layout/DropPinTimeline"/>
    <dgm:cxn modelId="{BA2470F5-6E4F-4A15-99C5-C4141B2A2462}" type="presParOf" srcId="{11261542-1B97-469F-B8AD-6B7DA735D6F5}" destId="{81C098A9-546C-4887-A06F-389222B83B9F}" srcOrd="1" destOrd="0" presId="urn:microsoft.com/office/officeart/2017/3/layout/DropPinTimeline"/>
    <dgm:cxn modelId="{11B29D06-A20B-46C2-8731-9B3FEC0D93F1}" type="presParOf" srcId="{81C098A9-546C-4887-A06F-389222B83B9F}" destId="{81B3EB1B-82AF-45C9-9611-09FD82BFED18}" srcOrd="0" destOrd="0" presId="urn:microsoft.com/office/officeart/2017/3/layout/DropPinTimeline"/>
    <dgm:cxn modelId="{04637693-916D-44C1-A18B-293B9BC8CF1F}" type="presParOf" srcId="{81C098A9-546C-4887-A06F-389222B83B9F}" destId="{B1E04ED2-EF7F-4547-967D-BBF5B40C45BE}" srcOrd="1" destOrd="0" presId="urn:microsoft.com/office/officeart/2017/3/layout/DropPinTimeline"/>
    <dgm:cxn modelId="{327978A0-24F3-4AC0-8AB3-3EA4501F38A9}" type="presParOf" srcId="{11261542-1B97-469F-B8AD-6B7DA735D6F5}" destId="{E22F8E5F-2801-4C89-9948-73C16655C40C}" srcOrd="2" destOrd="0" presId="urn:microsoft.com/office/officeart/2017/3/layout/DropPinTimeline"/>
    <dgm:cxn modelId="{DDF4427A-FB54-4C99-BC85-B0D20306217C}" type="presParOf" srcId="{11261542-1B97-469F-B8AD-6B7DA735D6F5}" destId="{DA4AE2CC-2B2C-4DC9-91E3-8E60A38DE725}" srcOrd="3" destOrd="0" presId="urn:microsoft.com/office/officeart/2017/3/layout/DropPinTimeline"/>
    <dgm:cxn modelId="{E6C00924-5E6B-407E-A17D-4B9764AF4160}" type="presParOf" srcId="{11261542-1B97-469F-B8AD-6B7DA735D6F5}" destId="{2845F652-64DC-481A-BB67-2066EBDE10F9}" srcOrd="4" destOrd="0" presId="urn:microsoft.com/office/officeart/2017/3/layout/DropPinTimeline"/>
    <dgm:cxn modelId="{F43BF16E-E554-4515-830D-98141A095E9C}" type="presParOf" srcId="{11261542-1B97-469F-B8AD-6B7DA735D6F5}" destId="{78786D3B-3661-45AF-BF65-93A0C1EB33F7}" srcOrd="5" destOrd="0" presId="urn:microsoft.com/office/officeart/2017/3/layout/DropPinTimeline"/>
    <dgm:cxn modelId="{595BB276-C667-4CCC-8CA8-23EA74966B08}" type="presParOf" srcId="{8BF5A68C-3ECF-4589-971A-B7A891DDB4BA}" destId="{E70A7296-D777-4A51-8E2E-E75A0B9F8197}" srcOrd="9" destOrd="0" presId="urn:microsoft.com/office/officeart/2017/3/layout/DropPinTimeline"/>
    <dgm:cxn modelId="{5E9034AF-ACF0-4EDE-A903-344BB38D09D8}" type="presParOf" srcId="{8BF5A68C-3ECF-4589-971A-B7A891DDB4BA}" destId="{665254D6-07C0-4C9F-9CAB-C88579AFA415}" srcOrd="10" destOrd="0" presId="urn:microsoft.com/office/officeart/2017/3/layout/DropPinTimeline"/>
    <dgm:cxn modelId="{ADBE3DAE-D779-49A2-9563-5336C09EFD57}" type="presParOf" srcId="{665254D6-07C0-4C9F-9CAB-C88579AFA415}" destId="{0C2DC4BD-AC9F-4EF8-9351-4A57515184C0}" srcOrd="0" destOrd="0" presId="urn:microsoft.com/office/officeart/2017/3/layout/DropPinTimeline"/>
    <dgm:cxn modelId="{50C4DCAC-D7BF-44EC-86DA-9A6057BEB2B1}" type="presParOf" srcId="{665254D6-07C0-4C9F-9CAB-C88579AFA415}" destId="{841C5C73-441D-4560-89F7-12199BFE77BA}" srcOrd="1" destOrd="0" presId="urn:microsoft.com/office/officeart/2017/3/layout/DropPinTimeline"/>
    <dgm:cxn modelId="{8917C172-4DD4-426E-BD3F-737D9FF22FF2}" type="presParOf" srcId="{841C5C73-441D-4560-89F7-12199BFE77BA}" destId="{AE10BA6A-0EFD-495F-999A-E0829FF42836}" srcOrd="0" destOrd="0" presId="urn:microsoft.com/office/officeart/2017/3/layout/DropPinTimeline"/>
    <dgm:cxn modelId="{8E18C2E7-71D5-40F6-A6C2-97AFA8D63DED}" type="presParOf" srcId="{841C5C73-441D-4560-89F7-12199BFE77BA}" destId="{A2C7941F-4B29-4125-B301-F40B453ACF19}" srcOrd="1" destOrd="0" presId="urn:microsoft.com/office/officeart/2017/3/layout/DropPinTimeline"/>
    <dgm:cxn modelId="{D09502EB-06C7-4207-A2E4-BAB5146A67F8}" type="presParOf" srcId="{665254D6-07C0-4C9F-9CAB-C88579AFA415}" destId="{0C25E075-EC8C-412A-8617-908BDADC8C65}" srcOrd="2" destOrd="0" presId="urn:microsoft.com/office/officeart/2017/3/layout/DropPinTimeline"/>
    <dgm:cxn modelId="{52AD7CC2-BB75-4E9A-9363-EEE3A33137BA}" type="presParOf" srcId="{665254D6-07C0-4C9F-9CAB-C88579AFA415}" destId="{370FE385-93AD-42B4-8AEC-311DF8E982A4}" srcOrd="3" destOrd="0" presId="urn:microsoft.com/office/officeart/2017/3/layout/DropPinTimeline"/>
    <dgm:cxn modelId="{FF318BF3-F6C6-46DF-B4A5-2FE1D849DEE6}" type="presParOf" srcId="{665254D6-07C0-4C9F-9CAB-C88579AFA415}" destId="{925C92FD-6C41-43DB-87A3-CCA8A0D8FEF5}" srcOrd="4" destOrd="0" presId="urn:microsoft.com/office/officeart/2017/3/layout/DropPinTimeline"/>
    <dgm:cxn modelId="{F482FF4B-3CA9-45BC-817B-6CBA0A969C79}" type="presParOf" srcId="{665254D6-07C0-4C9F-9CAB-C88579AFA415}" destId="{AAEB4B48-B87D-45C2-8646-E2C8F76E813F}"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1AE61D-B15D-4D43-93A3-70B4E1ECC7F9}" type="doc">
      <dgm:prSet loTypeId="urn:microsoft.com/office/officeart/2017/3/layout/DropPinTimeline" loCatId="process" qsTypeId="urn:microsoft.com/office/officeart/2005/8/quickstyle/simple1" qsCatId="simple" csTypeId="urn:microsoft.com/office/officeart/2005/8/colors/colorful2" csCatId="colorful" phldr="1"/>
      <dgm:spPr/>
      <dgm:t>
        <a:bodyPr/>
        <a:lstStyle/>
        <a:p>
          <a:endParaRPr lang="en-US"/>
        </a:p>
      </dgm:t>
    </dgm:pt>
    <dgm:pt modelId="{07E96F6E-95D0-4C09-BDD3-6BE1829E4109}">
      <dgm:prSet/>
      <dgm:spPr/>
      <dgm:t>
        <a:bodyPr/>
        <a:lstStyle/>
        <a:p>
          <a:pPr>
            <a:defRPr b="1"/>
          </a:pPr>
          <a:r>
            <a:rPr lang="en-US"/>
            <a:t>6 Jan. 2021</a:t>
          </a:r>
        </a:p>
      </dgm:t>
    </dgm:pt>
    <dgm:pt modelId="{AAA72451-827A-4615-B917-7B76940B7ECC}" type="parTrans" cxnId="{FF471CF9-0E0B-497E-A5E2-875E8DA3773B}">
      <dgm:prSet/>
      <dgm:spPr/>
      <dgm:t>
        <a:bodyPr/>
        <a:lstStyle/>
        <a:p>
          <a:endParaRPr lang="en-US"/>
        </a:p>
      </dgm:t>
    </dgm:pt>
    <dgm:pt modelId="{6B3CEDE3-65F4-443C-B10E-EEFAA1140F03}" type="sibTrans" cxnId="{FF471CF9-0E0B-497E-A5E2-875E8DA3773B}">
      <dgm:prSet/>
      <dgm:spPr/>
      <dgm:t>
        <a:bodyPr/>
        <a:lstStyle/>
        <a:p>
          <a:endParaRPr lang="en-US"/>
        </a:p>
      </dgm:t>
    </dgm:pt>
    <dgm:pt modelId="{5F0D4E1A-6816-4BAC-8509-43005D530117}">
      <dgm:prSet/>
      <dgm:spPr/>
      <dgm:t>
        <a:bodyPr/>
        <a:lstStyle/>
        <a:p>
          <a:r>
            <a:rPr lang="en-US" dirty="0"/>
            <a:t>GJ write to the SSHD asking a series of questions designed to ascertain if there was a policy and stating this information was required pursuant to the duty of </a:t>
          </a:r>
          <a:r>
            <a:rPr lang="en-US" dirty="0" err="1"/>
            <a:t>candour</a:t>
          </a:r>
          <a:r>
            <a:rPr lang="en-US" dirty="0"/>
            <a:t>. Noted that the assertion that there was no blanket policy was very hard to reconcile with GJ clients’ experiences and publicly available information.</a:t>
          </a:r>
        </a:p>
        <a:p>
          <a:r>
            <a:rPr lang="en-US" dirty="0"/>
            <a:t> </a:t>
          </a:r>
        </a:p>
      </dgm:t>
    </dgm:pt>
    <dgm:pt modelId="{AE76DD41-3811-4937-BC9E-42A2C6660E54}" type="parTrans" cxnId="{C24CAB9D-A959-43A4-8E27-231937F5C6BA}">
      <dgm:prSet/>
      <dgm:spPr/>
      <dgm:t>
        <a:bodyPr/>
        <a:lstStyle/>
        <a:p>
          <a:endParaRPr lang="en-US"/>
        </a:p>
      </dgm:t>
    </dgm:pt>
    <dgm:pt modelId="{A072B05F-19E7-4987-8776-E92EEC1CA470}" type="sibTrans" cxnId="{C24CAB9D-A959-43A4-8E27-231937F5C6BA}">
      <dgm:prSet/>
      <dgm:spPr/>
      <dgm:t>
        <a:bodyPr/>
        <a:lstStyle/>
        <a:p>
          <a:endParaRPr lang="en-US"/>
        </a:p>
      </dgm:t>
    </dgm:pt>
    <dgm:pt modelId="{0EAE9F5C-450A-42A1-B5C5-40B84562FB9F}">
      <dgm:prSet/>
      <dgm:spPr/>
      <dgm:t>
        <a:bodyPr/>
        <a:lstStyle/>
        <a:p>
          <a:pPr>
            <a:defRPr b="1"/>
          </a:pPr>
          <a:r>
            <a:rPr lang="en-US"/>
            <a:t>13 Jan. 2021</a:t>
          </a:r>
        </a:p>
      </dgm:t>
    </dgm:pt>
    <dgm:pt modelId="{8B4A503B-D1EC-459F-A37A-D1BF07FC7271}" type="parTrans" cxnId="{064A0383-DB48-4EBE-9D2F-4FC3FE9071BE}">
      <dgm:prSet/>
      <dgm:spPr/>
      <dgm:t>
        <a:bodyPr/>
        <a:lstStyle/>
        <a:p>
          <a:endParaRPr lang="en-US"/>
        </a:p>
      </dgm:t>
    </dgm:pt>
    <dgm:pt modelId="{7DC276EC-861D-4443-BE31-6B788CBFDA50}" type="sibTrans" cxnId="{064A0383-DB48-4EBE-9D2F-4FC3FE9071BE}">
      <dgm:prSet/>
      <dgm:spPr/>
      <dgm:t>
        <a:bodyPr/>
        <a:lstStyle/>
        <a:p>
          <a:endParaRPr lang="en-US"/>
        </a:p>
      </dgm:t>
    </dgm:pt>
    <dgm:pt modelId="{365BB365-9079-42DA-9D8D-E491083F049E}">
      <dgm:prSet/>
      <dgm:spPr/>
      <dgm:t>
        <a:bodyPr/>
        <a:lstStyle/>
        <a:p>
          <a:r>
            <a:rPr lang="en-US" dirty="0"/>
            <a:t>GJ apply for permission to file Amended Grounds and remove 3 Claimants</a:t>
          </a:r>
        </a:p>
      </dgm:t>
    </dgm:pt>
    <dgm:pt modelId="{6987C364-F0A8-4FE1-9050-F715497C88E1}" type="parTrans" cxnId="{51945F39-348D-4B4D-B714-EC8034103456}">
      <dgm:prSet/>
      <dgm:spPr/>
      <dgm:t>
        <a:bodyPr/>
        <a:lstStyle/>
        <a:p>
          <a:endParaRPr lang="en-US"/>
        </a:p>
      </dgm:t>
    </dgm:pt>
    <dgm:pt modelId="{F89AE536-73A2-41CD-9C4F-B3699DC20557}" type="sibTrans" cxnId="{51945F39-348D-4B4D-B714-EC8034103456}">
      <dgm:prSet/>
      <dgm:spPr/>
      <dgm:t>
        <a:bodyPr/>
        <a:lstStyle/>
        <a:p>
          <a:endParaRPr lang="en-US"/>
        </a:p>
      </dgm:t>
    </dgm:pt>
    <dgm:pt modelId="{3F6BEA57-BDF5-4CAC-B919-1352555E077A}">
      <dgm:prSet/>
      <dgm:spPr/>
      <dgm:t>
        <a:bodyPr/>
        <a:lstStyle/>
        <a:p>
          <a:pPr>
            <a:defRPr b="1"/>
          </a:pPr>
          <a:r>
            <a:rPr lang="en-US"/>
            <a:t>14 Jan. 2021</a:t>
          </a:r>
        </a:p>
      </dgm:t>
    </dgm:pt>
    <dgm:pt modelId="{6A827C00-106E-4FCE-9672-D729B33E2C8D}" type="parTrans" cxnId="{084A7012-F9AE-4B00-89E1-7B51A7ABA953}">
      <dgm:prSet/>
      <dgm:spPr/>
      <dgm:t>
        <a:bodyPr/>
        <a:lstStyle/>
        <a:p>
          <a:endParaRPr lang="en-US"/>
        </a:p>
      </dgm:t>
    </dgm:pt>
    <dgm:pt modelId="{21F55DF6-2476-4FAC-8041-0344971A2510}" type="sibTrans" cxnId="{084A7012-F9AE-4B00-89E1-7B51A7ABA953}">
      <dgm:prSet/>
      <dgm:spPr/>
      <dgm:t>
        <a:bodyPr/>
        <a:lstStyle/>
        <a:p>
          <a:endParaRPr lang="en-US"/>
        </a:p>
      </dgm:t>
    </dgm:pt>
    <dgm:pt modelId="{B4115458-0351-4368-8591-A0D7F60C36AC}">
      <dgm:prSet/>
      <dgm:spPr/>
      <dgm:t>
        <a:bodyPr/>
        <a:lstStyle/>
        <a:p>
          <a:r>
            <a:rPr lang="en-US" dirty="0"/>
            <a:t>SSHD files AOS asserting that the claims were academic, the claimants were embarking upon a “fishing expedition” and that the claimants had “unreasonably refused to withdraw their claims”. The AOS contained no reference to any aspect of the policy, past or present.</a:t>
          </a:r>
        </a:p>
      </dgm:t>
    </dgm:pt>
    <dgm:pt modelId="{EA161F13-3447-4259-A821-2930EBC2413F}" type="parTrans" cxnId="{7687D3FB-A250-4DF5-B4F3-D9C69694F340}">
      <dgm:prSet/>
      <dgm:spPr/>
      <dgm:t>
        <a:bodyPr/>
        <a:lstStyle/>
        <a:p>
          <a:endParaRPr lang="en-US"/>
        </a:p>
      </dgm:t>
    </dgm:pt>
    <dgm:pt modelId="{B73D01E5-F2EA-44CE-8566-DA99FC8359C8}" type="sibTrans" cxnId="{7687D3FB-A250-4DF5-B4F3-D9C69694F340}">
      <dgm:prSet/>
      <dgm:spPr/>
      <dgm:t>
        <a:bodyPr/>
        <a:lstStyle/>
        <a:p>
          <a:endParaRPr lang="en-US"/>
        </a:p>
      </dgm:t>
    </dgm:pt>
    <dgm:pt modelId="{3F453C55-2DD3-4A02-A9C5-C495DF7BC4FD}">
      <dgm:prSet/>
      <dgm:spPr/>
      <dgm:t>
        <a:bodyPr/>
        <a:lstStyle/>
        <a:p>
          <a:pPr>
            <a:defRPr b="1"/>
          </a:pPr>
          <a:r>
            <a:rPr lang="en-US"/>
            <a:t>20 Jan. 2021</a:t>
          </a:r>
        </a:p>
      </dgm:t>
    </dgm:pt>
    <dgm:pt modelId="{C9A11D87-ED0A-46B8-8CE1-4DE10F0697DF}" type="parTrans" cxnId="{84CE019E-12DA-4FFE-B898-DE50D83AB944}">
      <dgm:prSet/>
      <dgm:spPr/>
      <dgm:t>
        <a:bodyPr/>
        <a:lstStyle/>
        <a:p>
          <a:endParaRPr lang="en-US"/>
        </a:p>
      </dgm:t>
    </dgm:pt>
    <dgm:pt modelId="{0395081C-E431-4338-856C-F9D0D0B5053A}" type="sibTrans" cxnId="{84CE019E-12DA-4FFE-B898-DE50D83AB944}">
      <dgm:prSet/>
      <dgm:spPr/>
      <dgm:t>
        <a:bodyPr/>
        <a:lstStyle/>
        <a:p>
          <a:endParaRPr lang="en-US"/>
        </a:p>
      </dgm:t>
    </dgm:pt>
    <dgm:pt modelId="{9572FAA5-9A9A-4134-8174-A80C19622C71}">
      <dgm:prSet/>
      <dgm:spPr/>
      <dgm:t>
        <a:bodyPr/>
        <a:lstStyle/>
        <a:p>
          <a:r>
            <a:rPr lang="en-US" dirty="0"/>
            <a:t>SSHD responds to GJ’s letter declining to answer the questions claiming they were “irrelevant”, “unreasonable”, “disproportionate” and that the answers were “not required to enable our clients to bring the claims”. SSHD asserted that the information did not come under the SSHD’s “</a:t>
          </a:r>
          <a:r>
            <a:rPr lang="en-US" i="1" dirty="0"/>
            <a:t>duty of </a:t>
          </a:r>
          <a:r>
            <a:rPr lang="en-US" i="1" dirty="0" err="1"/>
            <a:t>candour</a:t>
          </a:r>
          <a:r>
            <a:rPr lang="en-US" i="1" dirty="0"/>
            <a:t>. Rather they are a fishing exercise</a:t>
          </a:r>
          <a:r>
            <a:rPr lang="en-US" dirty="0"/>
            <a:t>”. </a:t>
          </a:r>
        </a:p>
      </dgm:t>
    </dgm:pt>
    <dgm:pt modelId="{3B6943A9-6201-4C36-968C-A2DDDA2BC312}" type="parTrans" cxnId="{AB0A1832-6AF2-4417-A856-0F00D3F6FC78}">
      <dgm:prSet/>
      <dgm:spPr/>
      <dgm:t>
        <a:bodyPr/>
        <a:lstStyle/>
        <a:p>
          <a:endParaRPr lang="en-US"/>
        </a:p>
      </dgm:t>
    </dgm:pt>
    <dgm:pt modelId="{7174C408-BBEC-4700-B8AE-7ACE70E89055}" type="sibTrans" cxnId="{AB0A1832-6AF2-4417-A856-0F00D3F6FC78}">
      <dgm:prSet/>
      <dgm:spPr/>
      <dgm:t>
        <a:bodyPr/>
        <a:lstStyle/>
        <a:p>
          <a:endParaRPr lang="en-US"/>
        </a:p>
      </dgm:t>
    </dgm:pt>
    <dgm:pt modelId="{C6DCA27D-D063-4390-84B2-1647843D64BD}">
      <dgm:prSet/>
      <dgm:spPr/>
      <dgm:t>
        <a:bodyPr/>
        <a:lstStyle/>
        <a:p>
          <a:pPr>
            <a:defRPr b="1"/>
          </a:pPr>
          <a:r>
            <a:rPr lang="en-US"/>
            <a:t>1 Feb. 2021</a:t>
          </a:r>
        </a:p>
      </dgm:t>
    </dgm:pt>
    <dgm:pt modelId="{37AE88E1-D904-4E73-A6EB-074C482EC1EE}" type="parTrans" cxnId="{0DB23B82-A1C0-4289-9730-3A4404CF5892}">
      <dgm:prSet/>
      <dgm:spPr/>
      <dgm:t>
        <a:bodyPr/>
        <a:lstStyle/>
        <a:p>
          <a:endParaRPr lang="en-US"/>
        </a:p>
      </dgm:t>
    </dgm:pt>
    <dgm:pt modelId="{F8A42AF2-0ECF-4847-A98D-FA79CFE7E9D3}" type="sibTrans" cxnId="{0DB23B82-A1C0-4289-9730-3A4404CF5892}">
      <dgm:prSet/>
      <dgm:spPr/>
      <dgm:t>
        <a:bodyPr/>
        <a:lstStyle/>
        <a:p>
          <a:endParaRPr lang="en-US"/>
        </a:p>
      </dgm:t>
    </dgm:pt>
    <dgm:pt modelId="{C7CDD386-0F53-496B-A3A1-61EB5AE130BA}">
      <dgm:prSet/>
      <dgm:spPr/>
      <dgm:t>
        <a:bodyPr/>
        <a:lstStyle/>
        <a:p>
          <a:r>
            <a:rPr lang="en-US" dirty="0"/>
            <a:t>Response to DPG claimants MA and KH, dismissing the claim that the SSHD was or had been operating a blanket policy. No mention was made of the policy that was known or understood to operate when they had arrived. Asserted unaware of any regulatory action by the ICO and no breach of DP principles.</a:t>
          </a:r>
        </a:p>
      </dgm:t>
    </dgm:pt>
    <dgm:pt modelId="{518F719D-2ABD-4B95-BEB5-0601F39F0E1B}" type="parTrans" cxnId="{CC08324D-5443-4886-B2C0-86A4F8B41517}">
      <dgm:prSet/>
      <dgm:spPr/>
      <dgm:t>
        <a:bodyPr/>
        <a:lstStyle/>
        <a:p>
          <a:endParaRPr lang="en-US"/>
        </a:p>
      </dgm:t>
    </dgm:pt>
    <dgm:pt modelId="{F501F352-1AEE-4F97-A96F-99E22A5C8C49}" type="sibTrans" cxnId="{CC08324D-5443-4886-B2C0-86A4F8B41517}">
      <dgm:prSet/>
      <dgm:spPr/>
      <dgm:t>
        <a:bodyPr/>
        <a:lstStyle/>
        <a:p>
          <a:endParaRPr lang="en-US"/>
        </a:p>
      </dgm:t>
    </dgm:pt>
    <dgm:pt modelId="{13FD8CD3-37C9-4BFB-938F-C6B6339DABA2}" type="pres">
      <dgm:prSet presAssocID="{831AE61D-B15D-4D43-93A3-70B4E1ECC7F9}" presName="root" presStyleCnt="0">
        <dgm:presLayoutVars>
          <dgm:chMax/>
          <dgm:chPref/>
          <dgm:animLvl val="lvl"/>
        </dgm:presLayoutVars>
      </dgm:prSet>
      <dgm:spPr/>
    </dgm:pt>
    <dgm:pt modelId="{4E2BE1C3-B972-4A58-AA19-4846920A1670}" type="pres">
      <dgm:prSet presAssocID="{831AE61D-B15D-4D43-93A3-70B4E1ECC7F9}" presName="divider" presStyleLbl="fgAcc1" presStyleIdx="0" presStyleCnt="6"/>
      <dgm:spPr>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tailEnd type="triangle" w="lg" len="lg"/>
        </a:ln>
        <a:effectLst/>
      </dgm:spPr>
    </dgm:pt>
    <dgm:pt modelId="{EAD0611E-C1D7-4260-B232-87391317E411}" type="pres">
      <dgm:prSet presAssocID="{831AE61D-B15D-4D43-93A3-70B4E1ECC7F9}" presName="nodes" presStyleCnt="0">
        <dgm:presLayoutVars>
          <dgm:chMax/>
          <dgm:chPref/>
          <dgm:animLvl val="lvl"/>
        </dgm:presLayoutVars>
      </dgm:prSet>
      <dgm:spPr/>
    </dgm:pt>
    <dgm:pt modelId="{3A090F9A-7C87-4BB6-9E7C-5E4DD869A9D3}" type="pres">
      <dgm:prSet presAssocID="{07E96F6E-95D0-4C09-BDD3-6BE1829E4109}" presName="composite" presStyleCnt="0"/>
      <dgm:spPr/>
    </dgm:pt>
    <dgm:pt modelId="{B67646E4-F023-46FE-ABA4-CF34C8641A2A}" type="pres">
      <dgm:prSet presAssocID="{07E96F6E-95D0-4C09-BDD3-6BE1829E4109}" presName="ConnectorPoint" presStyleLbl="lnNode1" presStyleIdx="0" presStyleCnt="5"/>
      <dgm:spPr>
        <a:solidFill>
          <a:schemeClr val="accent2">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051BD35D-A59E-4A3D-BD08-F1465A3AF2BE}" type="pres">
      <dgm:prSet presAssocID="{07E96F6E-95D0-4C09-BDD3-6BE1829E4109}" presName="DropPinPlaceHolder" presStyleCnt="0"/>
      <dgm:spPr/>
    </dgm:pt>
    <dgm:pt modelId="{3B1AAF2B-E365-43DF-AB8C-899253A4CF30}" type="pres">
      <dgm:prSet presAssocID="{07E96F6E-95D0-4C09-BDD3-6BE1829E4109}" presName="DropPin" presStyleLbl="alignNode1" presStyleIdx="0" presStyleCnt="5"/>
      <dgm:spPr/>
    </dgm:pt>
    <dgm:pt modelId="{6C22797F-E6F8-47FD-A79A-DDE15E257D8E}" type="pres">
      <dgm:prSet presAssocID="{07E96F6E-95D0-4C09-BDD3-6BE1829E4109}" presName="Ellipse" presStyleLbl="fgAcc1" presStyleIdx="1" presStyleCnt="6"/>
      <dgm:spPr>
        <a:solidFill>
          <a:schemeClr val="lt1">
            <a:alpha val="90000"/>
            <a:hueOff val="0"/>
            <a:satOff val="0"/>
            <a:lumOff val="0"/>
            <a:alphaOff val="0"/>
          </a:schemeClr>
        </a:solidFill>
        <a:ln w="12700" cap="flat" cmpd="sng" algn="ctr">
          <a:noFill/>
          <a:prstDash val="solid"/>
          <a:miter lim="800000"/>
        </a:ln>
        <a:effectLst/>
      </dgm:spPr>
    </dgm:pt>
    <dgm:pt modelId="{3927D335-CCA4-4D4E-8594-8FBB5B68E334}" type="pres">
      <dgm:prSet presAssocID="{07E96F6E-95D0-4C09-BDD3-6BE1829E4109}" presName="L2TextContainer" presStyleLbl="revTx" presStyleIdx="0" presStyleCnt="10">
        <dgm:presLayoutVars>
          <dgm:bulletEnabled val="1"/>
        </dgm:presLayoutVars>
      </dgm:prSet>
      <dgm:spPr/>
    </dgm:pt>
    <dgm:pt modelId="{7C3EEA0A-EAF6-4B95-BD50-803F1924F9FE}" type="pres">
      <dgm:prSet presAssocID="{07E96F6E-95D0-4C09-BDD3-6BE1829E4109}" presName="L1TextContainer" presStyleLbl="revTx" presStyleIdx="1" presStyleCnt="10" custScaleY="122369">
        <dgm:presLayoutVars>
          <dgm:chMax val="1"/>
          <dgm:chPref val="1"/>
          <dgm:bulletEnabled val="1"/>
        </dgm:presLayoutVars>
      </dgm:prSet>
      <dgm:spPr/>
    </dgm:pt>
    <dgm:pt modelId="{137CB9B9-5E88-4FBE-AC7F-8D2C2231BBF5}" type="pres">
      <dgm:prSet presAssocID="{07E96F6E-95D0-4C09-BDD3-6BE1829E4109}" presName="ConnectLine" presStyleLbl="sibTrans1D1" presStyleIdx="0" presStyleCnt="5"/>
      <dgm:spPr>
        <a:noFill/>
        <a:ln w="12700" cap="flat" cmpd="sng" algn="ctr">
          <a:solidFill>
            <a:schemeClr val="accent2">
              <a:hueOff val="0"/>
              <a:satOff val="0"/>
              <a:lumOff val="0"/>
              <a:alphaOff val="0"/>
            </a:schemeClr>
          </a:solidFill>
          <a:prstDash val="dash"/>
          <a:miter lim="800000"/>
        </a:ln>
        <a:effectLst/>
      </dgm:spPr>
    </dgm:pt>
    <dgm:pt modelId="{5E34D8E2-95E1-4138-85DB-5DCE66AD732E}" type="pres">
      <dgm:prSet presAssocID="{07E96F6E-95D0-4C09-BDD3-6BE1829E4109}" presName="EmptyPlaceHolder" presStyleCnt="0"/>
      <dgm:spPr/>
    </dgm:pt>
    <dgm:pt modelId="{48AC426A-7E45-46B1-9929-2F1CB41ACCE0}" type="pres">
      <dgm:prSet presAssocID="{6B3CEDE3-65F4-443C-B10E-EEFAA1140F03}" presName="spaceBetweenRectangles" presStyleCnt="0"/>
      <dgm:spPr/>
    </dgm:pt>
    <dgm:pt modelId="{987B558E-0FF8-4EC4-AD11-4F16E227F833}" type="pres">
      <dgm:prSet presAssocID="{0EAE9F5C-450A-42A1-B5C5-40B84562FB9F}" presName="composite" presStyleCnt="0"/>
      <dgm:spPr/>
    </dgm:pt>
    <dgm:pt modelId="{DF95EB80-93BA-404B-B212-E8D4E8752CEA}" type="pres">
      <dgm:prSet presAssocID="{0EAE9F5C-450A-42A1-B5C5-40B84562FB9F}" presName="ConnectorPoint" presStyleLbl="lnNode1" presStyleIdx="1" presStyleCnt="5"/>
      <dgm:spPr>
        <a:solidFill>
          <a:schemeClr val="accent2">
            <a:hueOff val="-363841"/>
            <a:satOff val="-20982"/>
            <a:lumOff val="2157"/>
            <a:alphaOff val="0"/>
          </a:schemeClr>
        </a:solidFill>
        <a:ln w="6350" cap="flat" cmpd="sng" algn="ctr">
          <a:solidFill>
            <a:schemeClr val="lt1">
              <a:hueOff val="0"/>
              <a:satOff val="0"/>
              <a:lumOff val="0"/>
              <a:alphaOff val="0"/>
            </a:schemeClr>
          </a:solidFill>
          <a:prstDash val="solid"/>
          <a:miter lim="800000"/>
        </a:ln>
        <a:effectLst/>
      </dgm:spPr>
    </dgm:pt>
    <dgm:pt modelId="{0DD583D4-7FC6-46D9-8260-BF4868463472}" type="pres">
      <dgm:prSet presAssocID="{0EAE9F5C-450A-42A1-B5C5-40B84562FB9F}" presName="DropPinPlaceHolder" presStyleCnt="0"/>
      <dgm:spPr/>
    </dgm:pt>
    <dgm:pt modelId="{DB3A9070-5662-4EB3-8488-D5BE178ADB30}" type="pres">
      <dgm:prSet presAssocID="{0EAE9F5C-450A-42A1-B5C5-40B84562FB9F}" presName="DropPin" presStyleLbl="alignNode1" presStyleIdx="1" presStyleCnt="5"/>
      <dgm:spPr/>
    </dgm:pt>
    <dgm:pt modelId="{7C799969-D977-4135-9E79-8905837E2769}" type="pres">
      <dgm:prSet presAssocID="{0EAE9F5C-450A-42A1-B5C5-40B84562FB9F}" presName="Ellipse" presStyleLbl="fgAcc1" presStyleIdx="2" presStyleCnt="6"/>
      <dgm:spPr>
        <a:solidFill>
          <a:schemeClr val="lt1">
            <a:alpha val="90000"/>
            <a:hueOff val="0"/>
            <a:satOff val="0"/>
            <a:lumOff val="0"/>
            <a:alphaOff val="0"/>
          </a:schemeClr>
        </a:solidFill>
        <a:ln w="12700" cap="flat" cmpd="sng" algn="ctr">
          <a:noFill/>
          <a:prstDash val="solid"/>
          <a:miter lim="800000"/>
        </a:ln>
        <a:effectLst/>
      </dgm:spPr>
    </dgm:pt>
    <dgm:pt modelId="{87D10C94-1638-489B-8205-30D51D6B41B7}" type="pres">
      <dgm:prSet presAssocID="{0EAE9F5C-450A-42A1-B5C5-40B84562FB9F}" presName="L2TextContainer" presStyleLbl="revTx" presStyleIdx="2" presStyleCnt="10">
        <dgm:presLayoutVars>
          <dgm:bulletEnabled val="1"/>
        </dgm:presLayoutVars>
      </dgm:prSet>
      <dgm:spPr/>
    </dgm:pt>
    <dgm:pt modelId="{741379A7-E1DA-44E3-BA72-EDBB0B0A99F9}" type="pres">
      <dgm:prSet presAssocID="{0EAE9F5C-450A-42A1-B5C5-40B84562FB9F}" presName="L1TextContainer" presStyleLbl="revTx" presStyleIdx="3" presStyleCnt="10">
        <dgm:presLayoutVars>
          <dgm:chMax val="1"/>
          <dgm:chPref val="1"/>
          <dgm:bulletEnabled val="1"/>
        </dgm:presLayoutVars>
      </dgm:prSet>
      <dgm:spPr/>
    </dgm:pt>
    <dgm:pt modelId="{51964EB5-0D65-40D5-A0BB-1D9A7707CC5F}" type="pres">
      <dgm:prSet presAssocID="{0EAE9F5C-450A-42A1-B5C5-40B84562FB9F}" presName="ConnectLine" presStyleLbl="sibTrans1D1" presStyleIdx="1" presStyleCnt="5"/>
      <dgm:spPr>
        <a:noFill/>
        <a:ln w="12700" cap="flat" cmpd="sng" algn="ctr">
          <a:solidFill>
            <a:schemeClr val="accent2">
              <a:hueOff val="-363841"/>
              <a:satOff val="-20982"/>
              <a:lumOff val="2157"/>
              <a:alphaOff val="0"/>
            </a:schemeClr>
          </a:solidFill>
          <a:prstDash val="dash"/>
          <a:miter lim="800000"/>
        </a:ln>
        <a:effectLst/>
      </dgm:spPr>
    </dgm:pt>
    <dgm:pt modelId="{B848B2AF-A1ED-4C90-9E0D-CE8EC44C427C}" type="pres">
      <dgm:prSet presAssocID="{0EAE9F5C-450A-42A1-B5C5-40B84562FB9F}" presName="EmptyPlaceHolder" presStyleCnt="0"/>
      <dgm:spPr/>
    </dgm:pt>
    <dgm:pt modelId="{BE217D02-1BA9-49BE-A0D9-6EEBBC39CA7C}" type="pres">
      <dgm:prSet presAssocID="{7DC276EC-861D-4443-BE31-6B788CBFDA50}" presName="spaceBetweenRectangles" presStyleCnt="0"/>
      <dgm:spPr/>
    </dgm:pt>
    <dgm:pt modelId="{97692FD8-0D2F-4A00-AA88-E764655BEA19}" type="pres">
      <dgm:prSet presAssocID="{3F6BEA57-BDF5-4CAC-B919-1352555E077A}" presName="composite" presStyleCnt="0"/>
      <dgm:spPr/>
    </dgm:pt>
    <dgm:pt modelId="{D61D8D4E-28FF-418D-AD95-4FFE76006F95}" type="pres">
      <dgm:prSet presAssocID="{3F6BEA57-BDF5-4CAC-B919-1352555E077A}" presName="ConnectorPoint" presStyleLbl="lnNode1" presStyleIdx="2" presStyleCnt="5"/>
      <dgm:spPr>
        <a:solidFill>
          <a:schemeClr val="accent2">
            <a:hueOff val="-727682"/>
            <a:satOff val="-41964"/>
            <a:lumOff val="4314"/>
            <a:alphaOff val="0"/>
          </a:schemeClr>
        </a:solidFill>
        <a:ln w="6350" cap="flat" cmpd="sng" algn="ctr">
          <a:solidFill>
            <a:schemeClr val="lt1">
              <a:hueOff val="0"/>
              <a:satOff val="0"/>
              <a:lumOff val="0"/>
              <a:alphaOff val="0"/>
            </a:schemeClr>
          </a:solidFill>
          <a:prstDash val="solid"/>
          <a:miter lim="800000"/>
        </a:ln>
        <a:effectLst/>
      </dgm:spPr>
    </dgm:pt>
    <dgm:pt modelId="{7558813F-234E-4D5D-9151-1D92C8640298}" type="pres">
      <dgm:prSet presAssocID="{3F6BEA57-BDF5-4CAC-B919-1352555E077A}" presName="DropPinPlaceHolder" presStyleCnt="0"/>
      <dgm:spPr/>
    </dgm:pt>
    <dgm:pt modelId="{7FBF48CD-8D75-419E-9E29-148832A1B74B}" type="pres">
      <dgm:prSet presAssocID="{3F6BEA57-BDF5-4CAC-B919-1352555E077A}" presName="DropPin" presStyleLbl="alignNode1" presStyleIdx="2" presStyleCnt="5"/>
      <dgm:spPr/>
    </dgm:pt>
    <dgm:pt modelId="{31891911-9F32-4665-8B79-5B0698B17DFA}" type="pres">
      <dgm:prSet presAssocID="{3F6BEA57-BDF5-4CAC-B919-1352555E077A}" presName="Ellipse" presStyleLbl="fgAcc1" presStyleIdx="3" presStyleCnt="6"/>
      <dgm:spPr>
        <a:solidFill>
          <a:schemeClr val="lt1">
            <a:alpha val="90000"/>
            <a:hueOff val="0"/>
            <a:satOff val="0"/>
            <a:lumOff val="0"/>
            <a:alphaOff val="0"/>
          </a:schemeClr>
        </a:solidFill>
        <a:ln w="12700" cap="flat" cmpd="sng" algn="ctr">
          <a:noFill/>
          <a:prstDash val="solid"/>
          <a:miter lim="800000"/>
        </a:ln>
        <a:effectLst/>
      </dgm:spPr>
    </dgm:pt>
    <dgm:pt modelId="{DE968207-900D-40EB-AF62-D58E552846C9}" type="pres">
      <dgm:prSet presAssocID="{3F6BEA57-BDF5-4CAC-B919-1352555E077A}" presName="L2TextContainer" presStyleLbl="revTx" presStyleIdx="4" presStyleCnt="10">
        <dgm:presLayoutVars>
          <dgm:bulletEnabled val="1"/>
        </dgm:presLayoutVars>
      </dgm:prSet>
      <dgm:spPr/>
    </dgm:pt>
    <dgm:pt modelId="{6302D72C-63D8-4D94-BA7D-B1D9E0749CD3}" type="pres">
      <dgm:prSet presAssocID="{3F6BEA57-BDF5-4CAC-B919-1352555E077A}" presName="L1TextContainer" presStyleLbl="revTx" presStyleIdx="5" presStyleCnt="10">
        <dgm:presLayoutVars>
          <dgm:chMax val="1"/>
          <dgm:chPref val="1"/>
          <dgm:bulletEnabled val="1"/>
        </dgm:presLayoutVars>
      </dgm:prSet>
      <dgm:spPr/>
    </dgm:pt>
    <dgm:pt modelId="{12FB24AE-72E1-4CAB-AA11-1DEA8FC6295C}" type="pres">
      <dgm:prSet presAssocID="{3F6BEA57-BDF5-4CAC-B919-1352555E077A}" presName="ConnectLine" presStyleLbl="sibTrans1D1" presStyleIdx="2" presStyleCnt="5"/>
      <dgm:spPr>
        <a:noFill/>
        <a:ln w="12700" cap="flat" cmpd="sng" algn="ctr">
          <a:solidFill>
            <a:schemeClr val="accent2">
              <a:hueOff val="-727682"/>
              <a:satOff val="-41964"/>
              <a:lumOff val="4314"/>
              <a:alphaOff val="0"/>
            </a:schemeClr>
          </a:solidFill>
          <a:prstDash val="dash"/>
          <a:miter lim="800000"/>
        </a:ln>
        <a:effectLst/>
      </dgm:spPr>
    </dgm:pt>
    <dgm:pt modelId="{BF8486DD-5372-42A7-B646-72A23AECFEC4}" type="pres">
      <dgm:prSet presAssocID="{3F6BEA57-BDF5-4CAC-B919-1352555E077A}" presName="EmptyPlaceHolder" presStyleCnt="0"/>
      <dgm:spPr/>
    </dgm:pt>
    <dgm:pt modelId="{7FCE5CB4-D66F-4BB1-9CEF-1969B281C59C}" type="pres">
      <dgm:prSet presAssocID="{21F55DF6-2476-4FAC-8041-0344971A2510}" presName="spaceBetweenRectangles" presStyleCnt="0"/>
      <dgm:spPr/>
    </dgm:pt>
    <dgm:pt modelId="{3ACDA265-7C46-455A-A8C8-EFA7C79C8141}" type="pres">
      <dgm:prSet presAssocID="{3F453C55-2DD3-4A02-A9C5-C495DF7BC4FD}" presName="composite" presStyleCnt="0"/>
      <dgm:spPr/>
    </dgm:pt>
    <dgm:pt modelId="{18C33AE2-23CA-4BDC-8442-D1F0D5F1D0F4}" type="pres">
      <dgm:prSet presAssocID="{3F453C55-2DD3-4A02-A9C5-C495DF7BC4FD}" presName="ConnectorPoint" presStyleLbl="lnNode1" presStyleIdx="3" presStyleCnt="5"/>
      <dgm:spPr>
        <a:solidFill>
          <a:schemeClr val="accent2">
            <a:hueOff val="-1091522"/>
            <a:satOff val="-62946"/>
            <a:lumOff val="6471"/>
            <a:alphaOff val="0"/>
          </a:schemeClr>
        </a:solidFill>
        <a:ln w="6350" cap="flat" cmpd="sng" algn="ctr">
          <a:solidFill>
            <a:schemeClr val="lt1">
              <a:hueOff val="0"/>
              <a:satOff val="0"/>
              <a:lumOff val="0"/>
              <a:alphaOff val="0"/>
            </a:schemeClr>
          </a:solidFill>
          <a:prstDash val="solid"/>
          <a:miter lim="800000"/>
        </a:ln>
        <a:effectLst/>
      </dgm:spPr>
    </dgm:pt>
    <dgm:pt modelId="{29B181B6-B23C-4C6C-8620-49690403B5CA}" type="pres">
      <dgm:prSet presAssocID="{3F453C55-2DD3-4A02-A9C5-C495DF7BC4FD}" presName="DropPinPlaceHolder" presStyleCnt="0"/>
      <dgm:spPr/>
    </dgm:pt>
    <dgm:pt modelId="{B34CDA03-97DD-41B2-BB25-556C0980DB68}" type="pres">
      <dgm:prSet presAssocID="{3F453C55-2DD3-4A02-A9C5-C495DF7BC4FD}" presName="DropPin" presStyleLbl="alignNode1" presStyleIdx="3" presStyleCnt="5"/>
      <dgm:spPr/>
    </dgm:pt>
    <dgm:pt modelId="{226FC79B-8A8F-4162-925D-D77BDA4EDF14}" type="pres">
      <dgm:prSet presAssocID="{3F453C55-2DD3-4A02-A9C5-C495DF7BC4FD}" presName="Ellipse" presStyleLbl="fgAcc1" presStyleIdx="4" presStyleCnt="6"/>
      <dgm:spPr>
        <a:solidFill>
          <a:schemeClr val="lt1">
            <a:alpha val="90000"/>
            <a:hueOff val="0"/>
            <a:satOff val="0"/>
            <a:lumOff val="0"/>
            <a:alphaOff val="0"/>
          </a:schemeClr>
        </a:solidFill>
        <a:ln w="12700" cap="flat" cmpd="sng" algn="ctr">
          <a:noFill/>
          <a:prstDash val="solid"/>
          <a:miter lim="800000"/>
        </a:ln>
        <a:effectLst/>
      </dgm:spPr>
    </dgm:pt>
    <dgm:pt modelId="{58ECA701-370B-4EE2-84A4-023E241E5E67}" type="pres">
      <dgm:prSet presAssocID="{3F453C55-2DD3-4A02-A9C5-C495DF7BC4FD}" presName="L2TextContainer" presStyleLbl="revTx" presStyleIdx="6" presStyleCnt="10">
        <dgm:presLayoutVars>
          <dgm:bulletEnabled val="1"/>
        </dgm:presLayoutVars>
      </dgm:prSet>
      <dgm:spPr/>
    </dgm:pt>
    <dgm:pt modelId="{9EDB8231-889C-4E0F-8255-735D74806465}" type="pres">
      <dgm:prSet presAssocID="{3F453C55-2DD3-4A02-A9C5-C495DF7BC4FD}" presName="L1TextContainer" presStyleLbl="revTx" presStyleIdx="7" presStyleCnt="10" custScaleY="124198">
        <dgm:presLayoutVars>
          <dgm:chMax val="1"/>
          <dgm:chPref val="1"/>
          <dgm:bulletEnabled val="1"/>
        </dgm:presLayoutVars>
      </dgm:prSet>
      <dgm:spPr/>
    </dgm:pt>
    <dgm:pt modelId="{8BF8E61A-0A12-42B7-AB96-8E7F100F44BF}" type="pres">
      <dgm:prSet presAssocID="{3F453C55-2DD3-4A02-A9C5-C495DF7BC4FD}" presName="ConnectLine" presStyleLbl="sibTrans1D1" presStyleIdx="3" presStyleCnt="5"/>
      <dgm:spPr>
        <a:noFill/>
        <a:ln w="12700" cap="flat" cmpd="sng" algn="ctr">
          <a:solidFill>
            <a:schemeClr val="accent2">
              <a:hueOff val="-1091522"/>
              <a:satOff val="-62946"/>
              <a:lumOff val="6471"/>
              <a:alphaOff val="0"/>
            </a:schemeClr>
          </a:solidFill>
          <a:prstDash val="dash"/>
          <a:miter lim="800000"/>
        </a:ln>
        <a:effectLst/>
      </dgm:spPr>
    </dgm:pt>
    <dgm:pt modelId="{6D947EED-3EE6-4652-BB8A-C31E2D22A119}" type="pres">
      <dgm:prSet presAssocID="{3F453C55-2DD3-4A02-A9C5-C495DF7BC4FD}" presName="EmptyPlaceHolder" presStyleCnt="0"/>
      <dgm:spPr/>
    </dgm:pt>
    <dgm:pt modelId="{AE6BC760-6AA7-4876-9E8D-278438F298F2}" type="pres">
      <dgm:prSet presAssocID="{0395081C-E431-4338-856C-F9D0D0B5053A}" presName="spaceBetweenRectangles" presStyleCnt="0"/>
      <dgm:spPr/>
    </dgm:pt>
    <dgm:pt modelId="{A8AAE13B-281B-48DA-8C05-2BD0576F860B}" type="pres">
      <dgm:prSet presAssocID="{C6DCA27D-D063-4390-84B2-1647843D64BD}" presName="composite" presStyleCnt="0"/>
      <dgm:spPr/>
    </dgm:pt>
    <dgm:pt modelId="{C49D163C-EB58-4A3D-B514-7C396E9EFBAB}" type="pres">
      <dgm:prSet presAssocID="{C6DCA27D-D063-4390-84B2-1647843D64BD}" presName="ConnectorPoint" presStyleLbl="lnNode1" presStyleIdx="4" presStyleCnt="5"/>
      <dgm:spPr>
        <a:solidFill>
          <a:schemeClr val="accent2">
            <a:hueOff val="-1455363"/>
            <a:satOff val="-83928"/>
            <a:lumOff val="8628"/>
            <a:alphaOff val="0"/>
          </a:schemeClr>
        </a:solidFill>
        <a:ln w="6350" cap="flat" cmpd="sng" algn="ctr">
          <a:solidFill>
            <a:schemeClr val="lt1">
              <a:hueOff val="0"/>
              <a:satOff val="0"/>
              <a:lumOff val="0"/>
              <a:alphaOff val="0"/>
            </a:schemeClr>
          </a:solidFill>
          <a:prstDash val="solid"/>
          <a:miter lim="800000"/>
        </a:ln>
        <a:effectLst/>
      </dgm:spPr>
    </dgm:pt>
    <dgm:pt modelId="{65CC8F40-6554-4483-BF6A-73F0A512E3DE}" type="pres">
      <dgm:prSet presAssocID="{C6DCA27D-D063-4390-84B2-1647843D64BD}" presName="DropPinPlaceHolder" presStyleCnt="0"/>
      <dgm:spPr/>
    </dgm:pt>
    <dgm:pt modelId="{F5CF5ED2-3F14-4CB2-A9CD-4D5787C4480D}" type="pres">
      <dgm:prSet presAssocID="{C6DCA27D-D063-4390-84B2-1647843D64BD}" presName="DropPin" presStyleLbl="alignNode1" presStyleIdx="4" presStyleCnt="5"/>
      <dgm:spPr/>
    </dgm:pt>
    <dgm:pt modelId="{C66023FF-2828-493E-A96B-D238AF01DD54}" type="pres">
      <dgm:prSet presAssocID="{C6DCA27D-D063-4390-84B2-1647843D64BD}" presName="Ellipse" presStyleLbl="fgAcc1" presStyleIdx="5" presStyleCnt="6"/>
      <dgm:spPr>
        <a:solidFill>
          <a:schemeClr val="lt1">
            <a:alpha val="90000"/>
            <a:hueOff val="0"/>
            <a:satOff val="0"/>
            <a:lumOff val="0"/>
            <a:alphaOff val="0"/>
          </a:schemeClr>
        </a:solidFill>
        <a:ln w="12700" cap="flat" cmpd="sng" algn="ctr">
          <a:noFill/>
          <a:prstDash val="solid"/>
          <a:miter lim="800000"/>
        </a:ln>
        <a:effectLst/>
      </dgm:spPr>
    </dgm:pt>
    <dgm:pt modelId="{4C2045DE-7542-4FB0-8EE3-ADEA5C26BDB6}" type="pres">
      <dgm:prSet presAssocID="{C6DCA27D-D063-4390-84B2-1647843D64BD}" presName="L2TextContainer" presStyleLbl="revTx" presStyleIdx="8" presStyleCnt="10">
        <dgm:presLayoutVars>
          <dgm:bulletEnabled val="1"/>
        </dgm:presLayoutVars>
      </dgm:prSet>
      <dgm:spPr/>
    </dgm:pt>
    <dgm:pt modelId="{FFCC939C-9884-4CAD-92BC-264ECCD9F030}" type="pres">
      <dgm:prSet presAssocID="{C6DCA27D-D063-4390-84B2-1647843D64BD}" presName="L1TextContainer" presStyleLbl="revTx" presStyleIdx="9" presStyleCnt="10">
        <dgm:presLayoutVars>
          <dgm:chMax val="1"/>
          <dgm:chPref val="1"/>
          <dgm:bulletEnabled val="1"/>
        </dgm:presLayoutVars>
      </dgm:prSet>
      <dgm:spPr/>
    </dgm:pt>
    <dgm:pt modelId="{0D650D06-AE78-4B47-AA9F-9CA18E304255}" type="pres">
      <dgm:prSet presAssocID="{C6DCA27D-D063-4390-84B2-1647843D64BD}" presName="ConnectLine" presStyleLbl="sibTrans1D1" presStyleIdx="4" presStyleCnt="5"/>
      <dgm:spPr>
        <a:noFill/>
        <a:ln w="12700" cap="flat" cmpd="sng" algn="ctr">
          <a:solidFill>
            <a:schemeClr val="accent2">
              <a:hueOff val="-1455363"/>
              <a:satOff val="-83928"/>
              <a:lumOff val="8628"/>
              <a:alphaOff val="0"/>
            </a:schemeClr>
          </a:solidFill>
          <a:prstDash val="dash"/>
          <a:miter lim="800000"/>
        </a:ln>
        <a:effectLst/>
      </dgm:spPr>
    </dgm:pt>
    <dgm:pt modelId="{E3DA2D37-DB97-4812-8833-D49B1D731527}" type="pres">
      <dgm:prSet presAssocID="{C6DCA27D-D063-4390-84B2-1647843D64BD}" presName="EmptyPlaceHolder" presStyleCnt="0"/>
      <dgm:spPr/>
    </dgm:pt>
  </dgm:ptLst>
  <dgm:cxnLst>
    <dgm:cxn modelId="{F3F83B02-F647-416C-B8AE-4546A73215E2}" type="presOf" srcId="{3F6BEA57-BDF5-4CAC-B919-1352555E077A}" destId="{6302D72C-63D8-4D94-BA7D-B1D9E0749CD3}" srcOrd="0" destOrd="0" presId="urn:microsoft.com/office/officeart/2017/3/layout/DropPinTimeline"/>
    <dgm:cxn modelId="{084A7012-F9AE-4B00-89E1-7B51A7ABA953}" srcId="{831AE61D-B15D-4D43-93A3-70B4E1ECC7F9}" destId="{3F6BEA57-BDF5-4CAC-B919-1352555E077A}" srcOrd="2" destOrd="0" parTransId="{6A827C00-106E-4FCE-9672-D729B33E2C8D}" sibTransId="{21F55DF6-2476-4FAC-8041-0344971A2510}"/>
    <dgm:cxn modelId="{3C9F7212-C2D8-4296-9D44-4294DBCD1426}" type="presOf" srcId="{5F0D4E1A-6816-4BAC-8509-43005D530117}" destId="{3927D335-CCA4-4D4E-8594-8FBB5B68E334}" srcOrd="0" destOrd="0" presId="urn:microsoft.com/office/officeart/2017/3/layout/DropPinTimeline"/>
    <dgm:cxn modelId="{F5E61124-2E99-42A3-83DA-39FD31B15B0E}" type="presOf" srcId="{0EAE9F5C-450A-42A1-B5C5-40B84562FB9F}" destId="{741379A7-E1DA-44E3-BA72-EDBB0B0A99F9}" srcOrd="0" destOrd="0" presId="urn:microsoft.com/office/officeart/2017/3/layout/DropPinTimeline"/>
    <dgm:cxn modelId="{1C03EB28-70F4-4C48-A869-B3BB34775D4B}" type="presOf" srcId="{3F453C55-2DD3-4A02-A9C5-C495DF7BC4FD}" destId="{9EDB8231-889C-4E0F-8255-735D74806465}" srcOrd="0" destOrd="0" presId="urn:microsoft.com/office/officeart/2017/3/layout/DropPinTimeline"/>
    <dgm:cxn modelId="{AB0A1832-6AF2-4417-A856-0F00D3F6FC78}" srcId="{3F453C55-2DD3-4A02-A9C5-C495DF7BC4FD}" destId="{9572FAA5-9A9A-4134-8174-A80C19622C71}" srcOrd="0" destOrd="0" parTransId="{3B6943A9-6201-4C36-968C-A2DDDA2BC312}" sibTransId="{7174C408-BBEC-4700-B8AE-7ACE70E89055}"/>
    <dgm:cxn modelId="{51945F39-348D-4B4D-B714-EC8034103456}" srcId="{0EAE9F5C-450A-42A1-B5C5-40B84562FB9F}" destId="{365BB365-9079-42DA-9D8D-E491083F049E}" srcOrd="0" destOrd="0" parTransId="{6987C364-F0A8-4FE1-9050-F715497C88E1}" sibTransId="{F89AE536-73A2-41CD-9C4F-B3699DC20557}"/>
    <dgm:cxn modelId="{5F302E5F-2AAF-4F82-ADBE-B33E7D033A83}" type="presOf" srcId="{B4115458-0351-4368-8591-A0D7F60C36AC}" destId="{DE968207-900D-40EB-AF62-D58E552846C9}" srcOrd="0" destOrd="0" presId="urn:microsoft.com/office/officeart/2017/3/layout/DropPinTimeline"/>
    <dgm:cxn modelId="{38179762-4140-4FA9-A93B-49AA480F3F56}" type="presOf" srcId="{C6DCA27D-D063-4390-84B2-1647843D64BD}" destId="{FFCC939C-9884-4CAD-92BC-264ECCD9F030}" srcOrd="0" destOrd="0" presId="urn:microsoft.com/office/officeart/2017/3/layout/DropPinTimeline"/>
    <dgm:cxn modelId="{CC08324D-5443-4886-B2C0-86A4F8B41517}" srcId="{C6DCA27D-D063-4390-84B2-1647843D64BD}" destId="{C7CDD386-0F53-496B-A3A1-61EB5AE130BA}" srcOrd="0" destOrd="0" parTransId="{518F719D-2ABD-4B95-BEB5-0601F39F0E1B}" sibTransId="{F501F352-1AEE-4F97-A96F-99E22A5C8C49}"/>
    <dgm:cxn modelId="{CD5EEC4D-12ED-4695-B560-5CB904D24C05}" type="presOf" srcId="{9572FAA5-9A9A-4134-8174-A80C19622C71}" destId="{58ECA701-370B-4EE2-84A4-023E241E5E67}" srcOrd="0" destOrd="0" presId="urn:microsoft.com/office/officeart/2017/3/layout/DropPinTimeline"/>
    <dgm:cxn modelId="{D80E0B50-D912-4A86-ADA5-DCF23693658B}" type="presOf" srcId="{C7CDD386-0F53-496B-A3A1-61EB5AE130BA}" destId="{4C2045DE-7542-4FB0-8EE3-ADEA5C26BDB6}" srcOrd="0" destOrd="0" presId="urn:microsoft.com/office/officeart/2017/3/layout/DropPinTimeline"/>
    <dgm:cxn modelId="{B295BE56-BD22-4254-84E5-956852C0507E}" type="presOf" srcId="{365BB365-9079-42DA-9D8D-E491083F049E}" destId="{87D10C94-1638-489B-8205-30D51D6B41B7}" srcOrd="0" destOrd="0" presId="urn:microsoft.com/office/officeart/2017/3/layout/DropPinTimeline"/>
    <dgm:cxn modelId="{569F6E7C-08E0-407F-BADF-689025D1EB77}" type="presOf" srcId="{831AE61D-B15D-4D43-93A3-70B4E1ECC7F9}" destId="{13FD8CD3-37C9-4BFB-938F-C6B6339DABA2}" srcOrd="0" destOrd="0" presId="urn:microsoft.com/office/officeart/2017/3/layout/DropPinTimeline"/>
    <dgm:cxn modelId="{0DB23B82-A1C0-4289-9730-3A4404CF5892}" srcId="{831AE61D-B15D-4D43-93A3-70B4E1ECC7F9}" destId="{C6DCA27D-D063-4390-84B2-1647843D64BD}" srcOrd="4" destOrd="0" parTransId="{37AE88E1-D904-4E73-A6EB-074C482EC1EE}" sibTransId="{F8A42AF2-0ECF-4847-A98D-FA79CFE7E9D3}"/>
    <dgm:cxn modelId="{064A0383-DB48-4EBE-9D2F-4FC3FE9071BE}" srcId="{831AE61D-B15D-4D43-93A3-70B4E1ECC7F9}" destId="{0EAE9F5C-450A-42A1-B5C5-40B84562FB9F}" srcOrd="1" destOrd="0" parTransId="{8B4A503B-D1EC-459F-A37A-D1BF07FC7271}" sibTransId="{7DC276EC-861D-4443-BE31-6B788CBFDA50}"/>
    <dgm:cxn modelId="{C24CAB9D-A959-43A4-8E27-231937F5C6BA}" srcId="{07E96F6E-95D0-4C09-BDD3-6BE1829E4109}" destId="{5F0D4E1A-6816-4BAC-8509-43005D530117}" srcOrd="0" destOrd="0" parTransId="{AE76DD41-3811-4937-BC9E-42A2C6660E54}" sibTransId="{A072B05F-19E7-4987-8776-E92EEC1CA470}"/>
    <dgm:cxn modelId="{84CE019E-12DA-4FFE-B898-DE50D83AB944}" srcId="{831AE61D-B15D-4D43-93A3-70B4E1ECC7F9}" destId="{3F453C55-2DD3-4A02-A9C5-C495DF7BC4FD}" srcOrd="3" destOrd="0" parTransId="{C9A11D87-ED0A-46B8-8CE1-4DE10F0697DF}" sibTransId="{0395081C-E431-4338-856C-F9D0D0B5053A}"/>
    <dgm:cxn modelId="{587E49A8-C94E-4B78-A77B-843332CA383C}" type="presOf" srcId="{07E96F6E-95D0-4C09-BDD3-6BE1829E4109}" destId="{7C3EEA0A-EAF6-4B95-BD50-803F1924F9FE}" srcOrd="0" destOrd="0" presId="urn:microsoft.com/office/officeart/2017/3/layout/DropPinTimeline"/>
    <dgm:cxn modelId="{FF471CF9-0E0B-497E-A5E2-875E8DA3773B}" srcId="{831AE61D-B15D-4D43-93A3-70B4E1ECC7F9}" destId="{07E96F6E-95D0-4C09-BDD3-6BE1829E4109}" srcOrd="0" destOrd="0" parTransId="{AAA72451-827A-4615-B917-7B76940B7ECC}" sibTransId="{6B3CEDE3-65F4-443C-B10E-EEFAA1140F03}"/>
    <dgm:cxn modelId="{7687D3FB-A250-4DF5-B4F3-D9C69694F340}" srcId="{3F6BEA57-BDF5-4CAC-B919-1352555E077A}" destId="{B4115458-0351-4368-8591-A0D7F60C36AC}" srcOrd="0" destOrd="0" parTransId="{EA161F13-3447-4259-A821-2930EBC2413F}" sibTransId="{B73D01E5-F2EA-44CE-8566-DA99FC8359C8}"/>
    <dgm:cxn modelId="{E647B059-F78C-4B60-8B65-44CD36B4FFF6}" type="presParOf" srcId="{13FD8CD3-37C9-4BFB-938F-C6B6339DABA2}" destId="{4E2BE1C3-B972-4A58-AA19-4846920A1670}" srcOrd="0" destOrd="0" presId="urn:microsoft.com/office/officeart/2017/3/layout/DropPinTimeline"/>
    <dgm:cxn modelId="{5B56ACC8-2E6A-4E0A-A255-8FF0536E65F0}" type="presParOf" srcId="{13FD8CD3-37C9-4BFB-938F-C6B6339DABA2}" destId="{EAD0611E-C1D7-4260-B232-87391317E411}" srcOrd="1" destOrd="0" presId="urn:microsoft.com/office/officeart/2017/3/layout/DropPinTimeline"/>
    <dgm:cxn modelId="{03BF6C3A-53F3-4A97-A2D2-D647D0EA0C92}" type="presParOf" srcId="{EAD0611E-C1D7-4260-B232-87391317E411}" destId="{3A090F9A-7C87-4BB6-9E7C-5E4DD869A9D3}" srcOrd="0" destOrd="0" presId="urn:microsoft.com/office/officeart/2017/3/layout/DropPinTimeline"/>
    <dgm:cxn modelId="{BAEEFE63-FEDD-4376-BF78-4C86F997D6EF}" type="presParOf" srcId="{3A090F9A-7C87-4BB6-9E7C-5E4DD869A9D3}" destId="{B67646E4-F023-46FE-ABA4-CF34C8641A2A}" srcOrd="0" destOrd="0" presId="urn:microsoft.com/office/officeart/2017/3/layout/DropPinTimeline"/>
    <dgm:cxn modelId="{6E5211BF-DC4C-41EE-B32A-62ABE0CF3C98}" type="presParOf" srcId="{3A090F9A-7C87-4BB6-9E7C-5E4DD869A9D3}" destId="{051BD35D-A59E-4A3D-BD08-F1465A3AF2BE}" srcOrd="1" destOrd="0" presId="urn:microsoft.com/office/officeart/2017/3/layout/DropPinTimeline"/>
    <dgm:cxn modelId="{6AFB7A6D-1AA2-420B-854B-18FD7518AE10}" type="presParOf" srcId="{051BD35D-A59E-4A3D-BD08-F1465A3AF2BE}" destId="{3B1AAF2B-E365-43DF-AB8C-899253A4CF30}" srcOrd="0" destOrd="0" presId="urn:microsoft.com/office/officeart/2017/3/layout/DropPinTimeline"/>
    <dgm:cxn modelId="{28CBFCA1-CCF7-4ADF-A1D4-858A6E60612A}" type="presParOf" srcId="{051BD35D-A59E-4A3D-BD08-F1465A3AF2BE}" destId="{6C22797F-E6F8-47FD-A79A-DDE15E257D8E}" srcOrd="1" destOrd="0" presId="urn:microsoft.com/office/officeart/2017/3/layout/DropPinTimeline"/>
    <dgm:cxn modelId="{041CB073-DE29-4A20-AE15-ABD0886CC75A}" type="presParOf" srcId="{3A090F9A-7C87-4BB6-9E7C-5E4DD869A9D3}" destId="{3927D335-CCA4-4D4E-8594-8FBB5B68E334}" srcOrd="2" destOrd="0" presId="urn:microsoft.com/office/officeart/2017/3/layout/DropPinTimeline"/>
    <dgm:cxn modelId="{F56F47F1-8031-4A66-BE95-77B59B4B19AA}" type="presParOf" srcId="{3A090F9A-7C87-4BB6-9E7C-5E4DD869A9D3}" destId="{7C3EEA0A-EAF6-4B95-BD50-803F1924F9FE}" srcOrd="3" destOrd="0" presId="urn:microsoft.com/office/officeart/2017/3/layout/DropPinTimeline"/>
    <dgm:cxn modelId="{412320F1-1DAF-4B0B-B76C-E3367AF3CD81}" type="presParOf" srcId="{3A090F9A-7C87-4BB6-9E7C-5E4DD869A9D3}" destId="{137CB9B9-5E88-4FBE-AC7F-8D2C2231BBF5}" srcOrd="4" destOrd="0" presId="urn:microsoft.com/office/officeart/2017/3/layout/DropPinTimeline"/>
    <dgm:cxn modelId="{6C057363-6FC9-4EEB-A3C7-F44FFFB6725F}" type="presParOf" srcId="{3A090F9A-7C87-4BB6-9E7C-5E4DD869A9D3}" destId="{5E34D8E2-95E1-4138-85DB-5DCE66AD732E}" srcOrd="5" destOrd="0" presId="urn:microsoft.com/office/officeart/2017/3/layout/DropPinTimeline"/>
    <dgm:cxn modelId="{882A24DF-6053-4CA8-9DBB-56854BB383DA}" type="presParOf" srcId="{EAD0611E-C1D7-4260-B232-87391317E411}" destId="{48AC426A-7E45-46B1-9929-2F1CB41ACCE0}" srcOrd="1" destOrd="0" presId="urn:microsoft.com/office/officeart/2017/3/layout/DropPinTimeline"/>
    <dgm:cxn modelId="{D3D19A79-7828-492B-8321-61E9D396303E}" type="presParOf" srcId="{EAD0611E-C1D7-4260-B232-87391317E411}" destId="{987B558E-0FF8-4EC4-AD11-4F16E227F833}" srcOrd="2" destOrd="0" presId="urn:microsoft.com/office/officeart/2017/3/layout/DropPinTimeline"/>
    <dgm:cxn modelId="{091D789B-3B0B-4F0E-9D19-FB52F0711132}" type="presParOf" srcId="{987B558E-0FF8-4EC4-AD11-4F16E227F833}" destId="{DF95EB80-93BA-404B-B212-E8D4E8752CEA}" srcOrd="0" destOrd="0" presId="urn:microsoft.com/office/officeart/2017/3/layout/DropPinTimeline"/>
    <dgm:cxn modelId="{EC5D9316-3BBC-4B68-9C1E-B5CACA261741}" type="presParOf" srcId="{987B558E-0FF8-4EC4-AD11-4F16E227F833}" destId="{0DD583D4-7FC6-46D9-8260-BF4868463472}" srcOrd="1" destOrd="0" presId="urn:microsoft.com/office/officeart/2017/3/layout/DropPinTimeline"/>
    <dgm:cxn modelId="{CB08DF43-C052-4998-9E6E-EB17738DF9E0}" type="presParOf" srcId="{0DD583D4-7FC6-46D9-8260-BF4868463472}" destId="{DB3A9070-5662-4EB3-8488-D5BE178ADB30}" srcOrd="0" destOrd="0" presId="urn:microsoft.com/office/officeart/2017/3/layout/DropPinTimeline"/>
    <dgm:cxn modelId="{EA44B1EA-3523-4F93-9401-5F0B6F01E960}" type="presParOf" srcId="{0DD583D4-7FC6-46D9-8260-BF4868463472}" destId="{7C799969-D977-4135-9E79-8905837E2769}" srcOrd="1" destOrd="0" presId="urn:microsoft.com/office/officeart/2017/3/layout/DropPinTimeline"/>
    <dgm:cxn modelId="{1B474064-C9A7-4614-AA2D-05624CAB7791}" type="presParOf" srcId="{987B558E-0FF8-4EC4-AD11-4F16E227F833}" destId="{87D10C94-1638-489B-8205-30D51D6B41B7}" srcOrd="2" destOrd="0" presId="urn:microsoft.com/office/officeart/2017/3/layout/DropPinTimeline"/>
    <dgm:cxn modelId="{B07E4540-897D-469C-8F4E-D7943681B242}" type="presParOf" srcId="{987B558E-0FF8-4EC4-AD11-4F16E227F833}" destId="{741379A7-E1DA-44E3-BA72-EDBB0B0A99F9}" srcOrd="3" destOrd="0" presId="urn:microsoft.com/office/officeart/2017/3/layout/DropPinTimeline"/>
    <dgm:cxn modelId="{2815E251-DB19-4BBB-8B9E-836A3ACC0CA7}" type="presParOf" srcId="{987B558E-0FF8-4EC4-AD11-4F16E227F833}" destId="{51964EB5-0D65-40D5-A0BB-1D9A7707CC5F}" srcOrd="4" destOrd="0" presId="urn:microsoft.com/office/officeart/2017/3/layout/DropPinTimeline"/>
    <dgm:cxn modelId="{BAF610E1-CA4F-430B-8D7C-0D216F3A50CA}" type="presParOf" srcId="{987B558E-0FF8-4EC4-AD11-4F16E227F833}" destId="{B848B2AF-A1ED-4C90-9E0D-CE8EC44C427C}" srcOrd="5" destOrd="0" presId="urn:microsoft.com/office/officeart/2017/3/layout/DropPinTimeline"/>
    <dgm:cxn modelId="{2DD799CC-0A85-41A7-B1CF-4AA3DD94C7C5}" type="presParOf" srcId="{EAD0611E-C1D7-4260-B232-87391317E411}" destId="{BE217D02-1BA9-49BE-A0D9-6EEBBC39CA7C}" srcOrd="3" destOrd="0" presId="urn:microsoft.com/office/officeart/2017/3/layout/DropPinTimeline"/>
    <dgm:cxn modelId="{4752452F-EC3F-4E61-9972-DF59B4F685A5}" type="presParOf" srcId="{EAD0611E-C1D7-4260-B232-87391317E411}" destId="{97692FD8-0D2F-4A00-AA88-E764655BEA19}" srcOrd="4" destOrd="0" presId="urn:microsoft.com/office/officeart/2017/3/layout/DropPinTimeline"/>
    <dgm:cxn modelId="{C5450BC7-62A8-4A33-8A9C-82481D9338C2}" type="presParOf" srcId="{97692FD8-0D2F-4A00-AA88-E764655BEA19}" destId="{D61D8D4E-28FF-418D-AD95-4FFE76006F95}" srcOrd="0" destOrd="0" presId="urn:microsoft.com/office/officeart/2017/3/layout/DropPinTimeline"/>
    <dgm:cxn modelId="{32DA25E3-9C9E-46D8-91FB-949440DE4B3F}" type="presParOf" srcId="{97692FD8-0D2F-4A00-AA88-E764655BEA19}" destId="{7558813F-234E-4D5D-9151-1D92C8640298}" srcOrd="1" destOrd="0" presId="urn:microsoft.com/office/officeart/2017/3/layout/DropPinTimeline"/>
    <dgm:cxn modelId="{AFC365D2-5BDA-4479-860B-B7B5C1FFA924}" type="presParOf" srcId="{7558813F-234E-4D5D-9151-1D92C8640298}" destId="{7FBF48CD-8D75-419E-9E29-148832A1B74B}" srcOrd="0" destOrd="0" presId="urn:microsoft.com/office/officeart/2017/3/layout/DropPinTimeline"/>
    <dgm:cxn modelId="{7960F230-20C9-4DC2-8CEF-5A9E8BBB52ED}" type="presParOf" srcId="{7558813F-234E-4D5D-9151-1D92C8640298}" destId="{31891911-9F32-4665-8B79-5B0698B17DFA}" srcOrd="1" destOrd="0" presId="urn:microsoft.com/office/officeart/2017/3/layout/DropPinTimeline"/>
    <dgm:cxn modelId="{FFEF995F-BD06-409B-BB10-B81C0257118B}" type="presParOf" srcId="{97692FD8-0D2F-4A00-AA88-E764655BEA19}" destId="{DE968207-900D-40EB-AF62-D58E552846C9}" srcOrd="2" destOrd="0" presId="urn:microsoft.com/office/officeart/2017/3/layout/DropPinTimeline"/>
    <dgm:cxn modelId="{3B0648C7-E9A8-4158-9283-7E3205591651}" type="presParOf" srcId="{97692FD8-0D2F-4A00-AA88-E764655BEA19}" destId="{6302D72C-63D8-4D94-BA7D-B1D9E0749CD3}" srcOrd="3" destOrd="0" presId="urn:microsoft.com/office/officeart/2017/3/layout/DropPinTimeline"/>
    <dgm:cxn modelId="{7F98CC36-1E80-4016-94CB-91C5EB3244BB}" type="presParOf" srcId="{97692FD8-0D2F-4A00-AA88-E764655BEA19}" destId="{12FB24AE-72E1-4CAB-AA11-1DEA8FC6295C}" srcOrd="4" destOrd="0" presId="urn:microsoft.com/office/officeart/2017/3/layout/DropPinTimeline"/>
    <dgm:cxn modelId="{097F3369-8262-441D-9E91-D4B844DDB371}" type="presParOf" srcId="{97692FD8-0D2F-4A00-AA88-E764655BEA19}" destId="{BF8486DD-5372-42A7-B646-72A23AECFEC4}" srcOrd="5" destOrd="0" presId="urn:microsoft.com/office/officeart/2017/3/layout/DropPinTimeline"/>
    <dgm:cxn modelId="{A2CCDC28-DB65-4205-A5E8-D84363A3895F}" type="presParOf" srcId="{EAD0611E-C1D7-4260-B232-87391317E411}" destId="{7FCE5CB4-D66F-4BB1-9CEF-1969B281C59C}" srcOrd="5" destOrd="0" presId="urn:microsoft.com/office/officeart/2017/3/layout/DropPinTimeline"/>
    <dgm:cxn modelId="{9AE48349-024B-46F0-B5C3-8BF5D290D4E2}" type="presParOf" srcId="{EAD0611E-C1D7-4260-B232-87391317E411}" destId="{3ACDA265-7C46-455A-A8C8-EFA7C79C8141}" srcOrd="6" destOrd="0" presId="urn:microsoft.com/office/officeart/2017/3/layout/DropPinTimeline"/>
    <dgm:cxn modelId="{2A01A625-8117-46F8-8181-3EE9C2B4A5D8}" type="presParOf" srcId="{3ACDA265-7C46-455A-A8C8-EFA7C79C8141}" destId="{18C33AE2-23CA-4BDC-8442-D1F0D5F1D0F4}" srcOrd="0" destOrd="0" presId="urn:microsoft.com/office/officeart/2017/3/layout/DropPinTimeline"/>
    <dgm:cxn modelId="{9BA00BC0-D29D-4CEE-9CF1-70BC60636AD1}" type="presParOf" srcId="{3ACDA265-7C46-455A-A8C8-EFA7C79C8141}" destId="{29B181B6-B23C-4C6C-8620-49690403B5CA}" srcOrd="1" destOrd="0" presId="urn:microsoft.com/office/officeart/2017/3/layout/DropPinTimeline"/>
    <dgm:cxn modelId="{6B8DD844-0531-4927-91E1-19A28051A759}" type="presParOf" srcId="{29B181B6-B23C-4C6C-8620-49690403B5CA}" destId="{B34CDA03-97DD-41B2-BB25-556C0980DB68}" srcOrd="0" destOrd="0" presId="urn:microsoft.com/office/officeart/2017/3/layout/DropPinTimeline"/>
    <dgm:cxn modelId="{D24EA56F-7DF6-4AD0-8291-FED597787AF8}" type="presParOf" srcId="{29B181B6-B23C-4C6C-8620-49690403B5CA}" destId="{226FC79B-8A8F-4162-925D-D77BDA4EDF14}" srcOrd="1" destOrd="0" presId="urn:microsoft.com/office/officeart/2017/3/layout/DropPinTimeline"/>
    <dgm:cxn modelId="{7C81828D-D5D3-4872-9E82-04451CF09486}" type="presParOf" srcId="{3ACDA265-7C46-455A-A8C8-EFA7C79C8141}" destId="{58ECA701-370B-4EE2-84A4-023E241E5E67}" srcOrd="2" destOrd="0" presId="urn:microsoft.com/office/officeart/2017/3/layout/DropPinTimeline"/>
    <dgm:cxn modelId="{D81FF15A-F6B9-4D70-BC79-66A7B7F38EF9}" type="presParOf" srcId="{3ACDA265-7C46-455A-A8C8-EFA7C79C8141}" destId="{9EDB8231-889C-4E0F-8255-735D74806465}" srcOrd="3" destOrd="0" presId="urn:microsoft.com/office/officeart/2017/3/layout/DropPinTimeline"/>
    <dgm:cxn modelId="{D899855C-2984-40DC-BE0B-FFAE3B8C9A29}" type="presParOf" srcId="{3ACDA265-7C46-455A-A8C8-EFA7C79C8141}" destId="{8BF8E61A-0A12-42B7-AB96-8E7F100F44BF}" srcOrd="4" destOrd="0" presId="urn:microsoft.com/office/officeart/2017/3/layout/DropPinTimeline"/>
    <dgm:cxn modelId="{89C42A1D-EFFC-40B8-9B42-8A2C887227E2}" type="presParOf" srcId="{3ACDA265-7C46-455A-A8C8-EFA7C79C8141}" destId="{6D947EED-3EE6-4652-BB8A-C31E2D22A119}" srcOrd="5" destOrd="0" presId="urn:microsoft.com/office/officeart/2017/3/layout/DropPinTimeline"/>
    <dgm:cxn modelId="{EABABFBE-A9DA-4F08-9215-0E8646FC2649}" type="presParOf" srcId="{EAD0611E-C1D7-4260-B232-87391317E411}" destId="{AE6BC760-6AA7-4876-9E8D-278438F298F2}" srcOrd="7" destOrd="0" presId="urn:microsoft.com/office/officeart/2017/3/layout/DropPinTimeline"/>
    <dgm:cxn modelId="{3C4ED0ED-8A67-4066-908F-B264F5E1B1E9}" type="presParOf" srcId="{EAD0611E-C1D7-4260-B232-87391317E411}" destId="{A8AAE13B-281B-48DA-8C05-2BD0576F860B}" srcOrd="8" destOrd="0" presId="urn:microsoft.com/office/officeart/2017/3/layout/DropPinTimeline"/>
    <dgm:cxn modelId="{B0DD21EB-ACE8-423A-B3A8-D8F33E6436B7}" type="presParOf" srcId="{A8AAE13B-281B-48DA-8C05-2BD0576F860B}" destId="{C49D163C-EB58-4A3D-B514-7C396E9EFBAB}" srcOrd="0" destOrd="0" presId="urn:microsoft.com/office/officeart/2017/3/layout/DropPinTimeline"/>
    <dgm:cxn modelId="{029E75D7-E382-4505-B790-A319B1FF66D8}" type="presParOf" srcId="{A8AAE13B-281B-48DA-8C05-2BD0576F860B}" destId="{65CC8F40-6554-4483-BF6A-73F0A512E3DE}" srcOrd="1" destOrd="0" presId="urn:microsoft.com/office/officeart/2017/3/layout/DropPinTimeline"/>
    <dgm:cxn modelId="{A36D2B9C-1A18-4766-A1F5-6C5D8B304634}" type="presParOf" srcId="{65CC8F40-6554-4483-BF6A-73F0A512E3DE}" destId="{F5CF5ED2-3F14-4CB2-A9CD-4D5787C4480D}" srcOrd="0" destOrd="0" presId="urn:microsoft.com/office/officeart/2017/3/layout/DropPinTimeline"/>
    <dgm:cxn modelId="{D1AC0A46-BA40-4B8F-BEA3-A41B0E5C16A5}" type="presParOf" srcId="{65CC8F40-6554-4483-BF6A-73F0A512E3DE}" destId="{C66023FF-2828-493E-A96B-D238AF01DD54}" srcOrd="1" destOrd="0" presId="urn:microsoft.com/office/officeart/2017/3/layout/DropPinTimeline"/>
    <dgm:cxn modelId="{8A3FA579-4BE6-4DC7-BC1E-EC012E7306FF}" type="presParOf" srcId="{A8AAE13B-281B-48DA-8C05-2BD0576F860B}" destId="{4C2045DE-7542-4FB0-8EE3-ADEA5C26BDB6}" srcOrd="2" destOrd="0" presId="urn:microsoft.com/office/officeart/2017/3/layout/DropPinTimeline"/>
    <dgm:cxn modelId="{FD0C755D-0B74-448A-8392-0AF6822FD4E7}" type="presParOf" srcId="{A8AAE13B-281B-48DA-8C05-2BD0576F860B}" destId="{FFCC939C-9884-4CAD-92BC-264ECCD9F030}" srcOrd="3" destOrd="0" presId="urn:microsoft.com/office/officeart/2017/3/layout/DropPinTimeline"/>
    <dgm:cxn modelId="{2670143E-25F8-4643-AD8A-EAD57AE77053}" type="presParOf" srcId="{A8AAE13B-281B-48DA-8C05-2BD0576F860B}" destId="{0D650D06-AE78-4B47-AA9F-9CA18E304255}" srcOrd="4" destOrd="0" presId="urn:microsoft.com/office/officeart/2017/3/layout/DropPinTimeline"/>
    <dgm:cxn modelId="{6FAA518C-80F4-47F8-84E6-73ABE1BDFC9F}" type="presParOf" srcId="{A8AAE13B-281B-48DA-8C05-2BD0576F860B}" destId="{E3DA2D37-DB97-4812-8833-D49B1D731527}"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E3FB011-03ED-4742-A0E0-04AE2C216927}" type="doc">
      <dgm:prSet loTypeId="urn:microsoft.com/office/officeart/2017/3/layout/DropPinTimeline" loCatId="process" qsTypeId="urn:microsoft.com/office/officeart/2005/8/quickstyle/simple1" qsCatId="simple" csTypeId="urn:microsoft.com/office/officeart/2005/8/colors/accent1_2" csCatId="accent1" phldr="1"/>
      <dgm:spPr/>
      <dgm:t>
        <a:bodyPr/>
        <a:lstStyle/>
        <a:p>
          <a:endParaRPr lang="en-US"/>
        </a:p>
      </dgm:t>
    </dgm:pt>
    <dgm:pt modelId="{6BD20F95-E6B6-4027-A8C0-125770850A89}">
      <dgm:prSet/>
      <dgm:spPr/>
      <dgm:t>
        <a:bodyPr/>
        <a:lstStyle/>
        <a:p>
          <a:pPr>
            <a:defRPr b="1"/>
          </a:pPr>
          <a:r>
            <a:rPr lang="en-US" dirty="0"/>
            <a:t>15 Feb. 2021</a:t>
          </a:r>
        </a:p>
      </dgm:t>
    </dgm:pt>
    <dgm:pt modelId="{D9F292A4-A881-40EC-B1FB-A7CAECBFCED8}" type="parTrans" cxnId="{7D4B9168-B3B9-4E09-89F0-590CDBEE3A7C}">
      <dgm:prSet/>
      <dgm:spPr/>
      <dgm:t>
        <a:bodyPr/>
        <a:lstStyle/>
        <a:p>
          <a:endParaRPr lang="en-US"/>
        </a:p>
      </dgm:t>
    </dgm:pt>
    <dgm:pt modelId="{BB8360C9-392D-4B15-B132-A14C291D6B6C}" type="sibTrans" cxnId="{7D4B9168-B3B9-4E09-89F0-590CDBEE3A7C}">
      <dgm:prSet/>
      <dgm:spPr/>
      <dgm:t>
        <a:bodyPr/>
        <a:lstStyle/>
        <a:p>
          <a:endParaRPr lang="en-US"/>
        </a:p>
      </dgm:t>
    </dgm:pt>
    <dgm:pt modelId="{56D12718-7AFF-43F2-A772-B3C680F78DF4}">
      <dgm:prSet/>
      <dgm:spPr/>
      <dgm:t>
        <a:bodyPr/>
        <a:lstStyle/>
        <a:p>
          <a:r>
            <a:rPr lang="en-US"/>
            <a:t>GJ Claimants, HM and WM granted permission</a:t>
          </a:r>
        </a:p>
      </dgm:t>
    </dgm:pt>
    <dgm:pt modelId="{5C29AA71-5B3D-40CD-9848-3C911204AD62}" type="parTrans" cxnId="{420ACBB8-45E2-42EA-93C3-DD2828760048}">
      <dgm:prSet/>
      <dgm:spPr/>
      <dgm:t>
        <a:bodyPr/>
        <a:lstStyle/>
        <a:p>
          <a:endParaRPr lang="en-US"/>
        </a:p>
      </dgm:t>
    </dgm:pt>
    <dgm:pt modelId="{5F0FACA4-790F-4A11-B301-945FD81054F7}" type="sibTrans" cxnId="{420ACBB8-45E2-42EA-93C3-DD2828760048}">
      <dgm:prSet/>
      <dgm:spPr/>
      <dgm:t>
        <a:bodyPr/>
        <a:lstStyle/>
        <a:p>
          <a:endParaRPr lang="en-US"/>
        </a:p>
      </dgm:t>
    </dgm:pt>
    <dgm:pt modelId="{9F019705-6AF2-4BD2-9E8B-5570EF60F494}">
      <dgm:prSet/>
      <dgm:spPr/>
      <dgm:t>
        <a:bodyPr/>
        <a:lstStyle/>
        <a:p>
          <a:pPr>
            <a:defRPr b="1"/>
          </a:pPr>
          <a:r>
            <a:rPr lang="en-US"/>
            <a:t>17 Feb. 2021</a:t>
          </a:r>
        </a:p>
      </dgm:t>
    </dgm:pt>
    <dgm:pt modelId="{F128EB79-79B0-4896-8E8B-FD7C911BE8B1}" type="parTrans" cxnId="{B75188E2-3084-4A8C-BC57-92613E4C2F66}">
      <dgm:prSet/>
      <dgm:spPr/>
      <dgm:t>
        <a:bodyPr/>
        <a:lstStyle/>
        <a:p>
          <a:endParaRPr lang="en-US"/>
        </a:p>
      </dgm:t>
    </dgm:pt>
    <dgm:pt modelId="{4CDAB72E-DF60-4892-A834-86F01F2AE394}" type="sibTrans" cxnId="{B75188E2-3084-4A8C-BC57-92613E4C2F66}">
      <dgm:prSet/>
      <dgm:spPr/>
      <dgm:t>
        <a:bodyPr/>
        <a:lstStyle/>
        <a:p>
          <a:endParaRPr lang="en-US"/>
        </a:p>
      </dgm:t>
    </dgm:pt>
    <dgm:pt modelId="{C61EA586-666C-4D96-AE15-B7FE42CC6515}">
      <dgm:prSet/>
      <dgm:spPr/>
      <dgm:t>
        <a:bodyPr/>
        <a:lstStyle/>
        <a:p>
          <a:r>
            <a:rPr lang="en-US"/>
            <a:t>DPG issue MA and KH’s claims</a:t>
          </a:r>
        </a:p>
      </dgm:t>
    </dgm:pt>
    <dgm:pt modelId="{B9F6BD63-3975-4ED9-9887-69FE178D26F5}" type="parTrans" cxnId="{B7625DC9-943B-4480-8F28-F779FCCE82D6}">
      <dgm:prSet/>
      <dgm:spPr/>
      <dgm:t>
        <a:bodyPr/>
        <a:lstStyle/>
        <a:p>
          <a:endParaRPr lang="en-US"/>
        </a:p>
      </dgm:t>
    </dgm:pt>
    <dgm:pt modelId="{04B2E10C-C8E1-425E-8899-F1EA81D2A3CB}" type="sibTrans" cxnId="{B7625DC9-943B-4480-8F28-F779FCCE82D6}">
      <dgm:prSet/>
      <dgm:spPr/>
      <dgm:t>
        <a:bodyPr/>
        <a:lstStyle/>
        <a:p>
          <a:endParaRPr lang="en-US"/>
        </a:p>
      </dgm:t>
    </dgm:pt>
    <dgm:pt modelId="{5DA8B182-2FE8-4403-961D-563FF7D5ABA8}">
      <dgm:prSet/>
      <dgm:spPr/>
      <dgm:t>
        <a:bodyPr/>
        <a:lstStyle/>
        <a:p>
          <a:pPr>
            <a:defRPr b="1"/>
          </a:pPr>
          <a:r>
            <a:rPr lang="en-US"/>
            <a:t>4 Mar. 2021</a:t>
          </a:r>
        </a:p>
      </dgm:t>
    </dgm:pt>
    <dgm:pt modelId="{4F21E013-F9B3-4B9F-B072-142B1A1FE33C}" type="parTrans" cxnId="{79E8EA93-03EB-4E68-BFBE-064354CB8032}">
      <dgm:prSet/>
      <dgm:spPr/>
      <dgm:t>
        <a:bodyPr/>
        <a:lstStyle/>
        <a:p>
          <a:endParaRPr lang="en-US"/>
        </a:p>
      </dgm:t>
    </dgm:pt>
    <dgm:pt modelId="{C557ECE9-5AC9-4D4A-A4C3-90C55EC788FE}" type="sibTrans" cxnId="{79E8EA93-03EB-4E68-BFBE-064354CB8032}">
      <dgm:prSet/>
      <dgm:spPr/>
      <dgm:t>
        <a:bodyPr/>
        <a:lstStyle/>
        <a:p>
          <a:endParaRPr lang="en-US"/>
        </a:p>
      </dgm:t>
    </dgm:pt>
    <dgm:pt modelId="{59011A98-3A46-45E1-A392-CE934ECBF001}">
      <dgm:prSet/>
      <dgm:spPr/>
      <dgm:t>
        <a:bodyPr/>
        <a:lstStyle/>
        <a:p>
          <a:r>
            <a:rPr lang="en-US" dirty="0"/>
            <a:t>AOS filed in MA and KH claim stating that the claim was “academic” in circumstances where SSHD was willing and able to return phones and that the claim was </a:t>
          </a:r>
          <a:r>
            <a:rPr lang="en-US" i="1" dirty="0"/>
            <a:t>“identical</a:t>
          </a:r>
          <a:r>
            <a:rPr lang="en-US" dirty="0"/>
            <a:t>” to HM’s claim and so should be stayed. </a:t>
          </a:r>
        </a:p>
      </dgm:t>
    </dgm:pt>
    <dgm:pt modelId="{E73D1215-EF69-4E38-96F1-201825BC60BB}" type="parTrans" cxnId="{3F7F059C-5452-4154-A434-0DA9CE7AE24F}">
      <dgm:prSet/>
      <dgm:spPr/>
      <dgm:t>
        <a:bodyPr/>
        <a:lstStyle/>
        <a:p>
          <a:endParaRPr lang="en-US"/>
        </a:p>
      </dgm:t>
    </dgm:pt>
    <dgm:pt modelId="{30768825-880D-4A19-8645-0DA3A1896486}" type="sibTrans" cxnId="{3F7F059C-5452-4154-A434-0DA9CE7AE24F}">
      <dgm:prSet/>
      <dgm:spPr/>
      <dgm:t>
        <a:bodyPr/>
        <a:lstStyle/>
        <a:p>
          <a:endParaRPr lang="en-US"/>
        </a:p>
      </dgm:t>
    </dgm:pt>
    <dgm:pt modelId="{DAC0CFED-99F9-4B23-8E0E-77668010A20C}">
      <dgm:prSet/>
      <dgm:spPr/>
      <dgm:t>
        <a:bodyPr/>
        <a:lstStyle/>
        <a:p>
          <a:pPr>
            <a:defRPr b="1"/>
          </a:pPr>
          <a:r>
            <a:rPr lang="en-US" dirty="0"/>
            <a:t>7 Mar. 2021 and 11 Mar. 2021</a:t>
          </a:r>
        </a:p>
      </dgm:t>
    </dgm:pt>
    <dgm:pt modelId="{4EB74AB2-14D3-4901-8ABE-55178ECB0359}" type="parTrans" cxnId="{54F360E0-3DAB-41F3-8161-654733080833}">
      <dgm:prSet/>
      <dgm:spPr/>
      <dgm:t>
        <a:bodyPr/>
        <a:lstStyle/>
        <a:p>
          <a:endParaRPr lang="en-US"/>
        </a:p>
      </dgm:t>
    </dgm:pt>
    <dgm:pt modelId="{FCA30429-61C1-42D7-B38E-7298199B042D}" type="sibTrans" cxnId="{54F360E0-3DAB-41F3-8161-654733080833}">
      <dgm:prSet/>
      <dgm:spPr/>
      <dgm:t>
        <a:bodyPr/>
        <a:lstStyle/>
        <a:p>
          <a:endParaRPr lang="en-US"/>
        </a:p>
      </dgm:t>
    </dgm:pt>
    <dgm:pt modelId="{5BD661E0-EB9F-4879-825A-A179361E4D11}">
      <dgm:prSet/>
      <dgm:spPr/>
      <dgm:t>
        <a:bodyPr/>
        <a:lstStyle/>
        <a:p>
          <a:r>
            <a:rPr lang="en-US"/>
            <a:t>KH and MA’s phones returned</a:t>
          </a:r>
        </a:p>
      </dgm:t>
    </dgm:pt>
    <dgm:pt modelId="{47A57FEF-3D30-4E16-891A-769DEEA22A7D}" type="parTrans" cxnId="{7D014A29-E725-4EEF-A599-F988C5C702FA}">
      <dgm:prSet/>
      <dgm:spPr/>
      <dgm:t>
        <a:bodyPr/>
        <a:lstStyle/>
        <a:p>
          <a:endParaRPr lang="en-US"/>
        </a:p>
      </dgm:t>
    </dgm:pt>
    <dgm:pt modelId="{9A408024-813F-4A4D-861F-D75D664FE1B6}" type="sibTrans" cxnId="{7D014A29-E725-4EEF-A599-F988C5C702FA}">
      <dgm:prSet/>
      <dgm:spPr/>
      <dgm:t>
        <a:bodyPr/>
        <a:lstStyle/>
        <a:p>
          <a:endParaRPr lang="en-US"/>
        </a:p>
      </dgm:t>
    </dgm:pt>
    <dgm:pt modelId="{4786699F-0E33-4269-91E0-4E4E5B4A2D81}">
      <dgm:prSet/>
      <dgm:spPr/>
      <dgm:t>
        <a:bodyPr/>
        <a:lstStyle/>
        <a:p>
          <a:pPr>
            <a:defRPr b="1"/>
          </a:pPr>
          <a:r>
            <a:rPr lang="en-US"/>
            <a:t>18 Mar. 2021</a:t>
          </a:r>
        </a:p>
      </dgm:t>
    </dgm:pt>
    <dgm:pt modelId="{B40353BD-4120-4FD8-8D2E-E932790F508D}" type="parTrans" cxnId="{D1620389-A734-47B4-93F8-8EC1F30CDDC5}">
      <dgm:prSet/>
      <dgm:spPr/>
      <dgm:t>
        <a:bodyPr/>
        <a:lstStyle/>
        <a:p>
          <a:endParaRPr lang="en-US"/>
        </a:p>
      </dgm:t>
    </dgm:pt>
    <dgm:pt modelId="{2BF76F99-F43B-4353-B0FE-4B17AE13BEBC}" type="sibTrans" cxnId="{D1620389-A734-47B4-93F8-8EC1F30CDDC5}">
      <dgm:prSet/>
      <dgm:spPr/>
      <dgm:t>
        <a:bodyPr/>
        <a:lstStyle/>
        <a:p>
          <a:endParaRPr lang="en-US"/>
        </a:p>
      </dgm:t>
    </dgm:pt>
    <dgm:pt modelId="{40E6BD4B-47D7-4B38-BFFF-3045316FCAC9}">
      <dgm:prSet/>
      <dgm:spPr/>
      <dgm:t>
        <a:bodyPr/>
        <a:lstStyle/>
        <a:p>
          <a:r>
            <a:rPr lang="en-US" dirty="0"/>
            <a:t>MA and KH’s claims stayed on the basis of the overlap with HM’s claim and the disproportionate time and expense which would be incurred in presenting this claim which Lang J believed  </a:t>
          </a:r>
          <a:r>
            <a:rPr lang="en-US" i="1" dirty="0"/>
            <a:t>“in many respects duplicates</a:t>
          </a:r>
          <a:r>
            <a:rPr lang="en-US" dirty="0"/>
            <a:t>” HM’s claim.</a:t>
          </a:r>
        </a:p>
      </dgm:t>
    </dgm:pt>
    <dgm:pt modelId="{C12714EC-C293-486A-83C4-FE310BEAC049}" type="parTrans" cxnId="{084BCC2A-534E-4E16-BA03-64F9279D1D6C}">
      <dgm:prSet/>
      <dgm:spPr/>
      <dgm:t>
        <a:bodyPr/>
        <a:lstStyle/>
        <a:p>
          <a:endParaRPr lang="en-US"/>
        </a:p>
      </dgm:t>
    </dgm:pt>
    <dgm:pt modelId="{86036CFE-E5BF-4A07-91E4-2AC0C8C5854C}" type="sibTrans" cxnId="{084BCC2A-534E-4E16-BA03-64F9279D1D6C}">
      <dgm:prSet/>
      <dgm:spPr/>
      <dgm:t>
        <a:bodyPr/>
        <a:lstStyle/>
        <a:p>
          <a:endParaRPr lang="en-US"/>
        </a:p>
      </dgm:t>
    </dgm:pt>
    <dgm:pt modelId="{5B0CAD28-B34F-4DCD-89BF-AE59C3B7E9BE}" type="pres">
      <dgm:prSet presAssocID="{AE3FB011-03ED-4742-A0E0-04AE2C216927}" presName="root" presStyleCnt="0">
        <dgm:presLayoutVars>
          <dgm:chMax/>
          <dgm:chPref/>
          <dgm:animLvl val="lvl"/>
        </dgm:presLayoutVars>
      </dgm:prSet>
      <dgm:spPr/>
    </dgm:pt>
    <dgm:pt modelId="{BE934F6F-047A-48E2-9B6A-D526562E55EA}" type="pres">
      <dgm:prSet presAssocID="{AE3FB011-03ED-4742-A0E0-04AE2C216927}" presName="divider" presStyleLbl="fgAcc1" presStyleIdx="0" presStyleCnt="6"/>
      <dgm:spPr>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gm:spPr>
    </dgm:pt>
    <dgm:pt modelId="{9163336F-BFAA-4062-9885-8BD8A3C0C140}" type="pres">
      <dgm:prSet presAssocID="{AE3FB011-03ED-4742-A0E0-04AE2C216927}" presName="nodes" presStyleCnt="0">
        <dgm:presLayoutVars>
          <dgm:chMax/>
          <dgm:chPref/>
          <dgm:animLvl val="lvl"/>
        </dgm:presLayoutVars>
      </dgm:prSet>
      <dgm:spPr/>
    </dgm:pt>
    <dgm:pt modelId="{BE9DDB7C-4026-4B73-9E88-139CF71827A5}" type="pres">
      <dgm:prSet presAssocID="{6BD20F95-E6B6-4027-A8C0-125770850A89}" presName="composite" presStyleCnt="0"/>
      <dgm:spPr/>
    </dgm:pt>
    <dgm:pt modelId="{883C9CE7-5098-4719-A033-357CB0089A87}" type="pres">
      <dgm:prSet presAssocID="{6BD20F95-E6B6-4027-A8C0-125770850A89}" presName="ConnectorPoint" presStyleLbl="lnNode1" presStyleIdx="0" presStyleCnt="5"/>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A3B8A583-E749-489E-84E7-A4DAAEB61044}" type="pres">
      <dgm:prSet presAssocID="{6BD20F95-E6B6-4027-A8C0-125770850A89}" presName="DropPinPlaceHolder" presStyleCnt="0"/>
      <dgm:spPr/>
    </dgm:pt>
    <dgm:pt modelId="{F53B4AB5-BE36-4B67-BD8D-BADF30E3B3E3}" type="pres">
      <dgm:prSet presAssocID="{6BD20F95-E6B6-4027-A8C0-125770850A89}" presName="DropPin" presStyleLbl="alignNode1" presStyleIdx="0" presStyleCnt="5"/>
      <dgm:spPr/>
    </dgm:pt>
    <dgm:pt modelId="{86A85664-D15E-447D-B938-DB2FEA74EDE0}" type="pres">
      <dgm:prSet presAssocID="{6BD20F95-E6B6-4027-A8C0-125770850A89}" presName="Ellipse" presStyleLbl="fgAcc1" presStyleIdx="1" presStyleCnt="6"/>
      <dgm:spPr>
        <a:solidFill>
          <a:schemeClr val="lt1">
            <a:alpha val="90000"/>
            <a:hueOff val="0"/>
            <a:satOff val="0"/>
            <a:lumOff val="0"/>
            <a:alphaOff val="0"/>
          </a:schemeClr>
        </a:solidFill>
        <a:ln w="12700" cap="flat" cmpd="sng" algn="ctr">
          <a:noFill/>
          <a:prstDash val="solid"/>
          <a:miter lim="800000"/>
        </a:ln>
        <a:effectLst/>
      </dgm:spPr>
    </dgm:pt>
    <dgm:pt modelId="{E647F8FB-8010-47A9-BBDB-CD99D2DE9BE7}" type="pres">
      <dgm:prSet presAssocID="{6BD20F95-E6B6-4027-A8C0-125770850A89}" presName="L2TextContainer" presStyleLbl="revTx" presStyleIdx="0" presStyleCnt="10">
        <dgm:presLayoutVars>
          <dgm:bulletEnabled val="1"/>
        </dgm:presLayoutVars>
      </dgm:prSet>
      <dgm:spPr/>
    </dgm:pt>
    <dgm:pt modelId="{8C0987F1-8E34-4333-A933-47812F354668}" type="pres">
      <dgm:prSet presAssocID="{6BD20F95-E6B6-4027-A8C0-125770850A89}" presName="L1TextContainer" presStyleLbl="revTx" presStyleIdx="1" presStyleCnt="10">
        <dgm:presLayoutVars>
          <dgm:chMax val="1"/>
          <dgm:chPref val="1"/>
          <dgm:bulletEnabled val="1"/>
        </dgm:presLayoutVars>
      </dgm:prSet>
      <dgm:spPr/>
    </dgm:pt>
    <dgm:pt modelId="{B080956E-F20E-4541-996F-4A8332124449}" type="pres">
      <dgm:prSet presAssocID="{6BD20F95-E6B6-4027-A8C0-125770850A89}" presName="ConnectLine" presStyleLbl="sibTrans1D1" presStyleIdx="0" presStyleCnt="5"/>
      <dgm:spPr>
        <a:noFill/>
        <a:ln w="12700" cap="flat" cmpd="sng" algn="ctr">
          <a:solidFill>
            <a:schemeClr val="accent1">
              <a:hueOff val="0"/>
              <a:satOff val="0"/>
              <a:lumOff val="0"/>
              <a:alphaOff val="0"/>
            </a:schemeClr>
          </a:solidFill>
          <a:prstDash val="dash"/>
          <a:miter lim="800000"/>
        </a:ln>
        <a:effectLst/>
      </dgm:spPr>
    </dgm:pt>
    <dgm:pt modelId="{B2B6DE8C-D478-4C60-AE2F-A52A488EDF1B}" type="pres">
      <dgm:prSet presAssocID="{6BD20F95-E6B6-4027-A8C0-125770850A89}" presName="EmptyPlaceHolder" presStyleCnt="0"/>
      <dgm:spPr/>
    </dgm:pt>
    <dgm:pt modelId="{CE47EDD5-C171-4D77-AD43-06196DDA80F5}" type="pres">
      <dgm:prSet presAssocID="{BB8360C9-392D-4B15-B132-A14C291D6B6C}" presName="spaceBetweenRectangles" presStyleCnt="0"/>
      <dgm:spPr/>
    </dgm:pt>
    <dgm:pt modelId="{3610C697-51B1-41BD-A96A-5E325EFECD6C}" type="pres">
      <dgm:prSet presAssocID="{9F019705-6AF2-4BD2-9E8B-5570EF60F494}" presName="composite" presStyleCnt="0"/>
      <dgm:spPr/>
    </dgm:pt>
    <dgm:pt modelId="{397AED68-31A0-4D45-B4DC-DA4F118D69FB}" type="pres">
      <dgm:prSet presAssocID="{9F019705-6AF2-4BD2-9E8B-5570EF60F494}" presName="ConnectorPoint" presStyleLbl="lnNode1" presStyleIdx="1" presStyleCnt="5"/>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C1840510-17CE-4054-8567-C54A93D294ED}" type="pres">
      <dgm:prSet presAssocID="{9F019705-6AF2-4BD2-9E8B-5570EF60F494}" presName="DropPinPlaceHolder" presStyleCnt="0"/>
      <dgm:spPr/>
    </dgm:pt>
    <dgm:pt modelId="{F1C1BAE5-1B4B-448C-8D0A-C914F1A34574}" type="pres">
      <dgm:prSet presAssocID="{9F019705-6AF2-4BD2-9E8B-5570EF60F494}" presName="DropPin" presStyleLbl="alignNode1" presStyleIdx="1" presStyleCnt="5"/>
      <dgm:spPr/>
    </dgm:pt>
    <dgm:pt modelId="{0BAE60D4-382F-4999-926E-BD893B87DAB9}" type="pres">
      <dgm:prSet presAssocID="{9F019705-6AF2-4BD2-9E8B-5570EF60F494}" presName="Ellipse" presStyleLbl="fgAcc1" presStyleIdx="2" presStyleCnt="6"/>
      <dgm:spPr>
        <a:solidFill>
          <a:schemeClr val="lt1">
            <a:alpha val="90000"/>
            <a:hueOff val="0"/>
            <a:satOff val="0"/>
            <a:lumOff val="0"/>
            <a:alphaOff val="0"/>
          </a:schemeClr>
        </a:solidFill>
        <a:ln w="12700" cap="flat" cmpd="sng" algn="ctr">
          <a:noFill/>
          <a:prstDash val="solid"/>
          <a:miter lim="800000"/>
        </a:ln>
        <a:effectLst/>
      </dgm:spPr>
    </dgm:pt>
    <dgm:pt modelId="{940C85B2-33CE-4546-B25B-2846D79A8039}" type="pres">
      <dgm:prSet presAssocID="{9F019705-6AF2-4BD2-9E8B-5570EF60F494}" presName="L2TextContainer" presStyleLbl="revTx" presStyleIdx="2" presStyleCnt="10">
        <dgm:presLayoutVars>
          <dgm:bulletEnabled val="1"/>
        </dgm:presLayoutVars>
      </dgm:prSet>
      <dgm:spPr/>
    </dgm:pt>
    <dgm:pt modelId="{299B8884-3236-4218-AD95-4EF819C52A77}" type="pres">
      <dgm:prSet presAssocID="{9F019705-6AF2-4BD2-9E8B-5570EF60F494}" presName="L1TextContainer" presStyleLbl="revTx" presStyleIdx="3" presStyleCnt="10">
        <dgm:presLayoutVars>
          <dgm:chMax val="1"/>
          <dgm:chPref val="1"/>
          <dgm:bulletEnabled val="1"/>
        </dgm:presLayoutVars>
      </dgm:prSet>
      <dgm:spPr/>
    </dgm:pt>
    <dgm:pt modelId="{77282D6F-EB7E-44FA-90E6-E1A25F14CC80}" type="pres">
      <dgm:prSet presAssocID="{9F019705-6AF2-4BD2-9E8B-5570EF60F494}" presName="ConnectLine" presStyleLbl="sibTrans1D1" presStyleIdx="1" presStyleCnt="5"/>
      <dgm:spPr>
        <a:noFill/>
        <a:ln w="12700" cap="flat" cmpd="sng" algn="ctr">
          <a:solidFill>
            <a:schemeClr val="accent1">
              <a:hueOff val="0"/>
              <a:satOff val="0"/>
              <a:lumOff val="0"/>
              <a:alphaOff val="0"/>
            </a:schemeClr>
          </a:solidFill>
          <a:prstDash val="dash"/>
          <a:miter lim="800000"/>
        </a:ln>
        <a:effectLst/>
      </dgm:spPr>
    </dgm:pt>
    <dgm:pt modelId="{7CEBB9ED-2D64-4BFD-B416-BDB04D2434F6}" type="pres">
      <dgm:prSet presAssocID="{9F019705-6AF2-4BD2-9E8B-5570EF60F494}" presName="EmptyPlaceHolder" presStyleCnt="0"/>
      <dgm:spPr/>
    </dgm:pt>
    <dgm:pt modelId="{0A8DA398-E640-469D-B598-4087ADC9D7FE}" type="pres">
      <dgm:prSet presAssocID="{4CDAB72E-DF60-4892-A834-86F01F2AE394}" presName="spaceBetweenRectangles" presStyleCnt="0"/>
      <dgm:spPr/>
    </dgm:pt>
    <dgm:pt modelId="{7E302037-F47A-4B32-BC32-F1838BC8E347}" type="pres">
      <dgm:prSet presAssocID="{5DA8B182-2FE8-4403-961D-563FF7D5ABA8}" presName="composite" presStyleCnt="0"/>
      <dgm:spPr/>
    </dgm:pt>
    <dgm:pt modelId="{4CDC71F3-6F23-4AC1-9C93-9097248BDB96}" type="pres">
      <dgm:prSet presAssocID="{5DA8B182-2FE8-4403-961D-563FF7D5ABA8}" presName="ConnectorPoint" presStyleLbl="lnNode1" presStyleIdx="2" presStyleCnt="5"/>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5DCF7310-1BC3-42DD-97AF-A04537F32A09}" type="pres">
      <dgm:prSet presAssocID="{5DA8B182-2FE8-4403-961D-563FF7D5ABA8}" presName="DropPinPlaceHolder" presStyleCnt="0"/>
      <dgm:spPr/>
    </dgm:pt>
    <dgm:pt modelId="{504ECEB2-EDB0-4148-96E5-CDC888AD42DE}" type="pres">
      <dgm:prSet presAssocID="{5DA8B182-2FE8-4403-961D-563FF7D5ABA8}" presName="DropPin" presStyleLbl="alignNode1" presStyleIdx="2" presStyleCnt="5"/>
      <dgm:spPr/>
    </dgm:pt>
    <dgm:pt modelId="{43C4838F-AE93-482A-B04B-91E53A74B449}" type="pres">
      <dgm:prSet presAssocID="{5DA8B182-2FE8-4403-961D-563FF7D5ABA8}" presName="Ellipse" presStyleLbl="fgAcc1" presStyleIdx="3" presStyleCnt="6"/>
      <dgm:spPr>
        <a:solidFill>
          <a:schemeClr val="lt1">
            <a:alpha val="90000"/>
            <a:hueOff val="0"/>
            <a:satOff val="0"/>
            <a:lumOff val="0"/>
            <a:alphaOff val="0"/>
          </a:schemeClr>
        </a:solidFill>
        <a:ln w="12700" cap="flat" cmpd="sng" algn="ctr">
          <a:noFill/>
          <a:prstDash val="solid"/>
          <a:miter lim="800000"/>
        </a:ln>
        <a:effectLst/>
      </dgm:spPr>
    </dgm:pt>
    <dgm:pt modelId="{32B203A0-198E-4825-911E-B329D0F26814}" type="pres">
      <dgm:prSet presAssocID="{5DA8B182-2FE8-4403-961D-563FF7D5ABA8}" presName="L2TextContainer" presStyleLbl="revTx" presStyleIdx="4" presStyleCnt="10">
        <dgm:presLayoutVars>
          <dgm:bulletEnabled val="1"/>
        </dgm:presLayoutVars>
      </dgm:prSet>
      <dgm:spPr/>
    </dgm:pt>
    <dgm:pt modelId="{45B259E3-67DD-4425-B754-DA7D3F008F09}" type="pres">
      <dgm:prSet presAssocID="{5DA8B182-2FE8-4403-961D-563FF7D5ABA8}" presName="L1TextContainer" presStyleLbl="revTx" presStyleIdx="5" presStyleCnt="10">
        <dgm:presLayoutVars>
          <dgm:chMax val="1"/>
          <dgm:chPref val="1"/>
          <dgm:bulletEnabled val="1"/>
        </dgm:presLayoutVars>
      </dgm:prSet>
      <dgm:spPr/>
    </dgm:pt>
    <dgm:pt modelId="{EDDCAC92-1F7A-4AE7-961E-2B0178681F30}" type="pres">
      <dgm:prSet presAssocID="{5DA8B182-2FE8-4403-961D-563FF7D5ABA8}" presName="ConnectLine" presStyleLbl="sibTrans1D1" presStyleIdx="2" presStyleCnt="5"/>
      <dgm:spPr>
        <a:noFill/>
        <a:ln w="12700" cap="flat" cmpd="sng" algn="ctr">
          <a:solidFill>
            <a:schemeClr val="accent1">
              <a:hueOff val="0"/>
              <a:satOff val="0"/>
              <a:lumOff val="0"/>
              <a:alphaOff val="0"/>
            </a:schemeClr>
          </a:solidFill>
          <a:prstDash val="dash"/>
          <a:miter lim="800000"/>
        </a:ln>
        <a:effectLst/>
      </dgm:spPr>
    </dgm:pt>
    <dgm:pt modelId="{DC84C510-7F1A-4624-A4CE-587D665289BF}" type="pres">
      <dgm:prSet presAssocID="{5DA8B182-2FE8-4403-961D-563FF7D5ABA8}" presName="EmptyPlaceHolder" presStyleCnt="0"/>
      <dgm:spPr/>
    </dgm:pt>
    <dgm:pt modelId="{B0500F0C-EB07-4A6B-B13C-1D1203C139C8}" type="pres">
      <dgm:prSet presAssocID="{C557ECE9-5AC9-4D4A-A4C3-90C55EC788FE}" presName="spaceBetweenRectangles" presStyleCnt="0"/>
      <dgm:spPr/>
    </dgm:pt>
    <dgm:pt modelId="{BB15968A-F587-4C86-B701-7DDE14F55665}" type="pres">
      <dgm:prSet presAssocID="{DAC0CFED-99F9-4B23-8E0E-77668010A20C}" presName="composite" presStyleCnt="0"/>
      <dgm:spPr/>
    </dgm:pt>
    <dgm:pt modelId="{0869C210-1627-4C0A-9936-19B09397DF75}" type="pres">
      <dgm:prSet presAssocID="{DAC0CFED-99F9-4B23-8E0E-77668010A20C}" presName="ConnectorPoint" presStyleLbl="lnNode1" presStyleIdx="3" presStyleCnt="5"/>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5CF81696-A1FE-4679-9E24-AB0D72E16ED4}" type="pres">
      <dgm:prSet presAssocID="{DAC0CFED-99F9-4B23-8E0E-77668010A20C}" presName="DropPinPlaceHolder" presStyleCnt="0"/>
      <dgm:spPr/>
    </dgm:pt>
    <dgm:pt modelId="{2067B905-C5F1-43D4-B828-987D4F4DD258}" type="pres">
      <dgm:prSet presAssocID="{DAC0CFED-99F9-4B23-8E0E-77668010A20C}" presName="DropPin" presStyleLbl="alignNode1" presStyleIdx="3" presStyleCnt="5"/>
      <dgm:spPr/>
    </dgm:pt>
    <dgm:pt modelId="{06CBB2D4-187B-4212-8AF6-217B7F3D942F}" type="pres">
      <dgm:prSet presAssocID="{DAC0CFED-99F9-4B23-8E0E-77668010A20C}" presName="Ellipse" presStyleLbl="fgAcc1" presStyleIdx="4" presStyleCnt="6"/>
      <dgm:spPr>
        <a:solidFill>
          <a:schemeClr val="lt1">
            <a:alpha val="90000"/>
            <a:hueOff val="0"/>
            <a:satOff val="0"/>
            <a:lumOff val="0"/>
            <a:alphaOff val="0"/>
          </a:schemeClr>
        </a:solidFill>
        <a:ln w="12700" cap="flat" cmpd="sng" algn="ctr">
          <a:noFill/>
          <a:prstDash val="solid"/>
          <a:miter lim="800000"/>
        </a:ln>
        <a:effectLst/>
      </dgm:spPr>
    </dgm:pt>
    <dgm:pt modelId="{84CF67DC-D098-438C-9260-379505DE0D61}" type="pres">
      <dgm:prSet presAssocID="{DAC0CFED-99F9-4B23-8E0E-77668010A20C}" presName="L2TextContainer" presStyleLbl="revTx" presStyleIdx="6" presStyleCnt="10">
        <dgm:presLayoutVars>
          <dgm:bulletEnabled val="1"/>
        </dgm:presLayoutVars>
      </dgm:prSet>
      <dgm:spPr/>
    </dgm:pt>
    <dgm:pt modelId="{562FB57B-46F2-4DEE-8F89-54BD016082E4}" type="pres">
      <dgm:prSet presAssocID="{DAC0CFED-99F9-4B23-8E0E-77668010A20C}" presName="L1TextContainer" presStyleLbl="revTx" presStyleIdx="7" presStyleCnt="10">
        <dgm:presLayoutVars>
          <dgm:chMax val="1"/>
          <dgm:chPref val="1"/>
          <dgm:bulletEnabled val="1"/>
        </dgm:presLayoutVars>
      </dgm:prSet>
      <dgm:spPr/>
    </dgm:pt>
    <dgm:pt modelId="{D54C706B-D081-4A9F-A9FC-800EEBC84732}" type="pres">
      <dgm:prSet presAssocID="{DAC0CFED-99F9-4B23-8E0E-77668010A20C}" presName="ConnectLine" presStyleLbl="sibTrans1D1" presStyleIdx="3" presStyleCnt="5"/>
      <dgm:spPr>
        <a:noFill/>
        <a:ln w="12700" cap="flat" cmpd="sng" algn="ctr">
          <a:solidFill>
            <a:schemeClr val="accent1">
              <a:hueOff val="0"/>
              <a:satOff val="0"/>
              <a:lumOff val="0"/>
              <a:alphaOff val="0"/>
            </a:schemeClr>
          </a:solidFill>
          <a:prstDash val="dash"/>
          <a:miter lim="800000"/>
        </a:ln>
        <a:effectLst/>
      </dgm:spPr>
    </dgm:pt>
    <dgm:pt modelId="{B11AAF06-7C2A-4485-92FC-45144A339236}" type="pres">
      <dgm:prSet presAssocID="{DAC0CFED-99F9-4B23-8E0E-77668010A20C}" presName="EmptyPlaceHolder" presStyleCnt="0"/>
      <dgm:spPr/>
    </dgm:pt>
    <dgm:pt modelId="{C040E172-00F1-40DA-8D7B-37FBD6556849}" type="pres">
      <dgm:prSet presAssocID="{FCA30429-61C1-42D7-B38E-7298199B042D}" presName="spaceBetweenRectangles" presStyleCnt="0"/>
      <dgm:spPr/>
    </dgm:pt>
    <dgm:pt modelId="{F1C83E41-0DE4-44AF-96BC-5F9BD270F616}" type="pres">
      <dgm:prSet presAssocID="{4786699F-0E33-4269-91E0-4E4E5B4A2D81}" presName="composite" presStyleCnt="0"/>
      <dgm:spPr/>
    </dgm:pt>
    <dgm:pt modelId="{28E0DE5D-9ACB-497D-9C18-C6841912DC47}" type="pres">
      <dgm:prSet presAssocID="{4786699F-0E33-4269-91E0-4E4E5B4A2D81}" presName="ConnectorPoint" presStyleLbl="lnNode1" presStyleIdx="4" presStyleCnt="5"/>
      <dgm:spPr>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A085807D-659E-4681-AD59-54CC589AB863}" type="pres">
      <dgm:prSet presAssocID="{4786699F-0E33-4269-91E0-4E4E5B4A2D81}" presName="DropPinPlaceHolder" presStyleCnt="0"/>
      <dgm:spPr/>
    </dgm:pt>
    <dgm:pt modelId="{AA690D6F-F00A-42DE-9743-AD0EAC899DA9}" type="pres">
      <dgm:prSet presAssocID="{4786699F-0E33-4269-91E0-4E4E5B4A2D81}" presName="DropPin" presStyleLbl="alignNode1" presStyleIdx="4" presStyleCnt="5"/>
      <dgm:spPr/>
    </dgm:pt>
    <dgm:pt modelId="{BF0A6BBF-D32D-45B4-8080-19BBADC6683E}" type="pres">
      <dgm:prSet presAssocID="{4786699F-0E33-4269-91E0-4E4E5B4A2D81}" presName="Ellipse" presStyleLbl="fgAcc1" presStyleIdx="5" presStyleCnt="6"/>
      <dgm:spPr>
        <a:solidFill>
          <a:schemeClr val="lt1">
            <a:alpha val="90000"/>
            <a:hueOff val="0"/>
            <a:satOff val="0"/>
            <a:lumOff val="0"/>
            <a:alphaOff val="0"/>
          </a:schemeClr>
        </a:solidFill>
        <a:ln w="12700" cap="flat" cmpd="sng" algn="ctr">
          <a:noFill/>
          <a:prstDash val="solid"/>
          <a:miter lim="800000"/>
        </a:ln>
        <a:effectLst/>
      </dgm:spPr>
    </dgm:pt>
    <dgm:pt modelId="{7391B988-663B-46C4-843D-A73F732F77F6}" type="pres">
      <dgm:prSet presAssocID="{4786699F-0E33-4269-91E0-4E4E5B4A2D81}" presName="L2TextContainer" presStyleLbl="revTx" presStyleIdx="8" presStyleCnt="10">
        <dgm:presLayoutVars>
          <dgm:bulletEnabled val="1"/>
        </dgm:presLayoutVars>
      </dgm:prSet>
      <dgm:spPr/>
    </dgm:pt>
    <dgm:pt modelId="{36978584-DF46-41C9-941B-EA26DCC28CA0}" type="pres">
      <dgm:prSet presAssocID="{4786699F-0E33-4269-91E0-4E4E5B4A2D81}" presName="L1TextContainer" presStyleLbl="revTx" presStyleIdx="9" presStyleCnt="10">
        <dgm:presLayoutVars>
          <dgm:chMax val="1"/>
          <dgm:chPref val="1"/>
          <dgm:bulletEnabled val="1"/>
        </dgm:presLayoutVars>
      </dgm:prSet>
      <dgm:spPr/>
    </dgm:pt>
    <dgm:pt modelId="{CD926DD0-4347-47C8-A9C1-28B0DCE240BC}" type="pres">
      <dgm:prSet presAssocID="{4786699F-0E33-4269-91E0-4E4E5B4A2D81}" presName="ConnectLine" presStyleLbl="sibTrans1D1" presStyleIdx="4" presStyleCnt="5"/>
      <dgm:spPr>
        <a:noFill/>
        <a:ln w="12700" cap="flat" cmpd="sng" algn="ctr">
          <a:solidFill>
            <a:schemeClr val="accent1">
              <a:hueOff val="0"/>
              <a:satOff val="0"/>
              <a:lumOff val="0"/>
              <a:alphaOff val="0"/>
            </a:schemeClr>
          </a:solidFill>
          <a:prstDash val="dash"/>
          <a:miter lim="800000"/>
        </a:ln>
        <a:effectLst/>
      </dgm:spPr>
    </dgm:pt>
    <dgm:pt modelId="{0C411514-35E2-4AB6-9692-D3044EF6427B}" type="pres">
      <dgm:prSet presAssocID="{4786699F-0E33-4269-91E0-4E4E5B4A2D81}" presName="EmptyPlaceHolder" presStyleCnt="0"/>
      <dgm:spPr/>
    </dgm:pt>
  </dgm:ptLst>
  <dgm:cxnLst>
    <dgm:cxn modelId="{5FD01717-D47F-4ED7-A119-3B6EB057DC53}" type="presOf" srcId="{56D12718-7AFF-43F2-A772-B3C680F78DF4}" destId="{E647F8FB-8010-47A9-BBDB-CD99D2DE9BE7}" srcOrd="0" destOrd="0" presId="urn:microsoft.com/office/officeart/2017/3/layout/DropPinTimeline"/>
    <dgm:cxn modelId="{7D014A29-E725-4EEF-A599-F988C5C702FA}" srcId="{DAC0CFED-99F9-4B23-8E0E-77668010A20C}" destId="{5BD661E0-EB9F-4879-825A-A179361E4D11}" srcOrd="0" destOrd="0" parTransId="{47A57FEF-3D30-4E16-891A-769DEEA22A7D}" sibTransId="{9A408024-813F-4A4D-861F-D75D664FE1B6}"/>
    <dgm:cxn modelId="{084BCC2A-534E-4E16-BA03-64F9279D1D6C}" srcId="{4786699F-0E33-4269-91E0-4E4E5B4A2D81}" destId="{40E6BD4B-47D7-4B38-BFFF-3045316FCAC9}" srcOrd="0" destOrd="0" parTransId="{C12714EC-C293-486A-83C4-FE310BEAC049}" sibTransId="{86036CFE-E5BF-4A07-91E4-2AC0C8C5854C}"/>
    <dgm:cxn modelId="{A0190531-35DF-41A5-ADB2-393923D5E549}" type="presOf" srcId="{5BD661E0-EB9F-4879-825A-A179361E4D11}" destId="{84CF67DC-D098-438C-9260-379505DE0D61}" srcOrd="0" destOrd="0" presId="urn:microsoft.com/office/officeart/2017/3/layout/DropPinTimeline"/>
    <dgm:cxn modelId="{2EFB6E63-CD28-41CF-9508-0547AED177BA}" type="presOf" srcId="{59011A98-3A46-45E1-A392-CE934ECBF001}" destId="{32B203A0-198E-4825-911E-B329D0F26814}" srcOrd="0" destOrd="0" presId="urn:microsoft.com/office/officeart/2017/3/layout/DropPinTimeline"/>
    <dgm:cxn modelId="{7D4B9168-B3B9-4E09-89F0-590CDBEE3A7C}" srcId="{AE3FB011-03ED-4742-A0E0-04AE2C216927}" destId="{6BD20F95-E6B6-4027-A8C0-125770850A89}" srcOrd="0" destOrd="0" parTransId="{D9F292A4-A881-40EC-B1FB-A7CAECBFCED8}" sibTransId="{BB8360C9-392D-4B15-B132-A14C291D6B6C}"/>
    <dgm:cxn modelId="{D1620389-A734-47B4-93F8-8EC1F30CDDC5}" srcId="{AE3FB011-03ED-4742-A0E0-04AE2C216927}" destId="{4786699F-0E33-4269-91E0-4E4E5B4A2D81}" srcOrd="4" destOrd="0" parTransId="{B40353BD-4120-4FD8-8D2E-E932790F508D}" sibTransId="{2BF76F99-F43B-4353-B0FE-4B17AE13BEBC}"/>
    <dgm:cxn modelId="{79E8EA93-03EB-4E68-BFBE-064354CB8032}" srcId="{AE3FB011-03ED-4742-A0E0-04AE2C216927}" destId="{5DA8B182-2FE8-4403-961D-563FF7D5ABA8}" srcOrd="2" destOrd="0" parTransId="{4F21E013-F9B3-4B9F-B072-142B1A1FE33C}" sibTransId="{C557ECE9-5AC9-4D4A-A4C3-90C55EC788FE}"/>
    <dgm:cxn modelId="{3F7F059C-5452-4154-A434-0DA9CE7AE24F}" srcId="{5DA8B182-2FE8-4403-961D-563FF7D5ABA8}" destId="{59011A98-3A46-45E1-A392-CE934ECBF001}" srcOrd="0" destOrd="0" parTransId="{E73D1215-EF69-4E38-96F1-201825BC60BB}" sibTransId="{30768825-880D-4A19-8645-0DA3A1896486}"/>
    <dgm:cxn modelId="{C8FCEAA0-D85E-4751-942D-6DC92E262A8F}" type="presOf" srcId="{9F019705-6AF2-4BD2-9E8B-5570EF60F494}" destId="{299B8884-3236-4218-AD95-4EF819C52A77}" srcOrd="0" destOrd="0" presId="urn:microsoft.com/office/officeart/2017/3/layout/DropPinTimeline"/>
    <dgm:cxn modelId="{3A7BA3A9-BF94-4B6F-B47A-E5704348D55D}" type="presOf" srcId="{DAC0CFED-99F9-4B23-8E0E-77668010A20C}" destId="{562FB57B-46F2-4DEE-8F89-54BD016082E4}" srcOrd="0" destOrd="0" presId="urn:microsoft.com/office/officeart/2017/3/layout/DropPinTimeline"/>
    <dgm:cxn modelId="{20DF53AF-CD5D-485D-928F-14BA77165FAA}" type="presOf" srcId="{40E6BD4B-47D7-4B38-BFFF-3045316FCAC9}" destId="{7391B988-663B-46C4-843D-A73F732F77F6}" srcOrd="0" destOrd="0" presId="urn:microsoft.com/office/officeart/2017/3/layout/DropPinTimeline"/>
    <dgm:cxn modelId="{420ACBB8-45E2-42EA-93C3-DD2828760048}" srcId="{6BD20F95-E6B6-4027-A8C0-125770850A89}" destId="{56D12718-7AFF-43F2-A772-B3C680F78DF4}" srcOrd="0" destOrd="0" parTransId="{5C29AA71-5B3D-40CD-9848-3C911204AD62}" sibTransId="{5F0FACA4-790F-4A11-B301-945FD81054F7}"/>
    <dgm:cxn modelId="{50780CBB-743E-4F98-9F4A-1C8E9EE58C20}" type="presOf" srcId="{4786699F-0E33-4269-91E0-4E4E5B4A2D81}" destId="{36978584-DF46-41C9-941B-EA26DCC28CA0}" srcOrd="0" destOrd="0" presId="urn:microsoft.com/office/officeart/2017/3/layout/DropPinTimeline"/>
    <dgm:cxn modelId="{CBC9ADBD-3CF9-4423-93C0-B8596D0C367A}" type="presOf" srcId="{5DA8B182-2FE8-4403-961D-563FF7D5ABA8}" destId="{45B259E3-67DD-4425-B754-DA7D3F008F09}" srcOrd="0" destOrd="0" presId="urn:microsoft.com/office/officeart/2017/3/layout/DropPinTimeline"/>
    <dgm:cxn modelId="{4AE7FAC2-2883-4F66-88A6-63960BB8393F}" type="presOf" srcId="{6BD20F95-E6B6-4027-A8C0-125770850A89}" destId="{8C0987F1-8E34-4333-A933-47812F354668}" srcOrd="0" destOrd="0" presId="urn:microsoft.com/office/officeart/2017/3/layout/DropPinTimeline"/>
    <dgm:cxn modelId="{B7625DC9-943B-4480-8F28-F779FCCE82D6}" srcId="{9F019705-6AF2-4BD2-9E8B-5570EF60F494}" destId="{C61EA586-666C-4D96-AE15-B7FE42CC6515}" srcOrd="0" destOrd="0" parTransId="{B9F6BD63-3975-4ED9-9887-69FE178D26F5}" sibTransId="{04B2E10C-C8E1-425E-8899-F1EA81D2A3CB}"/>
    <dgm:cxn modelId="{D46D44D5-661A-40E2-A232-6BC8A3792B83}" type="presOf" srcId="{C61EA586-666C-4D96-AE15-B7FE42CC6515}" destId="{940C85B2-33CE-4546-B25B-2846D79A8039}" srcOrd="0" destOrd="0" presId="urn:microsoft.com/office/officeart/2017/3/layout/DropPinTimeline"/>
    <dgm:cxn modelId="{C3F9D6D8-0049-4E32-849B-51542BA80AFB}" type="presOf" srcId="{AE3FB011-03ED-4742-A0E0-04AE2C216927}" destId="{5B0CAD28-B34F-4DCD-89BF-AE59C3B7E9BE}" srcOrd="0" destOrd="0" presId="urn:microsoft.com/office/officeart/2017/3/layout/DropPinTimeline"/>
    <dgm:cxn modelId="{54F360E0-3DAB-41F3-8161-654733080833}" srcId="{AE3FB011-03ED-4742-A0E0-04AE2C216927}" destId="{DAC0CFED-99F9-4B23-8E0E-77668010A20C}" srcOrd="3" destOrd="0" parTransId="{4EB74AB2-14D3-4901-8ABE-55178ECB0359}" sibTransId="{FCA30429-61C1-42D7-B38E-7298199B042D}"/>
    <dgm:cxn modelId="{B75188E2-3084-4A8C-BC57-92613E4C2F66}" srcId="{AE3FB011-03ED-4742-A0E0-04AE2C216927}" destId="{9F019705-6AF2-4BD2-9E8B-5570EF60F494}" srcOrd="1" destOrd="0" parTransId="{F128EB79-79B0-4896-8E8B-FD7C911BE8B1}" sibTransId="{4CDAB72E-DF60-4892-A834-86F01F2AE394}"/>
    <dgm:cxn modelId="{0318A267-51BA-47FA-8F7A-752C7B26EB34}" type="presParOf" srcId="{5B0CAD28-B34F-4DCD-89BF-AE59C3B7E9BE}" destId="{BE934F6F-047A-48E2-9B6A-D526562E55EA}" srcOrd="0" destOrd="0" presId="urn:microsoft.com/office/officeart/2017/3/layout/DropPinTimeline"/>
    <dgm:cxn modelId="{A04FB4A6-3B4D-4324-966D-F2AF6BCC67E6}" type="presParOf" srcId="{5B0CAD28-B34F-4DCD-89BF-AE59C3B7E9BE}" destId="{9163336F-BFAA-4062-9885-8BD8A3C0C140}" srcOrd="1" destOrd="0" presId="urn:microsoft.com/office/officeart/2017/3/layout/DropPinTimeline"/>
    <dgm:cxn modelId="{B95BA3D7-4DA5-4711-82F7-52AF3236BF6C}" type="presParOf" srcId="{9163336F-BFAA-4062-9885-8BD8A3C0C140}" destId="{BE9DDB7C-4026-4B73-9E88-139CF71827A5}" srcOrd="0" destOrd="0" presId="urn:microsoft.com/office/officeart/2017/3/layout/DropPinTimeline"/>
    <dgm:cxn modelId="{A7115F41-D93D-4539-A92E-2453B386D7D7}" type="presParOf" srcId="{BE9DDB7C-4026-4B73-9E88-139CF71827A5}" destId="{883C9CE7-5098-4719-A033-357CB0089A87}" srcOrd="0" destOrd="0" presId="urn:microsoft.com/office/officeart/2017/3/layout/DropPinTimeline"/>
    <dgm:cxn modelId="{C56439A9-6C34-4EA7-9D71-004818043C82}" type="presParOf" srcId="{BE9DDB7C-4026-4B73-9E88-139CF71827A5}" destId="{A3B8A583-E749-489E-84E7-A4DAAEB61044}" srcOrd="1" destOrd="0" presId="urn:microsoft.com/office/officeart/2017/3/layout/DropPinTimeline"/>
    <dgm:cxn modelId="{61964AA6-A235-4A60-AC00-39895CA41529}" type="presParOf" srcId="{A3B8A583-E749-489E-84E7-A4DAAEB61044}" destId="{F53B4AB5-BE36-4B67-BD8D-BADF30E3B3E3}" srcOrd="0" destOrd="0" presId="urn:microsoft.com/office/officeart/2017/3/layout/DropPinTimeline"/>
    <dgm:cxn modelId="{E15B3ACD-A767-4EA8-A1F1-38CFA1BDE42D}" type="presParOf" srcId="{A3B8A583-E749-489E-84E7-A4DAAEB61044}" destId="{86A85664-D15E-447D-B938-DB2FEA74EDE0}" srcOrd="1" destOrd="0" presId="urn:microsoft.com/office/officeart/2017/3/layout/DropPinTimeline"/>
    <dgm:cxn modelId="{F7B7F22E-3E58-4D53-A994-FF64CC17D596}" type="presParOf" srcId="{BE9DDB7C-4026-4B73-9E88-139CF71827A5}" destId="{E647F8FB-8010-47A9-BBDB-CD99D2DE9BE7}" srcOrd="2" destOrd="0" presId="urn:microsoft.com/office/officeart/2017/3/layout/DropPinTimeline"/>
    <dgm:cxn modelId="{E2109D97-2329-4667-BC39-815481BC92AC}" type="presParOf" srcId="{BE9DDB7C-4026-4B73-9E88-139CF71827A5}" destId="{8C0987F1-8E34-4333-A933-47812F354668}" srcOrd="3" destOrd="0" presId="urn:microsoft.com/office/officeart/2017/3/layout/DropPinTimeline"/>
    <dgm:cxn modelId="{40B8B163-B7B2-4C9B-949A-2C5A5F1E3C49}" type="presParOf" srcId="{BE9DDB7C-4026-4B73-9E88-139CF71827A5}" destId="{B080956E-F20E-4541-996F-4A8332124449}" srcOrd="4" destOrd="0" presId="urn:microsoft.com/office/officeart/2017/3/layout/DropPinTimeline"/>
    <dgm:cxn modelId="{F0D973BD-A49E-4C5F-B33B-18D71B83EB84}" type="presParOf" srcId="{BE9DDB7C-4026-4B73-9E88-139CF71827A5}" destId="{B2B6DE8C-D478-4C60-AE2F-A52A488EDF1B}" srcOrd="5" destOrd="0" presId="urn:microsoft.com/office/officeart/2017/3/layout/DropPinTimeline"/>
    <dgm:cxn modelId="{05616282-9180-468A-A9CA-DB79DDE15451}" type="presParOf" srcId="{9163336F-BFAA-4062-9885-8BD8A3C0C140}" destId="{CE47EDD5-C171-4D77-AD43-06196DDA80F5}" srcOrd="1" destOrd="0" presId="urn:microsoft.com/office/officeart/2017/3/layout/DropPinTimeline"/>
    <dgm:cxn modelId="{2AF22CD3-17EB-49CF-BFB4-282F02723B16}" type="presParOf" srcId="{9163336F-BFAA-4062-9885-8BD8A3C0C140}" destId="{3610C697-51B1-41BD-A96A-5E325EFECD6C}" srcOrd="2" destOrd="0" presId="urn:microsoft.com/office/officeart/2017/3/layout/DropPinTimeline"/>
    <dgm:cxn modelId="{6D16B3E8-9B42-4CE0-8CC6-4615448472F6}" type="presParOf" srcId="{3610C697-51B1-41BD-A96A-5E325EFECD6C}" destId="{397AED68-31A0-4D45-B4DC-DA4F118D69FB}" srcOrd="0" destOrd="0" presId="urn:microsoft.com/office/officeart/2017/3/layout/DropPinTimeline"/>
    <dgm:cxn modelId="{5ABF9529-5077-428A-AF29-2DB4A6CD4976}" type="presParOf" srcId="{3610C697-51B1-41BD-A96A-5E325EFECD6C}" destId="{C1840510-17CE-4054-8567-C54A93D294ED}" srcOrd="1" destOrd="0" presId="urn:microsoft.com/office/officeart/2017/3/layout/DropPinTimeline"/>
    <dgm:cxn modelId="{358BD43D-3941-4F3F-B459-2D41AAEBE87B}" type="presParOf" srcId="{C1840510-17CE-4054-8567-C54A93D294ED}" destId="{F1C1BAE5-1B4B-448C-8D0A-C914F1A34574}" srcOrd="0" destOrd="0" presId="urn:microsoft.com/office/officeart/2017/3/layout/DropPinTimeline"/>
    <dgm:cxn modelId="{40D8FE8C-C65A-4950-8AB2-BDF91FEE25A3}" type="presParOf" srcId="{C1840510-17CE-4054-8567-C54A93D294ED}" destId="{0BAE60D4-382F-4999-926E-BD893B87DAB9}" srcOrd="1" destOrd="0" presId="urn:microsoft.com/office/officeart/2017/3/layout/DropPinTimeline"/>
    <dgm:cxn modelId="{DE5893A5-2BCB-4466-91C2-C9F1BAA944A6}" type="presParOf" srcId="{3610C697-51B1-41BD-A96A-5E325EFECD6C}" destId="{940C85B2-33CE-4546-B25B-2846D79A8039}" srcOrd="2" destOrd="0" presId="urn:microsoft.com/office/officeart/2017/3/layout/DropPinTimeline"/>
    <dgm:cxn modelId="{A89F0FA8-59BB-47F4-B6E8-1EDB45441890}" type="presParOf" srcId="{3610C697-51B1-41BD-A96A-5E325EFECD6C}" destId="{299B8884-3236-4218-AD95-4EF819C52A77}" srcOrd="3" destOrd="0" presId="urn:microsoft.com/office/officeart/2017/3/layout/DropPinTimeline"/>
    <dgm:cxn modelId="{6274FBA4-911C-4A42-ACF4-F1C85A474A95}" type="presParOf" srcId="{3610C697-51B1-41BD-A96A-5E325EFECD6C}" destId="{77282D6F-EB7E-44FA-90E6-E1A25F14CC80}" srcOrd="4" destOrd="0" presId="urn:microsoft.com/office/officeart/2017/3/layout/DropPinTimeline"/>
    <dgm:cxn modelId="{47E49F80-CE25-489D-B371-327CCEAEA5ED}" type="presParOf" srcId="{3610C697-51B1-41BD-A96A-5E325EFECD6C}" destId="{7CEBB9ED-2D64-4BFD-B416-BDB04D2434F6}" srcOrd="5" destOrd="0" presId="urn:microsoft.com/office/officeart/2017/3/layout/DropPinTimeline"/>
    <dgm:cxn modelId="{947E02CA-665E-459C-90E8-6FCA358E06D6}" type="presParOf" srcId="{9163336F-BFAA-4062-9885-8BD8A3C0C140}" destId="{0A8DA398-E640-469D-B598-4087ADC9D7FE}" srcOrd="3" destOrd="0" presId="urn:microsoft.com/office/officeart/2017/3/layout/DropPinTimeline"/>
    <dgm:cxn modelId="{9B4F81F6-8DBA-435B-86FD-43E268C60233}" type="presParOf" srcId="{9163336F-BFAA-4062-9885-8BD8A3C0C140}" destId="{7E302037-F47A-4B32-BC32-F1838BC8E347}" srcOrd="4" destOrd="0" presId="urn:microsoft.com/office/officeart/2017/3/layout/DropPinTimeline"/>
    <dgm:cxn modelId="{8D7F5368-1063-4B94-8C45-270A612E62D1}" type="presParOf" srcId="{7E302037-F47A-4B32-BC32-F1838BC8E347}" destId="{4CDC71F3-6F23-4AC1-9C93-9097248BDB96}" srcOrd="0" destOrd="0" presId="urn:microsoft.com/office/officeart/2017/3/layout/DropPinTimeline"/>
    <dgm:cxn modelId="{1D1A05CE-2611-46E5-B18B-C3B493B11D3A}" type="presParOf" srcId="{7E302037-F47A-4B32-BC32-F1838BC8E347}" destId="{5DCF7310-1BC3-42DD-97AF-A04537F32A09}" srcOrd="1" destOrd="0" presId="urn:microsoft.com/office/officeart/2017/3/layout/DropPinTimeline"/>
    <dgm:cxn modelId="{F228AFA0-3698-47A0-A6B6-BADF21AC0125}" type="presParOf" srcId="{5DCF7310-1BC3-42DD-97AF-A04537F32A09}" destId="{504ECEB2-EDB0-4148-96E5-CDC888AD42DE}" srcOrd="0" destOrd="0" presId="urn:microsoft.com/office/officeart/2017/3/layout/DropPinTimeline"/>
    <dgm:cxn modelId="{5671709F-AE14-49A0-B066-6582BD244DB7}" type="presParOf" srcId="{5DCF7310-1BC3-42DD-97AF-A04537F32A09}" destId="{43C4838F-AE93-482A-B04B-91E53A74B449}" srcOrd="1" destOrd="0" presId="urn:microsoft.com/office/officeart/2017/3/layout/DropPinTimeline"/>
    <dgm:cxn modelId="{0E74DBBF-FB7E-4AC5-BB78-06952291914A}" type="presParOf" srcId="{7E302037-F47A-4B32-BC32-F1838BC8E347}" destId="{32B203A0-198E-4825-911E-B329D0F26814}" srcOrd="2" destOrd="0" presId="urn:microsoft.com/office/officeart/2017/3/layout/DropPinTimeline"/>
    <dgm:cxn modelId="{A2104592-A418-4A75-9225-425E7897FCA4}" type="presParOf" srcId="{7E302037-F47A-4B32-BC32-F1838BC8E347}" destId="{45B259E3-67DD-4425-B754-DA7D3F008F09}" srcOrd="3" destOrd="0" presId="urn:microsoft.com/office/officeart/2017/3/layout/DropPinTimeline"/>
    <dgm:cxn modelId="{72132F28-D3EE-43F6-872D-714AD97748CF}" type="presParOf" srcId="{7E302037-F47A-4B32-BC32-F1838BC8E347}" destId="{EDDCAC92-1F7A-4AE7-961E-2B0178681F30}" srcOrd="4" destOrd="0" presId="urn:microsoft.com/office/officeart/2017/3/layout/DropPinTimeline"/>
    <dgm:cxn modelId="{A68AB95C-4B62-4F20-ACFE-1272CBFDE35F}" type="presParOf" srcId="{7E302037-F47A-4B32-BC32-F1838BC8E347}" destId="{DC84C510-7F1A-4624-A4CE-587D665289BF}" srcOrd="5" destOrd="0" presId="urn:microsoft.com/office/officeart/2017/3/layout/DropPinTimeline"/>
    <dgm:cxn modelId="{972BC1AD-801A-4631-B2A3-B66CA8BB371F}" type="presParOf" srcId="{9163336F-BFAA-4062-9885-8BD8A3C0C140}" destId="{B0500F0C-EB07-4A6B-B13C-1D1203C139C8}" srcOrd="5" destOrd="0" presId="urn:microsoft.com/office/officeart/2017/3/layout/DropPinTimeline"/>
    <dgm:cxn modelId="{66D5B965-FD7F-41EA-AABA-286E3D23219B}" type="presParOf" srcId="{9163336F-BFAA-4062-9885-8BD8A3C0C140}" destId="{BB15968A-F587-4C86-B701-7DDE14F55665}" srcOrd="6" destOrd="0" presId="urn:microsoft.com/office/officeart/2017/3/layout/DropPinTimeline"/>
    <dgm:cxn modelId="{D04E9243-AF6E-4363-B56C-8D7D109773C3}" type="presParOf" srcId="{BB15968A-F587-4C86-B701-7DDE14F55665}" destId="{0869C210-1627-4C0A-9936-19B09397DF75}" srcOrd="0" destOrd="0" presId="urn:microsoft.com/office/officeart/2017/3/layout/DropPinTimeline"/>
    <dgm:cxn modelId="{6F6E4746-BD01-41BF-BC3D-98EEACCCE5C3}" type="presParOf" srcId="{BB15968A-F587-4C86-B701-7DDE14F55665}" destId="{5CF81696-A1FE-4679-9E24-AB0D72E16ED4}" srcOrd="1" destOrd="0" presId="urn:microsoft.com/office/officeart/2017/3/layout/DropPinTimeline"/>
    <dgm:cxn modelId="{318AEB56-924D-4065-8B6E-D6E09D52B3B5}" type="presParOf" srcId="{5CF81696-A1FE-4679-9E24-AB0D72E16ED4}" destId="{2067B905-C5F1-43D4-B828-987D4F4DD258}" srcOrd="0" destOrd="0" presId="urn:microsoft.com/office/officeart/2017/3/layout/DropPinTimeline"/>
    <dgm:cxn modelId="{F5E9F275-147A-45C6-B99E-C50608148B02}" type="presParOf" srcId="{5CF81696-A1FE-4679-9E24-AB0D72E16ED4}" destId="{06CBB2D4-187B-4212-8AF6-217B7F3D942F}" srcOrd="1" destOrd="0" presId="urn:microsoft.com/office/officeart/2017/3/layout/DropPinTimeline"/>
    <dgm:cxn modelId="{72D86428-0E90-48F8-AFFA-B3EBB386D9E8}" type="presParOf" srcId="{BB15968A-F587-4C86-B701-7DDE14F55665}" destId="{84CF67DC-D098-438C-9260-379505DE0D61}" srcOrd="2" destOrd="0" presId="urn:microsoft.com/office/officeart/2017/3/layout/DropPinTimeline"/>
    <dgm:cxn modelId="{A9D85A02-1937-4B06-AE0C-22659CA8C2B0}" type="presParOf" srcId="{BB15968A-F587-4C86-B701-7DDE14F55665}" destId="{562FB57B-46F2-4DEE-8F89-54BD016082E4}" srcOrd="3" destOrd="0" presId="urn:microsoft.com/office/officeart/2017/3/layout/DropPinTimeline"/>
    <dgm:cxn modelId="{73E27D7F-893D-47B8-8953-32E10AF14C05}" type="presParOf" srcId="{BB15968A-F587-4C86-B701-7DDE14F55665}" destId="{D54C706B-D081-4A9F-A9FC-800EEBC84732}" srcOrd="4" destOrd="0" presId="urn:microsoft.com/office/officeart/2017/3/layout/DropPinTimeline"/>
    <dgm:cxn modelId="{25337044-DC79-4337-90B3-372CA735F098}" type="presParOf" srcId="{BB15968A-F587-4C86-B701-7DDE14F55665}" destId="{B11AAF06-7C2A-4485-92FC-45144A339236}" srcOrd="5" destOrd="0" presId="urn:microsoft.com/office/officeart/2017/3/layout/DropPinTimeline"/>
    <dgm:cxn modelId="{DA7FA99F-24EF-42C3-A32B-D40C61D4026C}" type="presParOf" srcId="{9163336F-BFAA-4062-9885-8BD8A3C0C140}" destId="{C040E172-00F1-40DA-8D7B-37FBD6556849}" srcOrd="7" destOrd="0" presId="urn:microsoft.com/office/officeart/2017/3/layout/DropPinTimeline"/>
    <dgm:cxn modelId="{1C8541DC-48EC-47E0-93DB-1A103275614A}" type="presParOf" srcId="{9163336F-BFAA-4062-9885-8BD8A3C0C140}" destId="{F1C83E41-0DE4-44AF-96BC-5F9BD270F616}" srcOrd="8" destOrd="0" presId="urn:microsoft.com/office/officeart/2017/3/layout/DropPinTimeline"/>
    <dgm:cxn modelId="{C502C026-1A46-41A7-93DC-90A274220970}" type="presParOf" srcId="{F1C83E41-0DE4-44AF-96BC-5F9BD270F616}" destId="{28E0DE5D-9ACB-497D-9C18-C6841912DC47}" srcOrd="0" destOrd="0" presId="urn:microsoft.com/office/officeart/2017/3/layout/DropPinTimeline"/>
    <dgm:cxn modelId="{1496AEA3-9776-4005-9AF7-8A7D5E9C2BE4}" type="presParOf" srcId="{F1C83E41-0DE4-44AF-96BC-5F9BD270F616}" destId="{A085807D-659E-4681-AD59-54CC589AB863}" srcOrd="1" destOrd="0" presId="urn:microsoft.com/office/officeart/2017/3/layout/DropPinTimeline"/>
    <dgm:cxn modelId="{F788D54C-09AD-44F3-BAE8-FA9A02DA2B3C}" type="presParOf" srcId="{A085807D-659E-4681-AD59-54CC589AB863}" destId="{AA690D6F-F00A-42DE-9743-AD0EAC899DA9}" srcOrd="0" destOrd="0" presId="urn:microsoft.com/office/officeart/2017/3/layout/DropPinTimeline"/>
    <dgm:cxn modelId="{BB90C695-37B0-44B8-942D-F4E663EDC1B2}" type="presParOf" srcId="{A085807D-659E-4681-AD59-54CC589AB863}" destId="{BF0A6BBF-D32D-45B4-8080-19BBADC6683E}" srcOrd="1" destOrd="0" presId="urn:microsoft.com/office/officeart/2017/3/layout/DropPinTimeline"/>
    <dgm:cxn modelId="{D9953F84-56CA-402B-9CED-277DADB04A51}" type="presParOf" srcId="{F1C83E41-0DE4-44AF-96BC-5F9BD270F616}" destId="{7391B988-663B-46C4-843D-A73F732F77F6}" srcOrd="2" destOrd="0" presId="urn:microsoft.com/office/officeart/2017/3/layout/DropPinTimeline"/>
    <dgm:cxn modelId="{F8A83325-647B-4402-95AC-6425F0672D55}" type="presParOf" srcId="{F1C83E41-0DE4-44AF-96BC-5F9BD270F616}" destId="{36978584-DF46-41C9-941B-EA26DCC28CA0}" srcOrd="3" destOrd="0" presId="urn:microsoft.com/office/officeart/2017/3/layout/DropPinTimeline"/>
    <dgm:cxn modelId="{3B1CFF20-4764-42C7-A29C-5E32AFB42578}" type="presParOf" srcId="{F1C83E41-0DE4-44AF-96BC-5F9BD270F616}" destId="{CD926DD0-4347-47C8-A9C1-28B0DCE240BC}" srcOrd="4" destOrd="0" presId="urn:microsoft.com/office/officeart/2017/3/layout/DropPinTimeline"/>
    <dgm:cxn modelId="{8588FF74-CD4E-4F5B-B3DE-09FCA0C9D65E}" type="presParOf" srcId="{F1C83E41-0DE4-44AF-96BC-5F9BD270F616}" destId="{0C411514-35E2-4AB6-9692-D3044EF6427B}"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B06BBB7-C197-47BA-A54B-7588EEEB46DC}" type="doc">
      <dgm:prSet loTypeId="urn:microsoft.com/office/officeart/2017/3/layout/DropPinTimeline" loCatId="process" qsTypeId="urn:microsoft.com/office/officeart/2005/8/quickstyle/simple1" qsCatId="simple" csTypeId="urn:microsoft.com/office/officeart/2005/8/colors/colorful1" csCatId="colorful" phldr="1"/>
      <dgm:spPr/>
      <dgm:t>
        <a:bodyPr/>
        <a:lstStyle/>
        <a:p>
          <a:endParaRPr lang="en-US"/>
        </a:p>
      </dgm:t>
    </dgm:pt>
    <dgm:pt modelId="{38A9E78D-8B56-4C0F-B45D-FB93E027432B}">
      <dgm:prSet/>
      <dgm:spPr/>
      <dgm:t>
        <a:bodyPr/>
        <a:lstStyle/>
        <a:p>
          <a:pPr>
            <a:defRPr b="1"/>
          </a:pPr>
          <a:r>
            <a:rPr lang="en-US"/>
            <a:t>20 Apr. 2021</a:t>
          </a:r>
        </a:p>
      </dgm:t>
    </dgm:pt>
    <dgm:pt modelId="{90794009-E1C3-4358-83C5-4EBAFE3A0249}" type="parTrans" cxnId="{73CCD2C2-E1AE-479E-816E-7754B2BECE3B}">
      <dgm:prSet/>
      <dgm:spPr/>
      <dgm:t>
        <a:bodyPr/>
        <a:lstStyle/>
        <a:p>
          <a:endParaRPr lang="en-US"/>
        </a:p>
      </dgm:t>
    </dgm:pt>
    <dgm:pt modelId="{5A29AADF-DC0C-4E40-9C33-503249C73F99}" type="sibTrans" cxnId="{73CCD2C2-E1AE-479E-816E-7754B2BECE3B}">
      <dgm:prSet/>
      <dgm:spPr/>
      <dgm:t>
        <a:bodyPr/>
        <a:lstStyle/>
        <a:p>
          <a:endParaRPr lang="en-US"/>
        </a:p>
      </dgm:t>
    </dgm:pt>
    <dgm:pt modelId="{AD90D6FF-5014-4598-A240-498D2B57EDE4}">
      <dgm:prSet/>
      <dgm:spPr/>
      <dgm:t>
        <a:bodyPr/>
        <a:lstStyle/>
        <a:p>
          <a:r>
            <a:rPr lang="en-US" dirty="0"/>
            <a:t>Mobile phone policy admitted for first time in Detailed Grounds of Resistance. No acknowledgment of </a:t>
          </a:r>
          <a:r>
            <a:rPr lang="en-US" dirty="0" err="1"/>
            <a:t>candour</a:t>
          </a:r>
          <a:r>
            <a:rPr lang="en-US" dirty="0"/>
            <a:t> breach. DGR accompanied by incomplete/unexplained disclosure and the full picture was not made clear. SSHD denies return of phones attributable to claims.</a:t>
          </a:r>
        </a:p>
      </dgm:t>
    </dgm:pt>
    <dgm:pt modelId="{1A6AAA10-D3A1-44B8-B6B8-E3CF43A2AD30}" type="parTrans" cxnId="{1BB60643-ACAE-446A-B665-F2ED24C2E10F}">
      <dgm:prSet/>
      <dgm:spPr/>
      <dgm:t>
        <a:bodyPr/>
        <a:lstStyle/>
        <a:p>
          <a:endParaRPr lang="en-US"/>
        </a:p>
      </dgm:t>
    </dgm:pt>
    <dgm:pt modelId="{2313B48C-B88D-4A79-99DA-9600514AE946}" type="sibTrans" cxnId="{1BB60643-ACAE-446A-B665-F2ED24C2E10F}">
      <dgm:prSet/>
      <dgm:spPr/>
      <dgm:t>
        <a:bodyPr/>
        <a:lstStyle/>
        <a:p>
          <a:endParaRPr lang="en-US"/>
        </a:p>
      </dgm:t>
    </dgm:pt>
    <dgm:pt modelId="{76AEEFEA-D8A5-4200-97F4-8A2EFBC1F271}">
      <dgm:prSet/>
      <dgm:spPr/>
      <dgm:t>
        <a:bodyPr/>
        <a:lstStyle/>
        <a:p>
          <a:pPr>
            <a:defRPr b="1"/>
          </a:pPr>
          <a:r>
            <a:rPr lang="en-US"/>
            <a:t>6 May 2021</a:t>
          </a:r>
        </a:p>
      </dgm:t>
    </dgm:pt>
    <dgm:pt modelId="{5EF7642D-659C-4E96-BF59-C113DAE3CFD6}" type="parTrans" cxnId="{92E3EA0A-32B4-43A5-97F9-B9F6CE2FBCDC}">
      <dgm:prSet/>
      <dgm:spPr/>
      <dgm:t>
        <a:bodyPr/>
        <a:lstStyle/>
        <a:p>
          <a:endParaRPr lang="en-US"/>
        </a:p>
      </dgm:t>
    </dgm:pt>
    <dgm:pt modelId="{B2B68412-6110-4184-A51F-36EDC75E2C31}" type="sibTrans" cxnId="{92E3EA0A-32B4-43A5-97F9-B9F6CE2FBCDC}">
      <dgm:prSet/>
      <dgm:spPr/>
      <dgm:t>
        <a:bodyPr/>
        <a:lstStyle/>
        <a:p>
          <a:endParaRPr lang="en-US"/>
        </a:p>
      </dgm:t>
    </dgm:pt>
    <dgm:pt modelId="{605C6124-81F1-4DDD-B46D-970455717E3F}">
      <dgm:prSet/>
      <dgm:spPr/>
      <dgm:t>
        <a:bodyPr/>
        <a:lstStyle/>
        <a:p>
          <a:r>
            <a:rPr lang="en-US" dirty="0"/>
            <a:t>GJ express concern as to the duty of </a:t>
          </a:r>
          <a:r>
            <a:rPr lang="en-US" dirty="0" err="1"/>
            <a:t>candour</a:t>
          </a:r>
          <a:r>
            <a:rPr lang="en-US" dirty="0"/>
            <a:t> breach and that the responses given were misleading. Further information about the policy and an explanation for the </a:t>
          </a:r>
          <a:r>
            <a:rPr lang="en-US" dirty="0" err="1"/>
            <a:t>candour</a:t>
          </a:r>
          <a:r>
            <a:rPr lang="en-US" dirty="0"/>
            <a:t> breach sought.</a:t>
          </a:r>
        </a:p>
      </dgm:t>
    </dgm:pt>
    <dgm:pt modelId="{56432606-0445-4709-B9D4-DC09C8C41C50}" type="parTrans" cxnId="{2C79AA2E-F18B-49D2-98C8-E8A7C1560F11}">
      <dgm:prSet/>
      <dgm:spPr/>
      <dgm:t>
        <a:bodyPr/>
        <a:lstStyle/>
        <a:p>
          <a:endParaRPr lang="en-US"/>
        </a:p>
      </dgm:t>
    </dgm:pt>
    <dgm:pt modelId="{B2987467-DB87-4C26-A1DA-CBC4826ED9CB}" type="sibTrans" cxnId="{2C79AA2E-F18B-49D2-98C8-E8A7C1560F11}">
      <dgm:prSet/>
      <dgm:spPr/>
      <dgm:t>
        <a:bodyPr/>
        <a:lstStyle/>
        <a:p>
          <a:endParaRPr lang="en-US"/>
        </a:p>
      </dgm:t>
    </dgm:pt>
    <dgm:pt modelId="{03DB50C5-F667-4791-9F66-85FAFF0EAA4B}">
      <dgm:prSet/>
      <dgm:spPr/>
      <dgm:t>
        <a:bodyPr/>
        <a:lstStyle/>
        <a:p>
          <a:pPr>
            <a:defRPr b="1"/>
          </a:pPr>
          <a:r>
            <a:rPr lang="en-US"/>
            <a:t>11 May 2021</a:t>
          </a:r>
        </a:p>
      </dgm:t>
    </dgm:pt>
    <dgm:pt modelId="{B6854567-32CF-4DA1-8727-14DD00DB47C9}" type="parTrans" cxnId="{D871428C-1B3E-4C70-9515-1EFBDAEDE194}">
      <dgm:prSet/>
      <dgm:spPr/>
      <dgm:t>
        <a:bodyPr/>
        <a:lstStyle/>
        <a:p>
          <a:endParaRPr lang="en-US"/>
        </a:p>
      </dgm:t>
    </dgm:pt>
    <dgm:pt modelId="{39BA967D-509C-4C62-AC94-7D095D9B1019}" type="sibTrans" cxnId="{D871428C-1B3E-4C70-9515-1EFBDAEDE194}">
      <dgm:prSet/>
      <dgm:spPr/>
      <dgm:t>
        <a:bodyPr/>
        <a:lstStyle/>
        <a:p>
          <a:endParaRPr lang="en-US"/>
        </a:p>
      </dgm:t>
    </dgm:pt>
    <dgm:pt modelId="{84DA07F5-824A-4B16-ACC5-E3DEC7EDDB0C}">
      <dgm:prSet/>
      <dgm:spPr/>
      <dgm:t>
        <a:bodyPr/>
        <a:lstStyle/>
        <a:p>
          <a:r>
            <a:rPr lang="en-US" dirty="0"/>
            <a:t>DPG raise concerns about misleading PAP/AOS responses &amp; seek disclosure from GJ case.</a:t>
          </a:r>
        </a:p>
      </dgm:t>
    </dgm:pt>
    <dgm:pt modelId="{3085D729-5D7E-49CA-A2B0-40A7DB37B383}" type="parTrans" cxnId="{BC41797C-1DC5-4AAD-8AAB-C18A7622A271}">
      <dgm:prSet/>
      <dgm:spPr/>
      <dgm:t>
        <a:bodyPr/>
        <a:lstStyle/>
        <a:p>
          <a:endParaRPr lang="en-US"/>
        </a:p>
      </dgm:t>
    </dgm:pt>
    <dgm:pt modelId="{EF59B5B3-847B-4B66-BC7C-1439085540D0}" type="sibTrans" cxnId="{BC41797C-1DC5-4AAD-8AAB-C18A7622A271}">
      <dgm:prSet/>
      <dgm:spPr/>
      <dgm:t>
        <a:bodyPr/>
        <a:lstStyle/>
        <a:p>
          <a:endParaRPr lang="en-US"/>
        </a:p>
      </dgm:t>
    </dgm:pt>
    <dgm:pt modelId="{231FBBA9-BF6E-49D4-A3F9-2DB0FA3F348C}" type="pres">
      <dgm:prSet presAssocID="{4B06BBB7-C197-47BA-A54B-7588EEEB46DC}" presName="root" presStyleCnt="0">
        <dgm:presLayoutVars>
          <dgm:chMax/>
          <dgm:chPref/>
          <dgm:animLvl val="lvl"/>
        </dgm:presLayoutVars>
      </dgm:prSet>
      <dgm:spPr/>
    </dgm:pt>
    <dgm:pt modelId="{4CFD5050-E069-45F4-8C2D-8FCC7D826A9D}" type="pres">
      <dgm:prSet presAssocID="{4B06BBB7-C197-47BA-A54B-7588EEEB46DC}" presName="divider" presStyleLbl="fgAcc1" presStyleIdx="0" presStyleCnt="4"/>
      <dgm:spPr>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tailEnd type="triangle" w="lg" len="lg"/>
        </a:ln>
        <a:effectLst/>
      </dgm:spPr>
    </dgm:pt>
    <dgm:pt modelId="{50717166-E004-48D4-BE18-E453927BD509}" type="pres">
      <dgm:prSet presAssocID="{4B06BBB7-C197-47BA-A54B-7588EEEB46DC}" presName="nodes" presStyleCnt="0">
        <dgm:presLayoutVars>
          <dgm:chMax/>
          <dgm:chPref/>
          <dgm:animLvl val="lvl"/>
        </dgm:presLayoutVars>
      </dgm:prSet>
      <dgm:spPr/>
    </dgm:pt>
    <dgm:pt modelId="{8627AEC3-BFC9-4787-9A15-28B0310F9DF3}" type="pres">
      <dgm:prSet presAssocID="{38A9E78D-8B56-4C0F-B45D-FB93E027432B}" presName="composite" presStyleCnt="0"/>
      <dgm:spPr/>
    </dgm:pt>
    <dgm:pt modelId="{7363A73E-3B64-44DA-87BC-BD42F6534B55}" type="pres">
      <dgm:prSet presAssocID="{38A9E78D-8B56-4C0F-B45D-FB93E027432B}" presName="ConnectorPoint" presStyleLbl="lnNode1" presStyleIdx="0" presStyleCnt="3"/>
      <dgm:spPr>
        <a:solidFill>
          <a:schemeClr val="accent2">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15D3ECE2-F3C0-4D44-9270-2146ED2983DF}" type="pres">
      <dgm:prSet presAssocID="{38A9E78D-8B56-4C0F-B45D-FB93E027432B}" presName="DropPinPlaceHolder" presStyleCnt="0"/>
      <dgm:spPr/>
    </dgm:pt>
    <dgm:pt modelId="{6F2DFFF3-37B6-49E6-995B-88F481DC17DE}" type="pres">
      <dgm:prSet presAssocID="{38A9E78D-8B56-4C0F-B45D-FB93E027432B}" presName="DropPin" presStyleLbl="alignNode1" presStyleIdx="0" presStyleCnt="3"/>
      <dgm:spPr/>
    </dgm:pt>
    <dgm:pt modelId="{72DBB594-1FF0-4F71-998D-96DEE640213D}" type="pres">
      <dgm:prSet presAssocID="{38A9E78D-8B56-4C0F-B45D-FB93E027432B}" presName="Ellipse" presStyleLbl="fgAcc1" presStyleIdx="1" presStyleCnt="4"/>
      <dgm:spPr>
        <a:solidFill>
          <a:schemeClr val="lt1">
            <a:alpha val="90000"/>
            <a:hueOff val="0"/>
            <a:satOff val="0"/>
            <a:lumOff val="0"/>
            <a:alphaOff val="0"/>
          </a:schemeClr>
        </a:solidFill>
        <a:ln w="12700" cap="flat" cmpd="sng" algn="ctr">
          <a:noFill/>
          <a:prstDash val="solid"/>
          <a:miter lim="800000"/>
        </a:ln>
        <a:effectLst/>
      </dgm:spPr>
    </dgm:pt>
    <dgm:pt modelId="{E8B11801-575A-4D3A-8283-24595797AB7B}" type="pres">
      <dgm:prSet presAssocID="{38A9E78D-8B56-4C0F-B45D-FB93E027432B}" presName="L2TextContainer" presStyleLbl="revTx" presStyleIdx="0" presStyleCnt="6">
        <dgm:presLayoutVars>
          <dgm:bulletEnabled val="1"/>
        </dgm:presLayoutVars>
      </dgm:prSet>
      <dgm:spPr/>
    </dgm:pt>
    <dgm:pt modelId="{34E8B714-9A79-433D-AFB7-73EE164493C3}" type="pres">
      <dgm:prSet presAssocID="{38A9E78D-8B56-4C0F-B45D-FB93E027432B}" presName="L1TextContainer" presStyleLbl="revTx" presStyleIdx="1" presStyleCnt="6">
        <dgm:presLayoutVars>
          <dgm:chMax val="1"/>
          <dgm:chPref val="1"/>
          <dgm:bulletEnabled val="1"/>
        </dgm:presLayoutVars>
      </dgm:prSet>
      <dgm:spPr/>
    </dgm:pt>
    <dgm:pt modelId="{A5AC10D0-FE61-431A-9993-A59934CF5C95}" type="pres">
      <dgm:prSet presAssocID="{38A9E78D-8B56-4C0F-B45D-FB93E027432B}" presName="ConnectLine" presStyleLbl="sibTrans1D1" presStyleIdx="0" presStyleCnt="3"/>
      <dgm:spPr>
        <a:noFill/>
        <a:ln w="12700" cap="flat" cmpd="sng" algn="ctr">
          <a:solidFill>
            <a:schemeClr val="accent2">
              <a:hueOff val="0"/>
              <a:satOff val="0"/>
              <a:lumOff val="0"/>
              <a:alphaOff val="0"/>
            </a:schemeClr>
          </a:solidFill>
          <a:prstDash val="dash"/>
          <a:miter lim="800000"/>
        </a:ln>
        <a:effectLst/>
      </dgm:spPr>
    </dgm:pt>
    <dgm:pt modelId="{E97203CD-229E-4D56-8836-210954477ED6}" type="pres">
      <dgm:prSet presAssocID="{38A9E78D-8B56-4C0F-B45D-FB93E027432B}" presName="EmptyPlaceHolder" presStyleCnt="0"/>
      <dgm:spPr/>
    </dgm:pt>
    <dgm:pt modelId="{09656401-3D32-420A-BC99-728D0B88F63A}" type="pres">
      <dgm:prSet presAssocID="{5A29AADF-DC0C-4E40-9C33-503249C73F99}" presName="spaceBetweenRectangles" presStyleCnt="0"/>
      <dgm:spPr/>
    </dgm:pt>
    <dgm:pt modelId="{51685C61-8336-4704-8455-EB49DC802EE4}" type="pres">
      <dgm:prSet presAssocID="{76AEEFEA-D8A5-4200-97F4-8A2EFBC1F271}" presName="composite" presStyleCnt="0"/>
      <dgm:spPr/>
    </dgm:pt>
    <dgm:pt modelId="{EAA48326-D65B-418D-B130-718A0E5DAD7A}" type="pres">
      <dgm:prSet presAssocID="{76AEEFEA-D8A5-4200-97F4-8A2EFBC1F271}" presName="ConnectorPoint" presStyleLbl="lnNode1" presStyleIdx="1" presStyleCnt="3"/>
      <dgm:spPr>
        <a:solidFill>
          <a:schemeClr val="accent3">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BA3017DE-2BEC-4D20-858A-5BFAB2B61BEC}" type="pres">
      <dgm:prSet presAssocID="{76AEEFEA-D8A5-4200-97F4-8A2EFBC1F271}" presName="DropPinPlaceHolder" presStyleCnt="0"/>
      <dgm:spPr/>
    </dgm:pt>
    <dgm:pt modelId="{E54401B2-C947-4834-87C2-E5B2221BA9E3}" type="pres">
      <dgm:prSet presAssocID="{76AEEFEA-D8A5-4200-97F4-8A2EFBC1F271}" presName="DropPin" presStyleLbl="alignNode1" presStyleIdx="1" presStyleCnt="3"/>
      <dgm:spPr/>
    </dgm:pt>
    <dgm:pt modelId="{B810E855-DAC1-4E9F-8557-BAE6AB5F61A9}" type="pres">
      <dgm:prSet presAssocID="{76AEEFEA-D8A5-4200-97F4-8A2EFBC1F271}" presName="Ellipse" presStyleLbl="fgAcc1" presStyleIdx="2" presStyleCnt="4"/>
      <dgm:spPr>
        <a:solidFill>
          <a:schemeClr val="lt1">
            <a:alpha val="90000"/>
            <a:hueOff val="0"/>
            <a:satOff val="0"/>
            <a:lumOff val="0"/>
            <a:alphaOff val="0"/>
          </a:schemeClr>
        </a:solidFill>
        <a:ln w="12700" cap="flat" cmpd="sng" algn="ctr">
          <a:noFill/>
          <a:prstDash val="solid"/>
          <a:miter lim="800000"/>
        </a:ln>
        <a:effectLst/>
      </dgm:spPr>
    </dgm:pt>
    <dgm:pt modelId="{614B8695-18E3-43E1-AA28-936DEAB1B7B3}" type="pres">
      <dgm:prSet presAssocID="{76AEEFEA-D8A5-4200-97F4-8A2EFBC1F271}" presName="L2TextContainer" presStyleLbl="revTx" presStyleIdx="2" presStyleCnt="6">
        <dgm:presLayoutVars>
          <dgm:bulletEnabled val="1"/>
        </dgm:presLayoutVars>
      </dgm:prSet>
      <dgm:spPr/>
    </dgm:pt>
    <dgm:pt modelId="{662261C3-42EB-4B35-9D53-2E666CA53DF8}" type="pres">
      <dgm:prSet presAssocID="{76AEEFEA-D8A5-4200-97F4-8A2EFBC1F271}" presName="L1TextContainer" presStyleLbl="revTx" presStyleIdx="3" presStyleCnt="6">
        <dgm:presLayoutVars>
          <dgm:chMax val="1"/>
          <dgm:chPref val="1"/>
          <dgm:bulletEnabled val="1"/>
        </dgm:presLayoutVars>
      </dgm:prSet>
      <dgm:spPr/>
    </dgm:pt>
    <dgm:pt modelId="{C613C974-4C7B-432D-BF8F-EB9B2AA5E412}" type="pres">
      <dgm:prSet presAssocID="{76AEEFEA-D8A5-4200-97F4-8A2EFBC1F271}" presName="ConnectLine" presStyleLbl="sibTrans1D1" presStyleIdx="1" presStyleCnt="3"/>
      <dgm:spPr>
        <a:noFill/>
        <a:ln w="12700" cap="flat" cmpd="sng" algn="ctr">
          <a:solidFill>
            <a:schemeClr val="accent3">
              <a:hueOff val="0"/>
              <a:satOff val="0"/>
              <a:lumOff val="0"/>
              <a:alphaOff val="0"/>
            </a:schemeClr>
          </a:solidFill>
          <a:prstDash val="dash"/>
          <a:miter lim="800000"/>
        </a:ln>
        <a:effectLst/>
      </dgm:spPr>
    </dgm:pt>
    <dgm:pt modelId="{44FE0225-6395-4B45-BC37-C9062DCF7B89}" type="pres">
      <dgm:prSet presAssocID="{76AEEFEA-D8A5-4200-97F4-8A2EFBC1F271}" presName="EmptyPlaceHolder" presStyleCnt="0"/>
      <dgm:spPr/>
    </dgm:pt>
    <dgm:pt modelId="{E19C0CC0-2B6E-4EFC-9B7A-FE4B0195F376}" type="pres">
      <dgm:prSet presAssocID="{B2B68412-6110-4184-A51F-36EDC75E2C31}" presName="spaceBetweenRectangles" presStyleCnt="0"/>
      <dgm:spPr/>
    </dgm:pt>
    <dgm:pt modelId="{224B66C1-76C7-4ADC-92CA-3E5A4FA88539}" type="pres">
      <dgm:prSet presAssocID="{03DB50C5-F667-4791-9F66-85FAFF0EAA4B}" presName="composite" presStyleCnt="0"/>
      <dgm:spPr/>
    </dgm:pt>
    <dgm:pt modelId="{ACCC66E0-9966-4240-BA5C-71C9CB545D8E}" type="pres">
      <dgm:prSet presAssocID="{03DB50C5-F667-4791-9F66-85FAFF0EAA4B}" presName="ConnectorPoint" presStyleLbl="lnNode1" presStyleIdx="2" presStyleCnt="3"/>
      <dgm:spPr>
        <a:solidFill>
          <a:schemeClr val="accent4">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79306F61-7614-466D-8DD4-91B60EFCB562}" type="pres">
      <dgm:prSet presAssocID="{03DB50C5-F667-4791-9F66-85FAFF0EAA4B}" presName="DropPinPlaceHolder" presStyleCnt="0"/>
      <dgm:spPr/>
    </dgm:pt>
    <dgm:pt modelId="{26E4FE40-8E30-4F4A-B846-73F1F2AC05AE}" type="pres">
      <dgm:prSet presAssocID="{03DB50C5-F667-4791-9F66-85FAFF0EAA4B}" presName="DropPin" presStyleLbl="alignNode1" presStyleIdx="2" presStyleCnt="3"/>
      <dgm:spPr/>
    </dgm:pt>
    <dgm:pt modelId="{666C71B1-FCEA-4D9C-973E-B7A0574E9F16}" type="pres">
      <dgm:prSet presAssocID="{03DB50C5-F667-4791-9F66-85FAFF0EAA4B}" presName="Ellipse" presStyleLbl="fgAcc1" presStyleIdx="3" presStyleCnt="4"/>
      <dgm:spPr>
        <a:solidFill>
          <a:schemeClr val="lt1">
            <a:alpha val="90000"/>
            <a:hueOff val="0"/>
            <a:satOff val="0"/>
            <a:lumOff val="0"/>
            <a:alphaOff val="0"/>
          </a:schemeClr>
        </a:solidFill>
        <a:ln w="12700" cap="flat" cmpd="sng" algn="ctr">
          <a:noFill/>
          <a:prstDash val="solid"/>
          <a:miter lim="800000"/>
        </a:ln>
        <a:effectLst/>
      </dgm:spPr>
    </dgm:pt>
    <dgm:pt modelId="{E2EF578F-BA52-4341-B09E-55EFB369FC89}" type="pres">
      <dgm:prSet presAssocID="{03DB50C5-F667-4791-9F66-85FAFF0EAA4B}" presName="L2TextContainer" presStyleLbl="revTx" presStyleIdx="4" presStyleCnt="6">
        <dgm:presLayoutVars>
          <dgm:bulletEnabled val="1"/>
        </dgm:presLayoutVars>
      </dgm:prSet>
      <dgm:spPr/>
    </dgm:pt>
    <dgm:pt modelId="{0113C001-2001-46E4-B33C-4ED7F5D95D7A}" type="pres">
      <dgm:prSet presAssocID="{03DB50C5-F667-4791-9F66-85FAFF0EAA4B}" presName="L1TextContainer" presStyleLbl="revTx" presStyleIdx="5" presStyleCnt="6">
        <dgm:presLayoutVars>
          <dgm:chMax val="1"/>
          <dgm:chPref val="1"/>
          <dgm:bulletEnabled val="1"/>
        </dgm:presLayoutVars>
      </dgm:prSet>
      <dgm:spPr/>
    </dgm:pt>
    <dgm:pt modelId="{00DCEA4C-2D3A-477C-8256-FB4C7943FE75}" type="pres">
      <dgm:prSet presAssocID="{03DB50C5-F667-4791-9F66-85FAFF0EAA4B}" presName="ConnectLine" presStyleLbl="sibTrans1D1" presStyleIdx="2" presStyleCnt="3"/>
      <dgm:spPr>
        <a:noFill/>
        <a:ln w="12700" cap="flat" cmpd="sng" algn="ctr">
          <a:solidFill>
            <a:schemeClr val="accent4">
              <a:hueOff val="0"/>
              <a:satOff val="0"/>
              <a:lumOff val="0"/>
              <a:alphaOff val="0"/>
            </a:schemeClr>
          </a:solidFill>
          <a:prstDash val="dash"/>
          <a:miter lim="800000"/>
        </a:ln>
        <a:effectLst/>
      </dgm:spPr>
    </dgm:pt>
    <dgm:pt modelId="{7D30B41E-3150-46E3-AAB1-0DF10CD8049D}" type="pres">
      <dgm:prSet presAssocID="{03DB50C5-F667-4791-9F66-85FAFF0EAA4B}" presName="EmptyPlaceHolder" presStyleCnt="0"/>
      <dgm:spPr/>
    </dgm:pt>
  </dgm:ptLst>
  <dgm:cxnLst>
    <dgm:cxn modelId="{92E3EA0A-32B4-43A5-97F9-B9F6CE2FBCDC}" srcId="{4B06BBB7-C197-47BA-A54B-7588EEEB46DC}" destId="{76AEEFEA-D8A5-4200-97F4-8A2EFBC1F271}" srcOrd="1" destOrd="0" parTransId="{5EF7642D-659C-4E96-BF59-C113DAE3CFD6}" sibTransId="{B2B68412-6110-4184-A51F-36EDC75E2C31}"/>
    <dgm:cxn modelId="{78A9F328-12D1-4465-BA28-074B34407EE7}" type="presOf" srcId="{38A9E78D-8B56-4C0F-B45D-FB93E027432B}" destId="{34E8B714-9A79-433D-AFB7-73EE164493C3}" srcOrd="0" destOrd="0" presId="urn:microsoft.com/office/officeart/2017/3/layout/DropPinTimeline"/>
    <dgm:cxn modelId="{2C79AA2E-F18B-49D2-98C8-E8A7C1560F11}" srcId="{76AEEFEA-D8A5-4200-97F4-8A2EFBC1F271}" destId="{605C6124-81F1-4DDD-B46D-970455717E3F}" srcOrd="0" destOrd="0" parTransId="{56432606-0445-4709-B9D4-DC09C8C41C50}" sibTransId="{B2987467-DB87-4C26-A1DA-CBC4826ED9CB}"/>
    <dgm:cxn modelId="{E3035E3B-487C-4993-A9D7-180281F2107B}" type="presOf" srcId="{605C6124-81F1-4DDD-B46D-970455717E3F}" destId="{614B8695-18E3-43E1-AA28-936DEAB1B7B3}" srcOrd="0" destOrd="0" presId="urn:microsoft.com/office/officeart/2017/3/layout/DropPinTimeline"/>
    <dgm:cxn modelId="{4DE36C3D-E660-4E92-81C5-869AEAAEA554}" type="presOf" srcId="{AD90D6FF-5014-4598-A240-498D2B57EDE4}" destId="{E8B11801-575A-4D3A-8283-24595797AB7B}" srcOrd="0" destOrd="0" presId="urn:microsoft.com/office/officeart/2017/3/layout/DropPinTimeline"/>
    <dgm:cxn modelId="{1BB60643-ACAE-446A-B665-F2ED24C2E10F}" srcId="{38A9E78D-8B56-4C0F-B45D-FB93E027432B}" destId="{AD90D6FF-5014-4598-A240-498D2B57EDE4}" srcOrd="0" destOrd="0" parTransId="{1A6AAA10-D3A1-44B8-B6B8-E3CF43A2AD30}" sibTransId="{2313B48C-B88D-4A79-99DA-9600514AE946}"/>
    <dgm:cxn modelId="{1C8E6B4A-1773-47FF-A201-8FECD82621F1}" type="presOf" srcId="{76AEEFEA-D8A5-4200-97F4-8A2EFBC1F271}" destId="{662261C3-42EB-4B35-9D53-2E666CA53DF8}" srcOrd="0" destOrd="0" presId="urn:microsoft.com/office/officeart/2017/3/layout/DropPinTimeline"/>
    <dgm:cxn modelId="{BC41797C-1DC5-4AAD-8AAB-C18A7622A271}" srcId="{03DB50C5-F667-4791-9F66-85FAFF0EAA4B}" destId="{84DA07F5-824A-4B16-ACC5-E3DEC7EDDB0C}" srcOrd="0" destOrd="0" parTransId="{3085D729-5D7E-49CA-A2B0-40A7DB37B383}" sibTransId="{EF59B5B3-847B-4B66-BC7C-1439085540D0}"/>
    <dgm:cxn modelId="{D871428C-1B3E-4C70-9515-1EFBDAEDE194}" srcId="{4B06BBB7-C197-47BA-A54B-7588EEEB46DC}" destId="{03DB50C5-F667-4791-9F66-85FAFF0EAA4B}" srcOrd="2" destOrd="0" parTransId="{B6854567-32CF-4DA1-8727-14DD00DB47C9}" sibTransId="{39BA967D-509C-4C62-AC94-7D095D9B1019}"/>
    <dgm:cxn modelId="{0A34319F-8452-4AC4-8EEF-E2F7D099D7A0}" type="presOf" srcId="{03DB50C5-F667-4791-9F66-85FAFF0EAA4B}" destId="{0113C001-2001-46E4-B33C-4ED7F5D95D7A}" srcOrd="0" destOrd="0" presId="urn:microsoft.com/office/officeart/2017/3/layout/DropPinTimeline"/>
    <dgm:cxn modelId="{5DC735B5-ADB0-4161-BE58-B9881806478F}" type="presOf" srcId="{4B06BBB7-C197-47BA-A54B-7588EEEB46DC}" destId="{231FBBA9-BF6E-49D4-A3F9-2DB0FA3F348C}" srcOrd="0" destOrd="0" presId="urn:microsoft.com/office/officeart/2017/3/layout/DropPinTimeline"/>
    <dgm:cxn modelId="{73CCD2C2-E1AE-479E-816E-7754B2BECE3B}" srcId="{4B06BBB7-C197-47BA-A54B-7588EEEB46DC}" destId="{38A9E78D-8B56-4C0F-B45D-FB93E027432B}" srcOrd="0" destOrd="0" parTransId="{90794009-E1C3-4358-83C5-4EBAFE3A0249}" sibTransId="{5A29AADF-DC0C-4E40-9C33-503249C73F99}"/>
    <dgm:cxn modelId="{EA2B48DD-3001-4375-B0C2-B8536F8CAE33}" type="presOf" srcId="{84DA07F5-824A-4B16-ACC5-E3DEC7EDDB0C}" destId="{E2EF578F-BA52-4341-B09E-55EFB369FC89}" srcOrd="0" destOrd="0" presId="urn:microsoft.com/office/officeart/2017/3/layout/DropPinTimeline"/>
    <dgm:cxn modelId="{89F12BF5-A85A-4D56-8D4C-C78EB6A0442B}" type="presParOf" srcId="{231FBBA9-BF6E-49D4-A3F9-2DB0FA3F348C}" destId="{4CFD5050-E069-45F4-8C2D-8FCC7D826A9D}" srcOrd="0" destOrd="0" presId="urn:microsoft.com/office/officeart/2017/3/layout/DropPinTimeline"/>
    <dgm:cxn modelId="{20855F9E-D66D-480F-A36A-F347283A9F4B}" type="presParOf" srcId="{231FBBA9-BF6E-49D4-A3F9-2DB0FA3F348C}" destId="{50717166-E004-48D4-BE18-E453927BD509}" srcOrd="1" destOrd="0" presId="urn:microsoft.com/office/officeart/2017/3/layout/DropPinTimeline"/>
    <dgm:cxn modelId="{10706867-3339-470D-9217-9BA33AA91980}" type="presParOf" srcId="{50717166-E004-48D4-BE18-E453927BD509}" destId="{8627AEC3-BFC9-4787-9A15-28B0310F9DF3}" srcOrd="0" destOrd="0" presId="urn:microsoft.com/office/officeart/2017/3/layout/DropPinTimeline"/>
    <dgm:cxn modelId="{89AC68FF-0278-4792-A260-F3C965A3263D}" type="presParOf" srcId="{8627AEC3-BFC9-4787-9A15-28B0310F9DF3}" destId="{7363A73E-3B64-44DA-87BC-BD42F6534B55}" srcOrd="0" destOrd="0" presId="urn:microsoft.com/office/officeart/2017/3/layout/DropPinTimeline"/>
    <dgm:cxn modelId="{8F13867F-2588-454A-9D78-A7EADF34EB26}" type="presParOf" srcId="{8627AEC3-BFC9-4787-9A15-28B0310F9DF3}" destId="{15D3ECE2-F3C0-4D44-9270-2146ED2983DF}" srcOrd="1" destOrd="0" presId="urn:microsoft.com/office/officeart/2017/3/layout/DropPinTimeline"/>
    <dgm:cxn modelId="{A20CEEEA-303B-4DA8-8026-82B74DDE1749}" type="presParOf" srcId="{15D3ECE2-F3C0-4D44-9270-2146ED2983DF}" destId="{6F2DFFF3-37B6-49E6-995B-88F481DC17DE}" srcOrd="0" destOrd="0" presId="urn:microsoft.com/office/officeart/2017/3/layout/DropPinTimeline"/>
    <dgm:cxn modelId="{ABDD24EE-F5DC-4FB4-8A26-1B4B1ED905BE}" type="presParOf" srcId="{15D3ECE2-F3C0-4D44-9270-2146ED2983DF}" destId="{72DBB594-1FF0-4F71-998D-96DEE640213D}" srcOrd="1" destOrd="0" presId="urn:microsoft.com/office/officeart/2017/3/layout/DropPinTimeline"/>
    <dgm:cxn modelId="{8426CC35-A067-442C-9148-883F99E22134}" type="presParOf" srcId="{8627AEC3-BFC9-4787-9A15-28B0310F9DF3}" destId="{E8B11801-575A-4D3A-8283-24595797AB7B}" srcOrd="2" destOrd="0" presId="urn:microsoft.com/office/officeart/2017/3/layout/DropPinTimeline"/>
    <dgm:cxn modelId="{65122DCD-8828-4696-A58A-82917B073652}" type="presParOf" srcId="{8627AEC3-BFC9-4787-9A15-28B0310F9DF3}" destId="{34E8B714-9A79-433D-AFB7-73EE164493C3}" srcOrd="3" destOrd="0" presId="urn:microsoft.com/office/officeart/2017/3/layout/DropPinTimeline"/>
    <dgm:cxn modelId="{5A37C152-D76D-475A-874C-B2CA5400E64A}" type="presParOf" srcId="{8627AEC3-BFC9-4787-9A15-28B0310F9DF3}" destId="{A5AC10D0-FE61-431A-9993-A59934CF5C95}" srcOrd="4" destOrd="0" presId="urn:microsoft.com/office/officeart/2017/3/layout/DropPinTimeline"/>
    <dgm:cxn modelId="{3E2D537B-B1EE-4C87-B788-49A53A3EDE74}" type="presParOf" srcId="{8627AEC3-BFC9-4787-9A15-28B0310F9DF3}" destId="{E97203CD-229E-4D56-8836-210954477ED6}" srcOrd="5" destOrd="0" presId="urn:microsoft.com/office/officeart/2017/3/layout/DropPinTimeline"/>
    <dgm:cxn modelId="{7BF3A6BC-B993-4428-B31B-CDD302C3066A}" type="presParOf" srcId="{50717166-E004-48D4-BE18-E453927BD509}" destId="{09656401-3D32-420A-BC99-728D0B88F63A}" srcOrd="1" destOrd="0" presId="urn:microsoft.com/office/officeart/2017/3/layout/DropPinTimeline"/>
    <dgm:cxn modelId="{F0DE2567-7B68-4C3C-AA3F-D28644515FB4}" type="presParOf" srcId="{50717166-E004-48D4-BE18-E453927BD509}" destId="{51685C61-8336-4704-8455-EB49DC802EE4}" srcOrd="2" destOrd="0" presId="urn:microsoft.com/office/officeart/2017/3/layout/DropPinTimeline"/>
    <dgm:cxn modelId="{63BCF96F-6776-43C9-8C74-A9F7DCBF14C8}" type="presParOf" srcId="{51685C61-8336-4704-8455-EB49DC802EE4}" destId="{EAA48326-D65B-418D-B130-718A0E5DAD7A}" srcOrd="0" destOrd="0" presId="urn:microsoft.com/office/officeart/2017/3/layout/DropPinTimeline"/>
    <dgm:cxn modelId="{861E6B31-34E6-4A1C-ACC7-DF8C237C9642}" type="presParOf" srcId="{51685C61-8336-4704-8455-EB49DC802EE4}" destId="{BA3017DE-2BEC-4D20-858A-5BFAB2B61BEC}" srcOrd="1" destOrd="0" presId="urn:microsoft.com/office/officeart/2017/3/layout/DropPinTimeline"/>
    <dgm:cxn modelId="{3106F13D-5D23-4617-A4D2-4613E69225B8}" type="presParOf" srcId="{BA3017DE-2BEC-4D20-858A-5BFAB2B61BEC}" destId="{E54401B2-C947-4834-87C2-E5B2221BA9E3}" srcOrd="0" destOrd="0" presId="urn:microsoft.com/office/officeart/2017/3/layout/DropPinTimeline"/>
    <dgm:cxn modelId="{660D5D33-EBF2-4FB8-B94E-115E8EBA10C4}" type="presParOf" srcId="{BA3017DE-2BEC-4D20-858A-5BFAB2B61BEC}" destId="{B810E855-DAC1-4E9F-8557-BAE6AB5F61A9}" srcOrd="1" destOrd="0" presId="urn:microsoft.com/office/officeart/2017/3/layout/DropPinTimeline"/>
    <dgm:cxn modelId="{EBC300DD-7A1A-49DB-ACF1-448C7D93F369}" type="presParOf" srcId="{51685C61-8336-4704-8455-EB49DC802EE4}" destId="{614B8695-18E3-43E1-AA28-936DEAB1B7B3}" srcOrd="2" destOrd="0" presId="urn:microsoft.com/office/officeart/2017/3/layout/DropPinTimeline"/>
    <dgm:cxn modelId="{62B74E62-C8FC-4335-8BD7-3076A0FF1DFD}" type="presParOf" srcId="{51685C61-8336-4704-8455-EB49DC802EE4}" destId="{662261C3-42EB-4B35-9D53-2E666CA53DF8}" srcOrd="3" destOrd="0" presId="urn:microsoft.com/office/officeart/2017/3/layout/DropPinTimeline"/>
    <dgm:cxn modelId="{AA4207ED-7585-41EC-8042-A3F569B5720F}" type="presParOf" srcId="{51685C61-8336-4704-8455-EB49DC802EE4}" destId="{C613C974-4C7B-432D-BF8F-EB9B2AA5E412}" srcOrd="4" destOrd="0" presId="urn:microsoft.com/office/officeart/2017/3/layout/DropPinTimeline"/>
    <dgm:cxn modelId="{90B3F449-DE6F-47CD-B0AB-5CE08E883C5B}" type="presParOf" srcId="{51685C61-8336-4704-8455-EB49DC802EE4}" destId="{44FE0225-6395-4B45-BC37-C9062DCF7B89}" srcOrd="5" destOrd="0" presId="urn:microsoft.com/office/officeart/2017/3/layout/DropPinTimeline"/>
    <dgm:cxn modelId="{BD8E0469-FC66-4743-94A4-B9BC6ECA39D7}" type="presParOf" srcId="{50717166-E004-48D4-BE18-E453927BD509}" destId="{E19C0CC0-2B6E-4EFC-9B7A-FE4B0195F376}" srcOrd="3" destOrd="0" presId="urn:microsoft.com/office/officeart/2017/3/layout/DropPinTimeline"/>
    <dgm:cxn modelId="{4A87EB09-9251-485D-95E9-45B24D4C4A57}" type="presParOf" srcId="{50717166-E004-48D4-BE18-E453927BD509}" destId="{224B66C1-76C7-4ADC-92CA-3E5A4FA88539}" srcOrd="4" destOrd="0" presId="urn:microsoft.com/office/officeart/2017/3/layout/DropPinTimeline"/>
    <dgm:cxn modelId="{80D360F3-67D5-4713-8715-73ECB5D4802F}" type="presParOf" srcId="{224B66C1-76C7-4ADC-92CA-3E5A4FA88539}" destId="{ACCC66E0-9966-4240-BA5C-71C9CB545D8E}" srcOrd="0" destOrd="0" presId="urn:microsoft.com/office/officeart/2017/3/layout/DropPinTimeline"/>
    <dgm:cxn modelId="{301A3429-6580-4BDB-A4C5-9FA1FF504F57}" type="presParOf" srcId="{224B66C1-76C7-4ADC-92CA-3E5A4FA88539}" destId="{79306F61-7614-466D-8DD4-91B60EFCB562}" srcOrd="1" destOrd="0" presId="urn:microsoft.com/office/officeart/2017/3/layout/DropPinTimeline"/>
    <dgm:cxn modelId="{B41ADDDB-87F9-453F-B943-443ACAD249C4}" type="presParOf" srcId="{79306F61-7614-466D-8DD4-91B60EFCB562}" destId="{26E4FE40-8E30-4F4A-B846-73F1F2AC05AE}" srcOrd="0" destOrd="0" presId="urn:microsoft.com/office/officeart/2017/3/layout/DropPinTimeline"/>
    <dgm:cxn modelId="{C867A4F9-2BB8-4BE3-BC2A-62263A2446D0}" type="presParOf" srcId="{79306F61-7614-466D-8DD4-91B60EFCB562}" destId="{666C71B1-FCEA-4D9C-973E-B7A0574E9F16}" srcOrd="1" destOrd="0" presId="urn:microsoft.com/office/officeart/2017/3/layout/DropPinTimeline"/>
    <dgm:cxn modelId="{6BE9A732-F153-4282-95D9-6111C25E4A70}" type="presParOf" srcId="{224B66C1-76C7-4ADC-92CA-3E5A4FA88539}" destId="{E2EF578F-BA52-4341-B09E-55EFB369FC89}" srcOrd="2" destOrd="0" presId="urn:microsoft.com/office/officeart/2017/3/layout/DropPinTimeline"/>
    <dgm:cxn modelId="{CD50C68D-BCE8-43A2-8FE2-99BB37F9E89D}" type="presParOf" srcId="{224B66C1-76C7-4ADC-92CA-3E5A4FA88539}" destId="{0113C001-2001-46E4-B33C-4ED7F5D95D7A}" srcOrd="3" destOrd="0" presId="urn:microsoft.com/office/officeart/2017/3/layout/DropPinTimeline"/>
    <dgm:cxn modelId="{19FAE826-E14C-41BE-9F5C-48BDE16E1C6E}" type="presParOf" srcId="{224B66C1-76C7-4ADC-92CA-3E5A4FA88539}" destId="{00DCEA4C-2D3A-477C-8256-FB4C7943FE75}" srcOrd="4" destOrd="0" presId="urn:microsoft.com/office/officeart/2017/3/layout/DropPinTimeline"/>
    <dgm:cxn modelId="{C8BB9E58-6F82-48DD-8413-E3453B8CC376}" type="presParOf" srcId="{224B66C1-76C7-4ADC-92CA-3E5A4FA88539}" destId="{7D30B41E-3150-46E3-AAB1-0DF10CD8049D}"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B06BBB7-C197-47BA-A54B-7588EEEB46DC}" type="doc">
      <dgm:prSet loTypeId="urn:microsoft.com/office/officeart/2017/3/layout/DropPinTimeline" loCatId="process" qsTypeId="urn:microsoft.com/office/officeart/2005/8/quickstyle/simple1" qsCatId="simple" csTypeId="urn:microsoft.com/office/officeart/2005/8/colors/colorful5" csCatId="colorful" phldr="1"/>
      <dgm:spPr/>
      <dgm:t>
        <a:bodyPr/>
        <a:lstStyle/>
        <a:p>
          <a:endParaRPr lang="en-US"/>
        </a:p>
      </dgm:t>
    </dgm:pt>
    <dgm:pt modelId="{38A9E78D-8B56-4C0F-B45D-FB93E027432B}">
      <dgm:prSet/>
      <dgm:spPr/>
      <dgm:t>
        <a:bodyPr/>
        <a:lstStyle/>
        <a:p>
          <a:pPr>
            <a:defRPr b="1"/>
          </a:pPr>
          <a:r>
            <a:rPr lang="en-US" dirty="0"/>
            <a:t>    25 June 2021</a:t>
          </a:r>
        </a:p>
      </dgm:t>
    </dgm:pt>
    <dgm:pt modelId="{90794009-E1C3-4358-83C5-4EBAFE3A0249}" type="parTrans" cxnId="{73CCD2C2-E1AE-479E-816E-7754B2BECE3B}">
      <dgm:prSet/>
      <dgm:spPr/>
      <dgm:t>
        <a:bodyPr/>
        <a:lstStyle/>
        <a:p>
          <a:endParaRPr lang="en-US"/>
        </a:p>
      </dgm:t>
    </dgm:pt>
    <dgm:pt modelId="{5A29AADF-DC0C-4E40-9C33-503249C73F99}" type="sibTrans" cxnId="{73CCD2C2-E1AE-479E-816E-7754B2BECE3B}">
      <dgm:prSet/>
      <dgm:spPr/>
      <dgm:t>
        <a:bodyPr/>
        <a:lstStyle/>
        <a:p>
          <a:endParaRPr lang="en-US"/>
        </a:p>
      </dgm:t>
    </dgm:pt>
    <dgm:pt modelId="{AD90D6FF-5014-4598-A240-498D2B57EDE4}">
      <dgm:prSet/>
      <dgm:spPr/>
      <dgm:t>
        <a:bodyPr/>
        <a:lstStyle/>
        <a:p>
          <a:r>
            <a:rPr lang="en-US" dirty="0"/>
            <a:t>SSHD acknowledges breach of </a:t>
          </a:r>
          <a:r>
            <a:rPr lang="en-US" dirty="0" err="1"/>
            <a:t>candour</a:t>
          </a:r>
          <a:r>
            <a:rPr lang="en-US" dirty="0"/>
            <a:t> said to have occurred </a:t>
          </a:r>
          <a:r>
            <a:rPr lang="en-US" i="1" dirty="0"/>
            <a:t>“inadvertently as a result of error</a:t>
          </a:r>
          <a:r>
            <a:rPr lang="en-US" dirty="0"/>
            <a:t>”. Further witness statements and disclosure, which made clear that pre-20 June all data extracted; no automated deletion process and a moratorium on deletion; and that extracted data stored on locally accessible drive. Nevertheless asserts that the error was not material to the stay in the DPG claim and no grounds to go behind Lang J’s order.</a:t>
          </a:r>
        </a:p>
      </dgm:t>
    </dgm:pt>
    <dgm:pt modelId="{1A6AAA10-D3A1-44B8-B6B8-E3CF43A2AD30}" type="parTrans" cxnId="{1BB60643-ACAE-446A-B665-F2ED24C2E10F}">
      <dgm:prSet/>
      <dgm:spPr/>
      <dgm:t>
        <a:bodyPr/>
        <a:lstStyle/>
        <a:p>
          <a:endParaRPr lang="en-US"/>
        </a:p>
      </dgm:t>
    </dgm:pt>
    <dgm:pt modelId="{2313B48C-B88D-4A79-99DA-9600514AE946}" type="sibTrans" cxnId="{1BB60643-ACAE-446A-B665-F2ED24C2E10F}">
      <dgm:prSet/>
      <dgm:spPr/>
      <dgm:t>
        <a:bodyPr/>
        <a:lstStyle/>
        <a:p>
          <a:endParaRPr lang="en-US"/>
        </a:p>
      </dgm:t>
    </dgm:pt>
    <dgm:pt modelId="{76AEEFEA-D8A5-4200-97F4-8A2EFBC1F271}">
      <dgm:prSet/>
      <dgm:spPr/>
      <dgm:t>
        <a:bodyPr/>
        <a:lstStyle/>
        <a:p>
          <a:pPr>
            <a:defRPr b="1"/>
          </a:pPr>
          <a:r>
            <a:rPr lang="en-US" dirty="0"/>
            <a:t>1 July 2021</a:t>
          </a:r>
        </a:p>
      </dgm:t>
    </dgm:pt>
    <dgm:pt modelId="{5EF7642D-659C-4E96-BF59-C113DAE3CFD6}" type="parTrans" cxnId="{92E3EA0A-32B4-43A5-97F9-B9F6CE2FBCDC}">
      <dgm:prSet/>
      <dgm:spPr/>
      <dgm:t>
        <a:bodyPr/>
        <a:lstStyle/>
        <a:p>
          <a:endParaRPr lang="en-US"/>
        </a:p>
      </dgm:t>
    </dgm:pt>
    <dgm:pt modelId="{B2B68412-6110-4184-A51F-36EDC75E2C31}" type="sibTrans" cxnId="{92E3EA0A-32B4-43A5-97F9-B9F6CE2FBCDC}">
      <dgm:prSet/>
      <dgm:spPr/>
      <dgm:t>
        <a:bodyPr/>
        <a:lstStyle/>
        <a:p>
          <a:endParaRPr lang="en-US"/>
        </a:p>
      </dgm:t>
    </dgm:pt>
    <dgm:pt modelId="{605C6124-81F1-4DDD-B46D-970455717E3F}">
      <dgm:prSet/>
      <dgm:spPr/>
      <dgm:t>
        <a:bodyPr/>
        <a:lstStyle/>
        <a:p>
          <a:r>
            <a:rPr lang="en-US" dirty="0"/>
            <a:t>DPG apply to lift stay and to join with HM (application supported by GJ). SSHD continues to resist asserting that the “</a:t>
          </a:r>
          <a:r>
            <a:rPr lang="en-US" i="1" dirty="0"/>
            <a:t>logic of the Lang Order remains untouched by the </a:t>
          </a:r>
          <a:r>
            <a:rPr lang="en-US" i="1" dirty="0" err="1"/>
            <a:t>candour</a:t>
          </a:r>
          <a:r>
            <a:rPr lang="en-US" i="1" dirty="0"/>
            <a:t> issue</a:t>
          </a:r>
          <a:r>
            <a:rPr lang="en-US" dirty="0"/>
            <a:t>” and that there were not material differences between the claims. </a:t>
          </a:r>
        </a:p>
      </dgm:t>
    </dgm:pt>
    <dgm:pt modelId="{56432606-0445-4709-B9D4-DC09C8C41C50}" type="parTrans" cxnId="{2C79AA2E-F18B-49D2-98C8-E8A7C1560F11}">
      <dgm:prSet/>
      <dgm:spPr/>
      <dgm:t>
        <a:bodyPr/>
        <a:lstStyle/>
        <a:p>
          <a:endParaRPr lang="en-US"/>
        </a:p>
      </dgm:t>
    </dgm:pt>
    <dgm:pt modelId="{B2987467-DB87-4C26-A1DA-CBC4826ED9CB}" type="sibTrans" cxnId="{2C79AA2E-F18B-49D2-98C8-E8A7C1560F11}">
      <dgm:prSet/>
      <dgm:spPr/>
      <dgm:t>
        <a:bodyPr/>
        <a:lstStyle/>
        <a:p>
          <a:endParaRPr lang="en-US"/>
        </a:p>
      </dgm:t>
    </dgm:pt>
    <dgm:pt modelId="{03DB50C5-F667-4791-9F66-85FAFF0EAA4B}">
      <dgm:prSet/>
      <dgm:spPr/>
      <dgm:t>
        <a:bodyPr/>
        <a:lstStyle/>
        <a:p>
          <a:pPr>
            <a:defRPr b="1"/>
          </a:pPr>
          <a:r>
            <a:rPr lang="en-US" dirty="0"/>
            <a:t> 8 July 2021</a:t>
          </a:r>
        </a:p>
      </dgm:t>
    </dgm:pt>
    <dgm:pt modelId="{B6854567-32CF-4DA1-8727-14DD00DB47C9}" type="parTrans" cxnId="{D871428C-1B3E-4C70-9515-1EFBDAEDE194}">
      <dgm:prSet/>
      <dgm:spPr/>
      <dgm:t>
        <a:bodyPr/>
        <a:lstStyle/>
        <a:p>
          <a:endParaRPr lang="en-US"/>
        </a:p>
      </dgm:t>
    </dgm:pt>
    <dgm:pt modelId="{39BA967D-509C-4C62-AC94-7D095D9B1019}" type="sibTrans" cxnId="{D871428C-1B3E-4C70-9515-1EFBDAEDE194}">
      <dgm:prSet/>
      <dgm:spPr/>
      <dgm:t>
        <a:bodyPr/>
        <a:lstStyle/>
        <a:p>
          <a:endParaRPr lang="en-US"/>
        </a:p>
      </dgm:t>
    </dgm:pt>
    <dgm:pt modelId="{84DA07F5-824A-4B16-ACC5-E3DEC7EDDB0C}">
      <dgm:prSet/>
      <dgm:spPr/>
      <dgm:t>
        <a:bodyPr/>
        <a:lstStyle/>
        <a:p>
          <a:r>
            <a:rPr lang="en-US" dirty="0"/>
            <a:t>,</a:t>
          </a:r>
        </a:p>
      </dgm:t>
    </dgm:pt>
    <dgm:pt modelId="{3085D729-5D7E-49CA-A2B0-40A7DB37B383}" type="parTrans" cxnId="{BC41797C-1DC5-4AAD-8AAB-C18A7622A271}">
      <dgm:prSet/>
      <dgm:spPr/>
      <dgm:t>
        <a:bodyPr/>
        <a:lstStyle/>
        <a:p>
          <a:endParaRPr lang="en-US"/>
        </a:p>
      </dgm:t>
    </dgm:pt>
    <dgm:pt modelId="{EF59B5B3-847B-4B66-BC7C-1439085540D0}" type="sibTrans" cxnId="{BC41797C-1DC5-4AAD-8AAB-C18A7622A271}">
      <dgm:prSet/>
      <dgm:spPr/>
      <dgm:t>
        <a:bodyPr/>
        <a:lstStyle/>
        <a:p>
          <a:endParaRPr lang="en-US"/>
        </a:p>
      </dgm:t>
    </dgm:pt>
    <dgm:pt modelId="{9FB3B195-0123-48BE-8972-DB8DF9E8C3C7}" type="pres">
      <dgm:prSet presAssocID="{4B06BBB7-C197-47BA-A54B-7588EEEB46DC}" presName="root" presStyleCnt="0">
        <dgm:presLayoutVars>
          <dgm:chMax/>
          <dgm:chPref/>
          <dgm:animLvl val="lvl"/>
        </dgm:presLayoutVars>
      </dgm:prSet>
      <dgm:spPr/>
    </dgm:pt>
    <dgm:pt modelId="{A1AE1621-6F57-4CC3-9D66-8A750D2FBF02}" type="pres">
      <dgm:prSet presAssocID="{4B06BBB7-C197-47BA-A54B-7588EEEB46DC}" presName="divider" presStyleLbl="fgAcc1" presStyleIdx="0" presStyleCnt="4"/>
      <dgm:spPr>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miter lim="800000"/>
          <a:tailEnd type="triangle" w="lg" len="lg"/>
        </a:ln>
        <a:effectLst/>
      </dgm:spPr>
    </dgm:pt>
    <dgm:pt modelId="{70126B56-B0F4-4E4E-B182-77BC77A1E966}" type="pres">
      <dgm:prSet presAssocID="{4B06BBB7-C197-47BA-A54B-7588EEEB46DC}" presName="nodes" presStyleCnt="0">
        <dgm:presLayoutVars>
          <dgm:chMax/>
          <dgm:chPref/>
          <dgm:animLvl val="lvl"/>
        </dgm:presLayoutVars>
      </dgm:prSet>
      <dgm:spPr/>
    </dgm:pt>
    <dgm:pt modelId="{027179E7-C0D2-4C6B-9BF0-C5C9100A2E14}" type="pres">
      <dgm:prSet presAssocID="{38A9E78D-8B56-4C0F-B45D-FB93E027432B}" presName="composite" presStyleCnt="0"/>
      <dgm:spPr/>
    </dgm:pt>
    <dgm:pt modelId="{75F8BF65-B843-4D75-974D-A6C1BC41990B}" type="pres">
      <dgm:prSet presAssocID="{38A9E78D-8B56-4C0F-B45D-FB93E027432B}" presName="ConnectorPoint" presStyleLbl="lnNode1" presStyleIdx="0" presStyleCnt="3"/>
      <dgm:spPr>
        <a:solidFill>
          <a:schemeClr val="accent5">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86CB6A08-3B3A-4F48-93A9-DE765206A7CD}" type="pres">
      <dgm:prSet presAssocID="{38A9E78D-8B56-4C0F-B45D-FB93E027432B}" presName="DropPinPlaceHolder" presStyleCnt="0"/>
      <dgm:spPr/>
    </dgm:pt>
    <dgm:pt modelId="{E4950BAE-EBE5-4914-8910-C4D3AAA721CB}" type="pres">
      <dgm:prSet presAssocID="{38A9E78D-8B56-4C0F-B45D-FB93E027432B}" presName="DropPin" presStyleLbl="alignNode1" presStyleIdx="0" presStyleCnt="3"/>
      <dgm:spPr/>
    </dgm:pt>
    <dgm:pt modelId="{234892FD-D88C-47E1-8653-448C4D1DAE55}" type="pres">
      <dgm:prSet presAssocID="{38A9E78D-8B56-4C0F-B45D-FB93E027432B}" presName="Ellipse" presStyleLbl="fgAcc1" presStyleIdx="1" presStyleCnt="4"/>
      <dgm:spPr>
        <a:solidFill>
          <a:schemeClr val="lt1">
            <a:alpha val="90000"/>
            <a:hueOff val="0"/>
            <a:satOff val="0"/>
            <a:lumOff val="0"/>
            <a:alphaOff val="0"/>
          </a:schemeClr>
        </a:solidFill>
        <a:ln w="12700" cap="flat" cmpd="sng" algn="ctr">
          <a:noFill/>
          <a:prstDash val="solid"/>
          <a:miter lim="800000"/>
        </a:ln>
        <a:effectLst/>
      </dgm:spPr>
    </dgm:pt>
    <dgm:pt modelId="{3C1A6425-A0A7-42EC-9896-D73527BA7C42}" type="pres">
      <dgm:prSet presAssocID="{38A9E78D-8B56-4C0F-B45D-FB93E027432B}" presName="L2TextContainer" presStyleLbl="revTx" presStyleIdx="0" presStyleCnt="6">
        <dgm:presLayoutVars>
          <dgm:bulletEnabled val="1"/>
        </dgm:presLayoutVars>
      </dgm:prSet>
      <dgm:spPr/>
    </dgm:pt>
    <dgm:pt modelId="{77ECEA4F-9719-4B1D-8A05-E84838518557}" type="pres">
      <dgm:prSet presAssocID="{38A9E78D-8B56-4C0F-B45D-FB93E027432B}" presName="L1TextContainer" presStyleLbl="revTx" presStyleIdx="1" presStyleCnt="6" custScaleX="107536" custScaleY="108719">
        <dgm:presLayoutVars>
          <dgm:chMax val="1"/>
          <dgm:chPref val="1"/>
          <dgm:bulletEnabled val="1"/>
        </dgm:presLayoutVars>
      </dgm:prSet>
      <dgm:spPr/>
    </dgm:pt>
    <dgm:pt modelId="{1B967AE7-876D-49F7-83DC-4E9C89898B3F}" type="pres">
      <dgm:prSet presAssocID="{38A9E78D-8B56-4C0F-B45D-FB93E027432B}" presName="ConnectLine" presStyleLbl="sibTrans1D1" presStyleIdx="0" presStyleCnt="3"/>
      <dgm:spPr>
        <a:noFill/>
        <a:ln w="12700" cap="flat" cmpd="sng" algn="ctr">
          <a:solidFill>
            <a:schemeClr val="accent5">
              <a:hueOff val="0"/>
              <a:satOff val="0"/>
              <a:lumOff val="0"/>
              <a:alphaOff val="0"/>
            </a:schemeClr>
          </a:solidFill>
          <a:prstDash val="dash"/>
          <a:miter lim="800000"/>
        </a:ln>
        <a:effectLst/>
      </dgm:spPr>
    </dgm:pt>
    <dgm:pt modelId="{CC600197-69BC-43FC-9BBB-18A4F4DF0B51}" type="pres">
      <dgm:prSet presAssocID="{38A9E78D-8B56-4C0F-B45D-FB93E027432B}" presName="EmptyPlaceHolder" presStyleCnt="0"/>
      <dgm:spPr/>
    </dgm:pt>
    <dgm:pt modelId="{C444CF77-B82F-42CB-9262-E4207E9AABE5}" type="pres">
      <dgm:prSet presAssocID="{5A29AADF-DC0C-4E40-9C33-503249C73F99}" presName="spaceBetweenRectangles" presStyleCnt="0"/>
      <dgm:spPr/>
    </dgm:pt>
    <dgm:pt modelId="{1B7E1926-64F2-4C1E-B366-4CAB38660CD8}" type="pres">
      <dgm:prSet presAssocID="{76AEEFEA-D8A5-4200-97F4-8A2EFBC1F271}" presName="composite" presStyleCnt="0"/>
      <dgm:spPr/>
    </dgm:pt>
    <dgm:pt modelId="{7BAFCE09-7373-4DAE-B4A8-12DC9E5C0EE0}" type="pres">
      <dgm:prSet presAssocID="{76AEEFEA-D8A5-4200-97F4-8A2EFBC1F271}" presName="ConnectorPoint" presStyleLbl="lnNode1" presStyleIdx="1" presStyleCnt="3"/>
      <dgm:spPr>
        <a:solidFill>
          <a:schemeClr val="accent5">
            <a:hueOff val="-3379271"/>
            <a:satOff val="-8710"/>
            <a:lumOff val="-5883"/>
            <a:alphaOff val="0"/>
          </a:schemeClr>
        </a:solidFill>
        <a:ln w="6350" cap="flat" cmpd="sng" algn="ctr">
          <a:solidFill>
            <a:schemeClr val="lt1">
              <a:hueOff val="0"/>
              <a:satOff val="0"/>
              <a:lumOff val="0"/>
              <a:alphaOff val="0"/>
            </a:schemeClr>
          </a:solidFill>
          <a:prstDash val="solid"/>
          <a:miter lim="800000"/>
        </a:ln>
        <a:effectLst/>
      </dgm:spPr>
    </dgm:pt>
    <dgm:pt modelId="{A82BEA94-9C97-4872-A6B9-E2619429F472}" type="pres">
      <dgm:prSet presAssocID="{76AEEFEA-D8A5-4200-97F4-8A2EFBC1F271}" presName="DropPinPlaceHolder" presStyleCnt="0"/>
      <dgm:spPr/>
    </dgm:pt>
    <dgm:pt modelId="{64675A06-B118-475B-97BA-B763455F13FA}" type="pres">
      <dgm:prSet presAssocID="{76AEEFEA-D8A5-4200-97F4-8A2EFBC1F271}" presName="DropPin" presStyleLbl="alignNode1" presStyleIdx="1" presStyleCnt="3"/>
      <dgm:spPr/>
    </dgm:pt>
    <dgm:pt modelId="{69270904-5C79-410A-874F-9EBD6A1C80AE}" type="pres">
      <dgm:prSet presAssocID="{76AEEFEA-D8A5-4200-97F4-8A2EFBC1F271}" presName="Ellipse" presStyleLbl="fgAcc1" presStyleIdx="2" presStyleCnt="4"/>
      <dgm:spPr>
        <a:solidFill>
          <a:schemeClr val="lt1">
            <a:alpha val="90000"/>
            <a:hueOff val="0"/>
            <a:satOff val="0"/>
            <a:lumOff val="0"/>
            <a:alphaOff val="0"/>
          </a:schemeClr>
        </a:solidFill>
        <a:ln w="12700" cap="flat" cmpd="sng" algn="ctr">
          <a:noFill/>
          <a:prstDash val="solid"/>
          <a:miter lim="800000"/>
        </a:ln>
        <a:effectLst/>
      </dgm:spPr>
    </dgm:pt>
    <dgm:pt modelId="{CDA0A5EB-2FB1-4EC0-A171-1AD42E21BFB5}" type="pres">
      <dgm:prSet presAssocID="{76AEEFEA-D8A5-4200-97F4-8A2EFBC1F271}" presName="L2TextContainer" presStyleLbl="revTx" presStyleIdx="2" presStyleCnt="6">
        <dgm:presLayoutVars>
          <dgm:bulletEnabled val="1"/>
        </dgm:presLayoutVars>
      </dgm:prSet>
      <dgm:spPr/>
    </dgm:pt>
    <dgm:pt modelId="{95D7287E-CC31-4C11-82A7-7FE10FBC18E0}" type="pres">
      <dgm:prSet presAssocID="{76AEEFEA-D8A5-4200-97F4-8A2EFBC1F271}" presName="L1TextContainer" presStyleLbl="revTx" presStyleIdx="3" presStyleCnt="6">
        <dgm:presLayoutVars>
          <dgm:chMax val="1"/>
          <dgm:chPref val="1"/>
          <dgm:bulletEnabled val="1"/>
        </dgm:presLayoutVars>
      </dgm:prSet>
      <dgm:spPr/>
    </dgm:pt>
    <dgm:pt modelId="{0FFA54FB-D6C1-4662-8F20-3876CFBC1A86}" type="pres">
      <dgm:prSet presAssocID="{76AEEFEA-D8A5-4200-97F4-8A2EFBC1F271}" presName="ConnectLine" presStyleLbl="sibTrans1D1" presStyleIdx="1" presStyleCnt="3"/>
      <dgm:spPr>
        <a:noFill/>
        <a:ln w="12700" cap="flat" cmpd="sng" algn="ctr">
          <a:solidFill>
            <a:schemeClr val="accent5">
              <a:hueOff val="-3379271"/>
              <a:satOff val="-8710"/>
              <a:lumOff val="-5883"/>
              <a:alphaOff val="0"/>
            </a:schemeClr>
          </a:solidFill>
          <a:prstDash val="dash"/>
          <a:miter lim="800000"/>
        </a:ln>
        <a:effectLst/>
      </dgm:spPr>
    </dgm:pt>
    <dgm:pt modelId="{EEF615C3-867A-4E46-87BE-D52265B68EC3}" type="pres">
      <dgm:prSet presAssocID="{76AEEFEA-D8A5-4200-97F4-8A2EFBC1F271}" presName="EmptyPlaceHolder" presStyleCnt="0"/>
      <dgm:spPr/>
    </dgm:pt>
    <dgm:pt modelId="{05E543EA-3065-47DD-B0F0-49285477454D}" type="pres">
      <dgm:prSet presAssocID="{B2B68412-6110-4184-A51F-36EDC75E2C31}" presName="spaceBetweenRectangles" presStyleCnt="0"/>
      <dgm:spPr/>
    </dgm:pt>
    <dgm:pt modelId="{BCD57732-9F1F-4E19-8D6D-F42911473234}" type="pres">
      <dgm:prSet presAssocID="{03DB50C5-F667-4791-9F66-85FAFF0EAA4B}" presName="composite" presStyleCnt="0"/>
      <dgm:spPr/>
    </dgm:pt>
    <dgm:pt modelId="{F0F2DD2F-0B67-4602-A1BC-50E329E85DE0}" type="pres">
      <dgm:prSet presAssocID="{03DB50C5-F667-4791-9F66-85FAFF0EAA4B}" presName="ConnectorPoint" presStyleLbl="lnNode1" presStyleIdx="2" presStyleCnt="3"/>
      <dgm:spPr>
        <a:solidFill>
          <a:schemeClr val="accent5">
            <a:hueOff val="-6758543"/>
            <a:satOff val="-17419"/>
            <a:lumOff val="-11765"/>
            <a:alphaOff val="0"/>
          </a:schemeClr>
        </a:solidFill>
        <a:ln w="6350" cap="flat" cmpd="sng" algn="ctr">
          <a:solidFill>
            <a:schemeClr val="lt1">
              <a:hueOff val="0"/>
              <a:satOff val="0"/>
              <a:lumOff val="0"/>
              <a:alphaOff val="0"/>
            </a:schemeClr>
          </a:solidFill>
          <a:prstDash val="solid"/>
          <a:miter lim="800000"/>
        </a:ln>
        <a:effectLst/>
      </dgm:spPr>
    </dgm:pt>
    <dgm:pt modelId="{E4FAFE86-2662-4C3A-878A-2A6A60B1F13D}" type="pres">
      <dgm:prSet presAssocID="{03DB50C5-F667-4791-9F66-85FAFF0EAA4B}" presName="DropPinPlaceHolder" presStyleCnt="0"/>
      <dgm:spPr/>
    </dgm:pt>
    <dgm:pt modelId="{7F3F43E4-31AC-48FC-A160-BD44519BA70A}" type="pres">
      <dgm:prSet presAssocID="{03DB50C5-F667-4791-9F66-85FAFF0EAA4B}" presName="DropPin" presStyleLbl="alignNode1" presStyleIdx="2" presStyleCnt="3"/>
      <dgm:spPr/>
    </dgm:pt>
    <dgm:pt modelId="{7B450932-DD66-4A20-8D50-A5745A14782C}" type="pres">
      <dgm:prSet presAssocID="{03DB50C5-F667-4791-9F66-85FAFF0EAA4B}" presName="Ellipse" presStyleLbl="fgAcc1" presStyleIdx="3" presStyleCnt="4"/>
      <dgm:spPr>
        <a:solidFill>
          <a:schemeClr val="lt1">
            <a:alpha val="90000"/>
            <a:hueOff val="0"/>
            <a:satOff val="0"/>
            <a:lumOff val="0"/>
            <a:alphaOff val="0"/>
          </a:schemeClr>
        </a:solidFill>
        <a:ln w="12700" cap="flat" cmpd="sng" algn="ctr">
          <a:noFill/>
          <a:prstDash val="solid"/>
          <a:miter lim="800000"/>
        </a:ln>
        <a:effectLst/>
      </dgm:spPr>
    </dgm:pt>
    <dgm:pt modelId="{4D21602A-00C9-4A75-AAB7-7FEC4D7AF6CF}" type="pres">
      <dgm:prSet presAssocID="{03DB50C5-F667-4791-9F66-85FAFF0EAA4B}" presName="L2TextContainer" presStyleLbl="revTx" presStyleIdx="4" presStyleCnt="6">
        <dgm:presLayoutVars>
          <dgm:bulletEnabled val="1"/>
        </dgm:presLayoutVars>
      </dgm:prSet>
      <dgm:spPr/>
    </dgm:pt>
    <dgm:pt modelId="{AD29F56B-0102-4C86-9F44-2BB5AB5B1946}" type="pres">
      <dgm:prSet presAssocID="{03DB50C5-F667-4791-9F66-85FAFF0EAA4B}" presName="L1TextContainer" presStyleLbl="revTx" presStyleIdx="5" presStyleCnt="6" custLinFactNeighborX="92" custLinFactNeighborY="-6816">
        <dgm:presLayoutVars>
          <dgm:chMax val="1"/>
          <dgm:chPref val="1"/>
          <dgm:bulletEnabled val="1"/>
        </dgm:presLayoutVars>
      </dgm:prSet>
      <dgm:spPr/>
    </dgm:pt>
    <dgm:pt modelId="{E78F6755-B424-4DC0-B406-63D2E7E6F0A4}" type="pres">
      <dgm:prSet presAssocID="{03DB50C5-F667-4791-9F66-85FAFF0EAA4B}" presName="ConnectLine" presStyleLbl="sibTrans1D1" presStyleIdx="2" presStyleCnt="3"/>
      <dgm:spPr>
        <a:noFill/>
        <a:ln w="12700" cap="flat" cmpd="sng" algn="ctr">
          <a:solidFill>
            <a:schemeClr val="accent5">
              <a:hueOff val="-6758543"/>
              <a:satOff val="-17419"/>
              <a:lumOff val="-11765"/>
              <a:alphaOff val="0"/>
            </a:schemeClr>
          </a:solidFill>
          <a:prstDash val="dash"/>
          <a:miter lim="800000"/>
        </a:ln>
        <a:effectLst/>
      </dgm:spPr>
    </dgm:pt>
    <dgm:pt modelId="{184A972A-A69F-45E1-9169-015B7F9B3A5C}" type="pres">
      <dgm:prSet presAssocID="{03DB50C5-F667-4791-9F66-85FAFF0EAA4B}" presName="EmptyPlaceHolder" presStyleCnt="0"/>
      <dgm:spPr/>
    </dgm:pt>
  </dgm:ptLst>
  <dgm:cxnLst>
    <dgm:cxn modelId="{92E3EA0A-32B4-43A5-97F9-B9F6CE2FBCDC}" srcId="{4B06BBB7-C197-47BA-A54B-7588EEEB46DC}" destId="{76AEEFEA-D8A5-4200-97F4-8A2EFBC1F271}" srcOrd="1" destOrd="0" parTransId="{5EF7642D-659C-4E96-BF59-C113DAE3CFD6}" sibTransId="{B2B68412-6110-4184-A51F-36EDC75E2C31}"/>
    <dgm:cxn modelId="{2C79AA2E-F18B-49D2-98C8-E8A7C1560F11}" srcId="{76AEEFEA-D8A5-4200-97F4-8A2EFBC1F271}" destId="{605C6124-81F1-4DDD-B46D-970455717E3F}" srcOrd="0" destOrd="0" parTransId="{56432606-0445-4709-B9D4-DC09C8C41C50}" sibTransId="{B2987467-DB87-4C26-A1DA-CBC4826ED9CB}"/>
    <dgm:cxn modelId="{624E1640-DF99-4D49-939E-249134B0B770}" type="presOf" srcId="{84DA07F5-824A-4B16-ACC5-E3DEC7EDDB0C}" destId="{4D21602A-00C9-4A75-AAB7-7FEC4D7AF6CF}" srcOrd="0" destOrd="0" presId="urn:microsoft.com/office/officeart/2017/3/layout/DropPinTimeline"/>
    <dgm:cxn modelId="{CF1E9640-4753-4B0D-B532-90B0F99F748B}" type="presOf" srcId="{76AEEFEA-D8A5-4200-97F4-8A2EFBC1F271}" destId="{95D7287E-CC31-4C11-82A7-7FE10FBC18E0}" srcOrd="0" destOrd="0" presId="urn:microsoft.com/office/officeart/2017/3/layout/DropPinTimeline"/>
    <dgm:cxn modelId="{7BCDDC5C-2ECA-4CE9-95FF-C7359182E3A3}" type="presOf" srcId="{605C6124-81F1-4DDD-B46D-970455717E3F}" destId="{CDA0A5EB-2FB1-4EC0-A171-1AD42E21BFB5}" srcOrd="0" destOrd="0" presId="urn:microsoft.com/office/officeart/2017/3/layout/DropPinTimeline"/>
    <dgm:cxn modelId="{1BB60643-ACAE-446A-B665-F2ED24C2E10F}" srcId="{38A9E78D-8B56-4C0F-B45D-FB93E027432B}" destId="{AD90D6FF-5014-4598-A240-498D2B57EDE4}" srcOrd="0" destOrd="0" parTransId="{1A6AAA10-D3A1-44B8-B6B8-E3CF43A2AD30}" sibTransId="{2313B48C-B88D-4A79-99DA-9600514AE946}"/>
    <dgm:cxn modelId="{B6E58A76-9E0E-4BB9-9623-DDB5B8F50E45}" type="presOf" srcId="{03DB50C5-F667-4791-9F66-85FAFF0EAA4B}" destId="{AD29F56B-0102-4C86-9F44-2BB5AB5B1946}" srcOrd="0" destOrd="0" presId="urn:microsoft.com/office/officeart/2017/3/layout/DropPinTimeline"/>
    <dgm:cxn modelId="{BC41797C-1DC5-4AAD-8AAB-C18A7622A271}" srcId="{03DB50C5-F667-4791-9F66-85FAFF0EAA4B}" destId="{84DA07F5-824A-4B16-ACC5-E3DEC7EDDB0C}" srcOrd="0" destOrd="0" parTransId="{3085D729-5D7E-49CA-A2B0-40A7DB37B383}" sibTransId="{EF59B5B3-847B-4B66-BC7C-1439085540D0}"/>
    <dgm:cxn modelId="{D871428C-1B3E-4C70-9515-1EFBDAEDE194}" srcId="{4B06BBB7-C197-47BA-A54B-7588EEEB46DC}" destId="{03DB50C5-F667-4791-9F66-85FAFF0EAA4B}" srcOrd="2" destOrd="0" parTransId="{B6854567-32CF-4DA1-8727-14DD00DB47C9}" sibTransId="{39BA967D-509C-4C62-AC94-7D095D9B1019}"/>
    <dgm:cxn modelId="{D9B99190-D685-42AD-8861-CE038613EDC3}" type="presOf" srcId="{4B06BBB7-C197-47BA-A54B-7588EEEB46DC}" destId="{9FB3B195-0123-48BE-8972-DB8DF9E8C3C7}" srcOrd="0" destOrd="0" presId="urn:microsoft.com/office/officeart/2017/3/layout/DropPinTimeline"/>
    <dgm:cxn modelId="{349C68BF-6F0B-442C-B91E-16590238228A}" type="presOf" srcId="{AD90D6FF-5014-4598-A240-498D2B57EDE4}" destId="{3C1A6425-A0A7-42EC-9896-D73527BA7C42}" srcOrd="0" destOrd="0" presId="urn:microsoft.com/office/officeart/2017/3/layout/DropPinTimeline"/>
    <dgm:cxn modelId="{73CCD2C2-E1AE-479E-816E-7754B2BECE3B}" srcId="{4B06BBB7-C197-47BA-A54B-7588EEEB46DC}" destId="{38A9E78D-8B56-4C0F-B45D-FB93E027432B}" srcOrd="0" destOrd="0" parTransId="{90794009-E1C3-4358-83C5-4EBAFE3A0249}" sibTransId="{5A29AADF-DC0C-4E40-9C33-503249C73F99}"/>
    <dgm:cxn modelId="{DCE8CCCA-6E90-4149-A516-8C595CB6FF24}" type="presOf" srcId="{38A9E78D-8B56-4C0F-B45D-FB93E027432B}" destId="{77ECEA4F-9719-4B1D-8A05-E84838518557}" srcOrd="0" destOrd="0" presId="urn:microsoft.com/office/officeart/2017/3/layout/DropPinTimeline"/>
    <dgm:cxn modelId="{F51F1269-9B10-4B9E-9686-01A474483195}" type="presParOf" srcId="{9FB3B195-0123-48BE-8972-DB8DF9E8C3C7}" destId="{A1AE1621-6F57-4CC3-9D66-8A750D2FBF02}" srcOrd="0" destOrd="0" presId="urn:microsoft.com/office/officeart/2017/3/layout/DropPinTimeline"/>
    <dgm:cxn modelId="{6264B9C4-68D3-447C-81F5-89739B94C2E7}" type="presParOf" srcId="{9FB3B195-0123-48BE-8972-DB8DF9E8C3C7}" destId="{70126B56-B0F4-4E4E-B182-77BC77A1E966}" srcOrd="1" destOrd="0" presId="urn:microsoft.com/office/officeart/2017/3/layout/DropPinTimeline"/>
    <dgm:cxn modelId="{C830F37E-6079-43FE-A3C2-14828A6B7D09}" type="presParOf" srcId="{70126B56-B0F4-4E4E-B182-77BC77A1E966}" destId="{027179E7-C0D2-4C6B-9BF0-C5C9100A2E14}" srcOrd="0" destOrd="0" presId="urn:microsoft.com/office/officeart/2017/3/layout/DropPinTimeline"/>
    <dgm:cxn modelId="{BB15BD56-E002-4A74-B708-FF90CD8B620A}" type="presParOf" srcId="{027179E7-C0D2-4C6B-9BF0-C5C9100A2E14}" destId="{75F8BF65-B843-4D75-974D-A6C1BC41990B}" srcOrd="0" destOrd="0" presId="urn:microsoft.com/office/officeart/2017/3/layout/DropPinTimeline"/>
    <dgm:cxn modelId="{1234B29E-2DEC-49E4-BFDC-9570218799A7}" type="presParOf" srcId="{027179E7-C0D2-4C6B-9BF0-C5C9100A2E14}" destId="{86CB6A08-3B3A-4F48-93A9-DE765206A7CD}" srcOrd="1" destOrd="0" presId="urn:microsoft.com/office/officeart/2017/3/layout/DropPinTimeline"/>
    <dgm:cxn modelId="{AB7B515A-544D-488A-A72C-0630291B5037}" type="presParOf" srcId="{86CB6A08-3B3A-4F48-93A9-DE765206A7CD}" destId="{E4950BAE-EBE5-4914-8910-C4D3AAA721CB}" srcOrd="0" destOrd="0" presId="urn:microsoft.com/office/officeart/2017/3/layout/DropPinTimeline"/>
    <dgm:cxn modelId="{F6F768A8-4A7E-4CE1-B61A-B09A1F29612C}" type="presParOf" srcId="{86CB6A08-3B3A-4F48-93A9-DE765206A7CD}" destId="{234892FD-D88C-47E1-8653-448C4D1DAE55}" srcOrd="1" destOrd="0" presId="urn:microsoft.com/office/officeart/2017/3/layout/DropPinTimeline"/>
    <dgm:cxn modelId="{EEA961E6-4117-486E-8C0B-5C34707C63A9}" type="presParOf" srcId="{027179E7-C0D2-4C6B-9BF0-C5C9100A2E14}" destId="{3C1A6425-A0A7-42EC-9896-D73527BA7C42}" srcOrd="2" destOrd="0" presId="urn:microsoft.com/office/officeart/2017/3/layout/DropPinTimeline"/>
    <dgm:cxn modelId="{C063E935-465E-40A4-89FE-D687212BE422}" type="presParOf" srcId="{027179E7-C0D2-4C6B-9BF0-C5C9100A2E14}" destId="{77ECEA4F-9719-4B1D-8A05-E84838518557}" srcOrd="3" destOrd="0" presId="urn:microsoft.com/office/officeart/2017/3/layout/DropPinTimeline"/>
    <dgm:cxn modelId="{7FE32DBC-70ED-4476-BF54-A7BCD660BEF2}" type="presParOf" srcId="{027179E7-C0D2-4C6B-9BF0-C5C9100A2E14}" destId="{1B967AE7-876D-49F7-83DC-4E9C89898B3F}" srcOrd="4" destOrd="0" presId="urn:microsoft.com/office/officeart/2017/3/layout/DropPinTimeline"/>
    <dgm:cxn modelId="{FEBCD9E0-8AC0-4B6C-B40F-155894D60289}" type="presParOf" srcId="{027179E7-C0D2-4C6B-9BF0-C5C9100A2E14}" destId="{CC600197-69BC-43FC-9BBB-18A4F4DF0B51}" srcOrd="5" destOrd="0" presId="urn:microsoft.com/office/officeart/2017/3/layout/DropPinTimeline"/>
    <dgm:cxn modelId="{DCE0C421-7987-44D1-A90C-18D20DD0000C}" type="presParOf" srcId="{70126B56-B0F4-4E4E-B182-77BC77A1E966}" destId="{C444CF77-B82F-42CB-9262-E4207E9AABE5}" srcOrd="1" destOrd="0" presId="urn:microsoft.com/office/officeart/2017/3/layout/DropPinTimeline"/>
    <dgm:cxn modelId="{04FF5667-937E-4BC9-8A79-F529B861A9F9}" type="presParOf" srcId="{70126B56-B0F4-4E4E-B182-77BC77A1E966}" destId="{1B7E1926-64F2-4C1E-B366-4CAB38660CD8}" srcOrd="2" destOrd="0" presId="urn:microsoft.com/office/officeart/2017/3/layout/DropPinTimeline"/>
    <dgm:cxn modelId="{1E0D76BA-627F-491F-9644-0C44A6C48D58}" type="presParOf" srcId="{1B7E1926-64F2-4C1E-B366-4CAB38660CD8}" destId="{7BAFCE09-7373-4DAE-B4A8-12DC9E5C0EE0}" srcOrd="0" destOrd="0" presId="urn:microsoft.com/office/officeart/2017/3/layout/DropPinTimeline"/>
    <dgm:cxn modelId="{57C46993-7660-4970-903C-9406019009EB}" type="presParOf" srcId="{1B7E1926-64F2-4C1E-B366-4CAB38660CD8}" destId="{A82BEA94-9C97-4872-A6B9-E2619429F472}" srcOrd="1" destOrd="0" presId="urn:microsoft.com/office/officeart/2017/3/layout/DropPinTimeline"/>
    <dgm:cxn modelId="{0ED45E4B-2626-4020-95F7-F75F06128AC0}" type="presParOf" srcId="{A82BEA94-9C97-4872-A6B9-E2619429F472}" destId="{64675A06-B118-475B-97BA-B763455F13FA}" srcOrd="0" destOrd="0" presId="urn:microsoft.com/office/officeart/2017/3/layout/DropPinTimeline"/>
    <dgm:cxn modelId="{F3576D54-2852-4BF0-94DE-1F8BA34A428D}" type="presParOf" srcId="{A82BEA94-9C97-4872-A6B9-E2619429F472}" destId="{69270904-5C79-410A-874F-9EBD6A1C80AE}" srcOrd="1" destOrd="0" presId="urn:microsoft.com/office/officeart/2017/3/layout/DropPinTimeline"/>
    <dgm:cxn modelId="{0C978E62-AFE5-4791-B734-3F4C927D5BB5}" type="presParOf" srcId="{1B7E1926-64F2-4C1E-B366-4CAB38660CD8}" destId="{CDA0A5EB-2FB1-4EC0-A171-1AD42E21BFB5}" srcOrd="2" destOrd="0" presId="urn:microsoft.com/office/officeart/2017/3/layout/DropPinTimeline"/>
    <dgm:cxn modelId="{D2476AFF-6EDF-4115-8598-43EB59F68087}" type="presParOf" srcId="{1B7E1926-64F2-4C1E-B366-4CAB38660CD8}" destId="{95D7287E-CC31-4C11-82A7-7FE10FBC18E0}" srcOrd="3" destOrd="0" presId="urn:microsoft.com/office/officeart/2017/3/layout/DropPinTimeline"/>
    <dgm:cxn modelId="{CF62C18C-6D71-4F1E-BD9B-3FA3847C03B6}" type="presParOf" srcId="{1B7E1926-64F2-4C1E-B366-4CAB38660CD8}" destId="{0FFA54FB-D6C1-4662-8F20-3876CFBC1A86}" srcOrd="4" destOrd="0" presId="urn:microsoft.com/office/officeart/2017/3/layout/DropPinTimeline"/>
    <dgm:cxn modelId="{FB76DA7D-E5E3-453B-A674-8E0FFCFD05FE}" type="presParOf" srcId="{1B7E1926-64F2-4C1E-B366-4CAB38660CD8}" destId="{EEF615C3-867A-4E46-87BE-D52265B68EC3}" srcOrd="5" destOrd="0" presId="urn:microsoft.com/office/officeart/2017/3/layout/DropPinTimeline"/>
    <dgm:cxn modelId="{8A15EBAE-F65E-4991-AF63-30374FA275CF}" type="presParOf" srcId="{70126B56-B0F4-4E4E-B182-77BC77A1E966}" destId="{05E543EA-3065-47DD-B0F0-49285477454D}" srcOrd="3" destOrd="0" presId="urn:microsoft.com/office/officeart/2017/3/layout/DropPinTimeline"/>
    <dgm:cxn modelId="{D5A13B72-97EA-4F23-AF00-4B26F70CE000}" type="presParOf" srcId="{70126B56-B0F4-4E4E-B182-77BC77A1E966}" destId="{BCD57732-9F1F-4E19-8D6D-F42911473234}" srcOrd="4" destOrd="0" presId="urn:microsoft.com/office/officeart/2017/3/layout/DropPinTimeline"/>
    <dgm:cxn modelId="{8343B712-59C4-479B-950B-EA25729BB4A5}" type="presParOf" srcId="{BCD57732-9F1F-4E19-8D6D-F42911473234}" destId="{F0F2DD2F-0B67-4602-A1BC-50E329E85DE0}" srcOrd="0" destOrd="0" presId="urn:microsoft.com/office/officeart/2017/3/layout/DropPinTimeline"/>
    <dgm:cxn modelId="{394FBFAD-7ACA-4A20-953D-135B79EFAC0A}" type="presParOf" srcId="{BCD57732-9F1F-4E19-8D6D-F42911473234}" destId="{E4FAFE86-2662-4C3A-878A-2A6A60B1F13D}" srcOrd="1" destOrd="0" presId="urn:microsoft.com/office/officeart/2017/3/layout/DropPinTimeline"/>
    <dgm:cxn modelId="{FFBA68A7-5A08-4083-AA36-45814B1B0E81}" type="presParOf" srcId="{E4FAFE86-2662-4C3A-878A-2A6A60B1F13D}" destId="{7F3F43E4-31AC-48FC-A160-BD44519BA70A}" srcOrd="0" destOrd="0" presId="urn:microsoft.com/office/officeart/2017/3/layout/DropPinTimeline"/>
    <dgm:cxn modelId="{A905E784-D9E5-40D1-BBC8-356A855758B8}" type="presParOf" srcId="{E4FAFE86-2662-4C3A-878A-2A6A60B1F13D}" destId="{7B450932-DD66-4A20-8D50-A5745A14782C}" srcOrd="1" destOrd="0" presId="urn:microsoft.com/office/officeart/2017/3/layout/DropPinTimeline"/>
    <dgm:cxn modelId="{685A9B72-5D01-4392-B23F-BA5956F4A0A2}" type="presParOf" srcId="{BCD57732-9F1F-4E19-8D6D-F42911473234}" destId="{4D21602A-00C9-4A75-AAB7-7FEC4D7AF6CF}" srcOrd="2" destOrd="0" presId="urn:microsoft.com/office/officeart/2017/3/layout/DropPinTimeline"/>
    <dgm:cxn modelId="{4F790F9C-356A-4C9B-84D3-F644DD07B6F1}" type="presParOf" srcId="{BCD57732-9F1F-4E19-8D6D-F42911473234}" destId="{AD29F56B-0102-4C86-9F44-2BB5AB5B1946}" srcOrd="3" destOrd="0" presId="urn:microsoft.com/office/officeart/2017/3/layout/DropPinTimeline"/>
    <dgm:cxn modelId="{911D18F1-7D2A-4B06-A610-6CF61CCB679E}" type="presParOf" srcId="{BCD57732-9F1F-4E19-8D6D-F42911473234}" destId="{E78F6755-B424-4DC0-B406-63D2E7E6F0A4}" srcOrd="4" destOrd="0" presId="urn:microsoft.com/office/officeart/2017/3/layout/DropPinTimeline"/>
    <dgm:cxn modelId="{2F920029-2643-4F5E-AA30-03F74C71A32D}" type="presParOf" srcId="{BCD57732-9F1F-4E19-8D6D-F42911473234}" destId="{184A972A-A69F-45E1-9169-015B7F9B3A5C}"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B06BBB7-C197-47BA-A54B-7588EEEB46DC}" type="doc">
      <dgm:prSet loTypeId="urn:microsoft.com/office/officeart/2017/3/layout/DropPinTimeline" loCatId="process" qsTypeId="urn:microsoft.com/office/officeart/2005/8/quickstyle/simple1" qsCatId="simple" csTypeId="urn:microsoft.com/office/officeart/2005/8/colors/colorful5" csCatId="colorful" phldr="1"/>
      <dgm:spPr/>
      <dgm:t>
        <a:bodyPr/>
        <a:lstStyle/>
        <a:p>
          <a:endParaRPr lang="en-US"/>
        </a:p>
      </dgm:t>
    </dgm:pt>
    <dgm:pt modelId="{38A9E78D-8B56-4C0F-B45D-FB93E027432B}">
      <dgm:prSet/>
      <dgm:spPr/>
      <dgm:t>
        <a:bodyPr/>
        <a:lstStyle/>
        <a:p>
          <a:pPr>
            <a:defRPr b="1"/>
          </a:pPr>
          <a:r>
            <a:rPr lang="en-US" dirty="0"/>
            <a:t>    24 November 2021</a:t>
          </a:r>
        </a:p>
      </dgm:t>
    </dgm:pt>
    <dgm:pt modelId="{90794009-E1C3-4358-83C5-4EBAFE3A0249}" type="parTrans" cxnId="{73CCD2C2-E1AE-479E-816E-7754B2BECE3B}">
      <dgm:prSet/>
      <dgm:spPr/>
      <dgm:t>
        <a:bodyPr/>
        <a:lstStyle/>
        <a:p>
          <a:endParaRPr lang="en-US"/>
        </a:p>
      </dgm:t>
    </dgm:pt>
    <dgm:pt modelId="{5A29AADF-DC0C-4E40-9C33-503249C73F99}" type="sibTrans" cxnId="{73CCD2C2-E1AE-479E-816E-7754B2BECE3B}">
      <dgm:prSet/>
      <dgm:spPr/>
      <dgm:t>
        <a:bodyPr/>
        <a:lstStyle/>
        <a:p>
          <a:endParaRPr lang="en-US"/>
        </a:p>
      </dgm:t>
    </dgm:pt>
    <dgm:pt modelId="{AD90D6FF-5014-4598-A240-498D2B57EDE4}">
      <dgm:prSet/>
      <dgm:spPr/>
      <dgm:t>
        <a:bodyPr/>
        <a:lstStyle/>
        <a:p>
          <a:r>
            <a:rPr lang="en-US" dirty="0"/>
            <a:t>CMC – SSHD continues to resist stay and does not disclose the material differences between the claims. Foster J lifts the stay and joins claims noting that “</a:t>
          </a:r>
          <a:r>
            <a:rPr lang="en-US" i="1" dirty="0"/>
            <a:t>although a strongly worded resistance by way of AOS was filed by the SSHD, the basis upon which the claim was initially resisted is incapable of being maintained</a:t>
          </a:r>
          <a:r>
            <a:rPr lang="en-US" dirty="0"/>
            <a:t>” and that it had become clear that the claims are not coterminous. </a:t>
          </a:r>
        </a:p>
      </dgm:t>
    </dgm:pt>
    <dgm:pt modelId="{1A6AAA10-D3A1-44B8-B6B8-E3CF43A2AD30}" type="parTrans" cxnId="{1BB60643-ACAE-446A-B665-F2ED24C2E10F}">
      <dgm:prSet/>
      <dgm:spPr/>
      <dgm:t>
        <a:bodyPr/>
        <a:lstStyle/>
        <a:p>
          <a:endParaRPr lang="en-US"/>
        </a:p>
      </dgm:t>
    </dgm:pt>
    <dgm:pt modelId="{2313B48C-B88D-4A79-99DA-9600514AE946}" type="sibTrans" cxnId="{1BB60643-ACAE-446A-B665-F2ED24C2E10F}">
      <dgm:prSet/>
      <dgm:spPr/>
      <dgm:t>
        <a:bodyPr/>
        <a:lstStyle/>
        <a:p>
          <a:endParaRPr lang="en-US"/>
        </a:p>
      </dgm:t>
    </dgm:pt>
    <dgm:pt modelId="{76AEEFEA-D8A5-4200-97F4-8A2EFBC1F271}">
      <dgm:prSet/>
      <dgm:spPr/>
      <dgm:t>
        <a:bodyPr/>
        <a:lstStyle/>
        <a:p>
          <a:pPr>
            <a:defRPr b="1"/>
          </a:pPr>
          <a:r>
            <a:rPr lang="en-US" dirty="0"/>
            <a:t>25 - 28  January 2022 &amp; 25 March 2022</a:t>
          </a:r>
        </a:p>
      </dgm:t>
    </dgm:pt>
    <dgm:pt modelId="{5EF7642D-659C-4E96-BF59-C113DAE3CFD6}" type="parTrans" cxnId="{92E3EA0A-32B4-43A5-97F9-B9F6CE2FBCDC}">
      <dgm:prSet/>
      <dgm:spPr/>
      <dgm:t>
        <a:bodyPr/>
        <a:lstStyle/>
        <a:p>
          <a:endParaRPr lang="en-US"/>
        </a:p>
      </dgm:t>
    </dgm:pt>
    <dgm:pt modelId="{B2B68412-6110-4184-A51F-36EDC75E2C31}" type="sibTrans" cxnId="{92E3EA0A-32B4-43A5-97F9-B9F6CE2FBCDC}">
      <dgm:prSet/>
      <dgm:spPr/>
      <dgm:t>
        <a:bodyPr/>
        <a:lstStyle/>
        <a:p>
          <a:endParaRPr lang="en-US"/>
        </a:p>
      </dgm:t>
    </dgm:pt>
    <dgm:pt modelId="{605C6124-81F1-4DDD-B46D-970455717E3F}">
      <dgm:prSet/>
      <dgm:spPr/>
      <dgm:t>
        <a:bodyPr/>
        <a:lstStyle/>
        <a:p>
          <a:r>
            <a:rPr lang="en-US" dirty="0"/>
            <a:t>Substantive hearing on 25 – 28 January 2022. Judgment given on 25 March 3033 finding the SSHD’s policy unlawful on numerous grounds. Court orders consequential hearing, to among other things, consider issue of the Defendant’s breach of the </a:t>
          </a:r>
          <a:r>
            <a:rPr lang="en-US" dirty="0" err="1"/>
            <a:t>candour</a:t>
          </a:r>
          <a:r>
            <a:rPr lang="en-US" dirty="0"/>
            <a:t> duty.</a:t>
          </a:r>
        </a:p>
      </dgm:t>
    </dgm:pt>
    <dgm:pt modelId="{56432606-0445-4709-B9D4-DC09C8C41C50}" type="parTrans" cxnId="{2C79AA2E-F18B-49D2-98C8-E8A7C1560F11}">
      <dgm:prSet/>
      <dgm:spPr/>
      <dgm:t>
        <a:bodyPr/>
        <a:lstStyle/>
        <a:p>
          <a:endParaRPr lang="en-US"/>
        </a:p>
      </dgm:t>
    </dgm:pt>
    <dgm:pt modelId="{B2987467-DB87-4C26-A1DA-CBC4826ED9CB}" type="sibTrans" cxnId="{2C79AA2E-F18B-49D2-98C8-E8A7C1560F11}">
      <dgm:prSet/>
      <dgm:spPr/>
      <dgm:t>
        <a:bodyPr/>
        <a:lstStyle/>
        <a:p>
          <a:endParaRPr lang="en-US"/>
        </a:p>
      </dgm:t>
    </dgm:pt>
    <dgm:pt modelId="{03DB50C5-F667-4791-9F66-85FAFF0EAA4B}">
      <dgm:prSet/>
      <dgm:spPr/>
      <dgm:t>
        <a:bodyPr/>
        <a:lstStyle/>
        <a:p>
          <a:pPr>
            <a:defRPr b="1"/>
          </a:pPr>
          <a:r>
            <a:rPr lang="en-US" dirty="0"/>
            <a:t> 14 October 2022</a:t>
          </a:r>
        </a:p>
      </dgm:t>
    </dgm:pt>
    <dgm:pt modelId="{B6854567-32CF-4DA1-8727-14DD00DB47C9}" type="parTrans" cxnId="{D871428C-1B3E-4C70-9515-1EFBDAEDE194}">
      <dgm:prSet/>
      <dgm:spPr/>
      <dgm:t>
        <a:bodyPr/>
        <a:lstStyle/>
        <a:p>
          <a:endParaRPr lang="en-US"/>
        </a:p>
      </dgm:t>
    </dgm:pt>
    <dgm:pt modelId="{39BA967D-509C-4C62-AC94-7D095D9B1019}" type="sibTrans" cxnId="{D871428C-1B3E-4C70-9515-1EFBDAEDE194}">
      <dgm:prSet/>
      <dgm:spPr/>
      <dgm:t>
        <a:bodyPr/>
        <a:lstStyle/>
        <a:p>
          <a:endParaRPr lang="en-US"/>
        </a:p>
      </dgm:t>
    </dgm:pt>
    <dgm:pt modelId="{84DA07F5-824A-4B16-ACC5-E3DEC7EDDB0C}">
      <dgm:prSet/>
      <dgm:spPr/>
      <dgm:t>
        <a:bodyPr/>
        <a:lstStyle/>
        <a:p>
          <a:r>
            <a:rPr lang="en-US" dirty="0"/>
            <a:t>,</a:t>
          </a:r>
        </a:p>
      </dgm:t>
    </dgm:pt>
    <dgm:pt modelId="{3085D729-5D7E-49CA-A2B0-40A7DB37B383}" type="parTrans" cxnId="{BC41797C-1DC5-4AAD-8AAB-C18A7622A271}">
      <dgm:prSet/>
      <dgm:spPr/>
      <dgm:t>
        <a:bodyPr/>
        <a:lstStyle/>
        <a:p>
          <a:endParaRPr lang="en-US"/>
        </a:p>
      </dgm:t>
    </dgm:pt>
    <dgm:pt modelId="{EF59B5B3-847B-4B66-BC7C-1439085540D0}" type="sibTrans" cxnId="{BC41797C-1DC5-4AAD-8AAB-C18A7622A271}">
      <dgm:prSet/>
      <dgm:spPr/>
      <dgm:t>
        <a:bodyPr/>
        <a:lstStyle/>
        <a:p>
          <a:endParaRPr lang="en-US"/>
        </a:p>
      </dgm:t>
    </dgm:pt>
    <dgm:pt modelId="{9FB3B195-0123-48BE-8972-DB8DF9E8C3C7}" type="pres">
      <dgm:prSet presAssocID="{4B06BBB7-C197-47BA-A54B-7588EEEB46DC}" presName="root" presStyleCnt="0">
        <dgm:presLayoutVars>
          <dgm:chMax/>
          <dgm:chPref/>
          <dgm:animLvl val="lvl"/>
        </dgm:presLayoutVars>
      </dgm:prSet>
      <dgm:spPr/>
    </dgm:pt>
    <dgm:pt modelId="{A1AE1621-6F57-4CC3-9D66-8A750D2FBF02}" type="pres">
      <dgm:prSet presAssocID="{4B06BBB7-C197-47BA-A54B-7588EEEB46DC}" presName="divider" presStyleLbl="fgAcc1" presStyleIdx="0" presStyleCnt="4"/>
      <dgm:spPr>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miter lim="800000"/>
          <a:tailEnd type="triangle" w="lg" len="lg"/>
        </a:ln>
        <a:effectLst/>
      </dgm:spPr>
    </dgm:pt>
    <dgm:pt modelId="{70126B56-B0F4-4E4E-B182-77BC77A1E966}" type="pres">
      <dgm:prSet presAssocID="{4B06BBB7-C197-47BA-A54B-7588EEEB46DC}" presName="nodes" presStyleCnt="0">
        <dgm:presLayoutVars>
          <dgm:chMax/>
          <dgm:chPref/>
          <dgm:animLvl val="lvl"/>
        </dgm:presLayoutVars>
      </dgm:prSet>
      <dgm:spPr/>
    </dgm:pt>
    <dgm:pt modelId="{027179E7-C0D2-4C6B-9BF0-C5C9100A2E14}" type="pres">
      <dgm:prSet presAssocID="{38A9E78D-8B56-4C0F-B45D-FB93E027432B}" presName="composite" presStyleCnt="0"/>
      <dgm:spPr/>
    </dgm:pt>
    <dgm:pt modelId="{75F8BF65-B843-4D75-974D-A6C1BC41990B}" type="pres">
      <dgm:prSet presAssocID="{38A9E78D-8B56-4C0F-B45D-FB93E027432B}" presName="ConnectorPoint" presStyleLbl="lnNode1" presStyleIdx="0" presStyleCnt="3"/>
      <dgm:spPr>
        <a:solidFill>
          <a:schemeClr val="accent5">
            <a:hueOff val="0"/>
            <a:satOff val="0"/>
            <a:lumOff val="0"/>
            <a:alphaOff val="0"/>
          </a:schemeClr>
        </a:solidFill>
        <a:ln w="6350" cap="flat" cmpd="sng" algn="ctr">
          <a:solidFill>
            <a:schemeClr val="lt1">
              <a:hueOff val="0"/>
              <a:satOff val="0"/>
              <a:lumOff val="0"/>
              <a:alphaOff val="0"/>
            </a:schemeClr>
          </a:solidFill>
          <a:prstDash val="solid"/>
          <a:miter lim="800000"/>
        </a:ln>
        <a:effectLst/>
      </dgm:spPr>
    </dgm:pt>
    <dgm:pt modelId="{86CB6A08-3B3A-4F48-93A9-DE765206A7CD}" type="pres">
      <dgm:prSet presAssocID="{38A9E78D-8B56-4C0F-B45D-FB93E027432B}" presName="DropPinPlaceHolder" presStyleCnt="0"/>
      <dgm:spPr/>
    </dgm:pt>
    <dgm:pt modelId="{E4950BAE-EBE5-4914-8910-C4D3AAA721CB}" type="pres">
      <dgm:prSet presAssocID="{38A9E78D-8B56-4C0F-B45D-FB93E027432B}" presName="DropPin" presStyleLbl="alignNode1" presStyleIdx="0" presStyleCnt="3"/>
      <dgm:spPr/>
    </dgm:pt>
    <dgm:pt modelId="{234892FD-D88C-47E1-8653-448C4D1DAE55}" type="pres">
      <dgm:prSet presAssocID="{38A9E78D-8B56-4C0F-B45D-FB93E027432B}" presName="Ellipse" presStyleLbl="fgAcc1" presStyleIdx="1" presStyleCnt="4"/>
      <dgm:spPr>
        <a:solidFill>
          <a:schemeClr val="lt1">
            <a:alpha val="90000"/>
            <a:hueOff val="0"/>
            <a:satOff val="0"/>
            <a:lumOff val="0"/>
            <a:alphaOff val="0"/>
          </a:schemeClr>
        </a:solidFill>
        <a:ln w="12700" cap="flat" cmpd="sng" algn="ctr">
          <a:noFill/>
          <a:prstDash val="solid"/>
          <a:miter lim="800000"/>
        </a:ln>
        <a:effectLst/>
      </dgm:spPr>
    </dgm:pt>
    <dgm:pt modelId="{3C1A6425-A0A7-42EC-9896-D73527BA7C42}" type="pres">
      <dgm:prSet presAssocID="{38A9E78D-8B56-4C0F-B45D-FB93E027432B}" presName="L2TextContainer" presStyleLbl="revTx" presStyleIdx="0" presStyleCnt="6">
        <dgm:presLayoutVars>
          <dgm:bulletEnabled val="1"/>
        </dgm:presLayoutVars>
      </dgm:prSet>
      <dgm:spPr/>
    </dgm:pt>
    <dgm:pt modelId="{77ECEA4F-9719-4B1D-8A05-E84838518557}" type="pres">
      <dgm:prSet presAssocID="{38A9E78D-8B56-4C0F-B45D-FB93E027432B}" presName="L1TextContainer" presStyleLbl="revTx" presStyleIdx="1" presStyleCnt="6" custScaleX="107536" custScaleY="108719">
        <dgm:presLayoutVars>
          <dgm:chMax val="1"/>
          <dgm:chPref val="1"/>
          <dgm:bulletEnabled val="1"/>
        </dgm:presLayoutVars>
      </dgm:prSet>
      <dgm:spPr/>
    </dgm:pt>
    <dgm:pt modelId="{1B967AE7-876D-49F7-83DC-4E9C89898B3F}" type="pres">
      <dgm:prSet presAssocID="{38A9E78D-8B56-4C0F-B45D-FB93E027432B}" presName="ConnectLine" presStyleLbl="sibTrans1D1" presStyleIdx="0" presStyleCnt="3"/>
      <dgm:spPr>
        <a:noFill/>
        <a:ln w="12700" cap="flat" cmpd="sng" algn="ctr">
          <a:solidFill>
            <a:schemeClr val="accent5">
              <a:hueOff val="0"/>
              <a:satOff val="0"/>
              <a:lumOff val="0"/>
              <a:alphaOff val="0"/>
            </a:schemeClr>
          </a:solidFill>
          <a:prstDash val="dash"/>
          <a:miter lim="800000"/>
        </a:ln>
        <a:effectLst/>
      </dgm:spPr>
    </dgm:pt>
    <dgm:pt modelId="{CC600197-69BC-43FC-9BBB-18A4F4DF0B51}" type="pres">
      <dgm:prSet presAssocID="{38A9E78D-8B56-4C0F-B45D-FB93E027432B}" presName="EmptyPlaceHolder" presStyleCnt="0"/>
      <dgm:spPr/>
    </dgm:pt>
    <dgm:pt modelId="{C444CF77-B82F-42CB-9262-E4207E9AABE5}" type="pres">
      <dgm:prSet presAssocID="{5A29AADF-DC0C-4E40-9C33-503249C73F99}" presName="spaceBetweenRectangles" presStyleCnt="0"/>
      <dgm:spPr/>
    </dgm:pt>
    <dgm:pt modelId="{1B7E1926-64F2-4C1E-B366-4CAB38660CD8}" type="pres">
      <dgm:prSet presAssocID="{76AEEFEA-D8A5-4200-97F4-8A2EFBC1F271}" presName="composite" presStyleCnt="0"/>
      <dgm:spPr/>
    </dgm:pt>
    <dgm:pt modelId="{7BAFCE09-7373-4DAE-B4A8-12DC9E5C0EE0}" type="pres">
      <dgm:prSet presAssocID="{76AEEFEA-D8A5-4200-97F4-8A2EFBC1F271}" presName="ConnectorPoint" presStyleLbl="lnNode1" presStyleIdx="1" presStyleCnt="3"/>
      <dgm:spPr>
        <a:solidFill>
          <a:schemeClr val="accent5">
            <a:hueOff val="-3379271"/>
            <a:satOff val="-8710"/>
            <a:lumOff val="-5883"/>
            <a:alphaOff val="0"/>
          </a:schemeClr>
        </a:solidFill>
        <a:ln w="6350" cap="flat" cmpd="sng" algn="ctr">
          <a:solidFill>
            <a:schemeClr val="lt1">
              <a:hueOff val="0"/>
              <a:satOff val="0"/>
              <a:lumOff val="0"/>
              <a:alphaOff val="0"/>
            </a:schemeClr>
          </a:solidFill>
          <a:prstDash val="solid"/>
          <a:miter lim="800000"/>
        </a:ln>
        <a:effectLst/>
      </dgm:spPr>
    </dgm:pt>
    <dgm:pt modelId="{A82BEA94-9C97-4872-A6B9-E2619429F472}" type="pres">
      <dgm:prSet presAssocID="{76AEEFEA-D8A5-4200-97F4-8A2EFBC1F271}" presName="DropPinPlaceHolder" presStyleCnt="0"/>
      <dgm:spPr/>
    </dgm:pt>
    <dgm:pt modelId="{64675A06-B118-475B-97BA-B763455F13FA}" type="pres">
      <dgm:prSet presAssocID="{76AEEFEA-D8A5-4200-97F4-8A2EFBC1F271}" presName="DropPin" presStyleLbl="alignNode1" presStyleIdx="1" presStyleCnt="3"/>
      <dgm:spPr/>
    </dgm:pt>
    <dgm:pt modelId="{69270904-5C79-410A-874F-9EBD6A1C80AE}" type="pres">
      <dgm:prSet presAssocID="{76AEEFEA-D8A5-4200-97F4-8A2EFBC1F271}" presName="Ellipse" presStyleLbl="fgAcc1" presStyleIdx="2" presStyleCnt="4"/>
      <dgm:spPr>
        <a:solidFill>
          <a:schemeClr val="lt1">
            <a:alpha val="90000"/>
            <a:hueOff val="0"/>
            <a:satOff val="0"/>
            <a:lumOff val="0"/>
            <a:alphaOff val="0"/>
          </a:schemeClr>
        </a:solidFill>
        <a:ln w="12700" cap="flat" cmpd="sng" algn="ctr">
          <a:noFill/>
          <a:prstDash val="solid"/>
          <a:miter lim="800000"/>
        </a:ln>
        <a:effectLst/>
      </dgm:spPr>
    </dgm:pt>
    <dgm:pt modelId="{CDA0A5EB-2FB1-4EC0-A171-1AD42E21BFB5}" type="pres">
      <dgm:prSet presAssocID="{76AEEFEA-D8A5-4200-97F4-8A2EFBC1F271}" presName="L2TextContainer" presStyleLbl="revTx" presStyleIdx="2" presStyleCnt="6">
        <dgm:presLayoutVars>
          <dgm:bulletEnabled val="1"/>
        </dgm:presLayoutVars>
      </dgm:prSet>
      <dgm:spPr/>
    </dgm:pt>
    <dgm:pt modelId="{95D7287E-CC31-4C11-82A7-7FE10FBC18E0}" type="pres">
      <dgm:prSet presAssocID="{76AEEFEA-D8A5-4200-97F4-8A2EFBC1F271}" presName="L1TextContainer" presStyleLbl="revTx" presStyleIdx="3" presStyleCnt="6">
        <dgm:presLayoutVars>
          <dgm:chMax val="1"/>
          <dgm:chPref val="1"/>
          <dgm:bulletEnabled val="1"/>
        </dgm:presLayoutVars>
      </dgm:prSet>
      <dgm:spPr/>
    </dgm:pt>
    <dgm:pt modelId="{0FFA54FB-D6C1-4662-8F20-3876CFBC1A86}" type="pres">
      <dgm:prSet presAssocID="{76AEEFEA-D8A5-4200-97F4-8A2EFBC1F271}" presName="ConnectLine" presStyleLbl="sibTrans1D1" presStyleIdx="1" presStyleCnt="3"/>
      <dgm:spPr>
        <a:noFill/>
        <a:ln w="12700" cap="flat" cmpd="sng" algn="ctr">
          <a:solidFill>
            <a:schemeClr val="accent5">
              <a:hueOff val="-3379271"/>
              <a:satOff val="-8710"/>
              <a:lumOff val="-5883"/>
              <a:alphaOff val="0"/>
            </a:schemeClr>
          </a:solidFill>
          <a:prstDash val="dash"/>
          <a:miter lim="800000"/>
        </a:ln>
        <a:effectLst/>
      </dgm:spPr>
    </dgm:pt>
    <dgm:pt modelId="{EEF615C3-867A-4E46-87BE-D52265B68EC3}" type="pres">
      <dgm:prSet presAssocID="{76AEEFEA-D8A5-4200-97F4-8A2EFBC1F271}" presName="EmptyPlaceHolder" presStyleCnt="0"/>
      <dgm:spPr/>
    </dgm:pt>
    <dgm:pt modelId="{05E543EA-3065-47DD-B0F0-49285477454D}" type="pres">
      <dgm:prSet presAssocID="{B2B68412-6110-4184-A51F-36EDC75E2C31}" presName="spaceBetweenRectangles" presStyleCnt="0"/>
      <dgm:spPr/>
    </dgm:pt>
    <dgm:pt modelId="{BCD57732-9F1F-4E19-8D6D-F42911473234}" type="pres">
      <dgm:prSet presAssocID="{03DB50C5-F667-4791-9F66-85FAFF0EAA4B}" presName="composite" presStyleCnt="0"/>
      <dgm:spPr/>
    </dgm:pt>
    <dgm:pt modelId="{F0F2DD2F-0B67-4602-A1BC-50E329E85DE0}" type="pres">
      <dgm:prSet presAssocID="{03DB50C5-F667-4791-9F66-85FAFF0EAA4B}" presName="ConnectorPoint" presStyleLbl="lnNode1" presStyleIdx="2" presStyleCnt="3"/>
      <dgm:spPr>
        <a:solidFill>
          <a:schemeClr val="accent5">
            <a:hueOff val="-6758543"/>
            <a:satOff val="-17419"/>
            <a:lumOff val="-11765"/>
            <a:alphaOff val="0"/>
          </a:schemeClr>
        </a:solidFill>
        <a:ln w="6350" cap="flat" cmpd="sng" algn="ctr">
          <a:solidFill>
            <a:schemeClr val="lt1">
              <a:hueOff val="0"/>
              <a:satOff val="0"/>
              <a:lumOff val="0"/>
              <a:alphaOff val="0"/>
            </a:schemeClr>
          </a:solidFill>
          <a:prstDash val="solid"/>
          <a:miter lim="800000"/>
        </a:ln>
        <a:effectLst/>
      </dgm:spPr>
    </dgm:pt>
    <dgm:pt modelId="{E4FAFE86-2662-4C3A-878A-2A6A60B1F13D}" type="pres">
      <dgm:prSet presAssocID="{03DB50C5-F667-4791-9F66-85FAFF0EAA4B}" presName="DropPinPlaceHolder" presStyleCnt="0"/>
      <dgm:spPr/>
    </dgm:pt>
    <dgm:pt modelId="{7F3F43E4-31AC-48FC-A160-BD44519BA70A}" type="pres">
      <dgm:prSet presAssocID="{03DB50C5-F667-4791-9F66-85FAFF0EAA4B}" presName="DropPin" presStyleLbl="alignNode1" presStyleIdx="2" presStyleCnt="3"/>
      <dgm:spPr/>
    </dgm:pt>
    <dgm:pt modelId="{7B450932-DD66-4A20-8D50-A5745A14782C}" type="pres">
      <dgm:prSet presAssocID="{03DB50C5-F667-4791-9F66-85FAFF0EAA4B}" presName="Ellipse" presStyleLbl="fgAcc1" presStyleIdx="3" presStyleCnt="4"/>
      <dgm:spPr>
        <a:solidFill>
          <a:schemeClr val="lt1">
            <a:alpha val="90000"/>
            <a:hueOff val="0"/>
            <a:satOff val="0"/>
            <a:lumOff val="0"/>
            <a:alphaOff val="0"/>
          </a:schemeClr>
        </a:solidFill>
        <a:ln w="12700" cap="flat" cmpd="sng" algn="ctr">
          <a:noFill/>
          <a:prstDash val="solid"/>
          <a:miter lim="800000"/>
        </a:ln>
        <a:effectLst/>
      </dgm:spPr>
    </dgm:pt>
    <dgm:pt modelId="{4D21602A-00C9-4A75-AAB7-7FEC4D7AF6CF}" type="pres">
      <dgm:prSet presAssocID="{03DB50C5-F667-4791-9F66-85FAFF0EAA4B}" presName="L2TextContainer" presStyleLbl="revTx" presStyleIdx="4" presStyleCnt="6">
        <dgm:presLayoutVars>
          <dgm:bulletEnabled val="1"/>
        </dgm:presLayoutVars>
      </dgm:prSet>
      <dgm:spPr/>
    </dgm:pt>
    <dgm:pt modelId="{AD29F56B-0102-4C86-9F44-2BB5AB5B1946}" type="pres">
      <dgm:prSet presAssocID="{03DB50C5-F667-4791-9F66-85FAFF0EAA4B}" presName="L1TextContainer" presStyleLbl="revTx" presStyleIdx="5" presStyleCnt="6">
        <dgm:presLayoutVars>
          <dgm:chMax val="1"/>
          <dgm:chPref val="1"/>
          <dgm:bulletEnabled val="1"/>
        </dgm:presLayoutVars>
      </dgm:prSet>
      <dgm:spPr/>
    </dgm:pt>
    <dgm:pt modelId="{E78F6755-B424-4DC0-B406-63D2E7E6F0A4}" type="pres">
      <dgm:prSet presAssocID="{03DB50C5-F667-4791-9F66-85FAFF0EAA4B}" presName="ConnectLine" presStyleLbl="sibTrans1D1" presStyleIdx="2" presStyleCnt="3"/>
      <dgm:spPr>
        <a:noFill/>
        <a:ln w="12700" cap="flat" cmpd="sng" algn="ctr">
          <a:solidFill>
            <a:schemeClr val="accent5">
              <a:hueOff val="-6758543"/>
              <a:satOff val="-17419"/>
              <a:lumOff val="-11765"/>
              <a:alphaOff val="0"/>
            </a:schemeClr>
          </a:solidFill>
          <a:prstDash val="dash"/>
          <a:miter lim="800000"/>
        </a:ln>
        <a:effectLst/>
      </dgm:spPr>
    </dgm:pt>
    <dgm:pt modelId="{184A972A-A69F-45E1-9169-015B7F9B3A5C}" type="pres">
      <dgm:prSet presAssocID="{03DB50C5-F667-4791-9F66-85FAFF0EAA4B}" presName="EmptyPlaceHolder" presStyleCnt="0"/>
      <dgm:spPr/>
    </dgm:pt>
  </dgm:ptLst>
  <dgm:cxnLst>
    <dgm:cxn modelId="{92E3EA0A-32B4-43A5-97F9-B9F6CE2FBCDC}" srcId="{4B06BBB7-C197-47BA-A54B-7588EEEB46DC}" destId="{76AEEFEA-D8A5-4200-97F4-8A2EFBC1F271}" srcOrd="1" destOrd="0" parTransId="{5EF7642D-659C-4E96-BF59-C113DAE3CFD6}" sibTransId="{B2B68412-6110-4184-A51F-36EDC75E2C31}"/>
    <dgm:cxn modelId="{2C79AA2E-F18B-49D2-98C8-E8A7C1560F11}" srcId="{76AEEFEA-D8A5-4200-97F4-8A2EFBC1F271}" destId="{605C6124-81F1-4DDD-B46D-970455717E3F}" srcOrd="0" destOrd="0" parTransId="{56432606-0445-4709-B9D4-DC09C8C41C50}" sibTransId="{B2987467-DB87-4C26-A1DA-CBC4826ED9CB}"/>
    <dgm:cxn modelId="{624E1640-DF99-4D49-939E-249134B0B770}" type="presOf" srcId="{84DA07F5-824A-4B16-ACC5-E3DEC7EDDB0C}" destId="{4D21602A-00C9-4A75-AAB7-7FEC4D7AF6CF}" srcOrd="0" destOrd="0" presId="urn:microsoft.com/office/officeart/2017/3/layout/DropPinTimeline"/>
    <dgm:cxn modelId="{CF1E9640-4753-4B0D-B532-90B0F99F748B}" type="presOf" srcId="{76AEEFEA-D8A5-4200-97F4-8A2EFBC1F271}" destId="{95D7287E-CC31-4C11-82A7-7FE10FBC18E0}" srcOrd="0" destOrd="0" presId="urn:microsoft.com/office/officeart/2017/3/layout/DropPinTimeline"/>
    <dgm:cxn modelId="{7BCDDC5C-2ECA-4CE9-95FF-C7359182E3A3}" type="presOf" srcId="{605C6124-81F1-4DDD-B46D-970455717E3F}" destId="{CDA0A5EB-2FB1-4EC0-A171-1AD42E21BFB5}" srcOrd="0" destOrd="0" presId="urn:microsoft.com/office/officeart/2017/3/layout/DropPinTimeline"/>
    <dgm:cxn modelId="{1BB60643-ACAE-446A-B665-F2ED24C2E10F}" srcId="{38A9E78D-8B56-4C0F-B45D-FB93E027432B}" destId="{AD90D6FF-5014-4598-A240-498D2B57EDE4}" srcOrd="0" destOrd="0" parTransId="{1A6AAA10-D3A1-44B8-B6B8-E3CF43A2AD30}" sibTransId="{2313B48C-B88D-4A79-99DA-9600514AE946}"/>
    <dgm:cxn modelId="{B6E58A76-9E0E-4BB9-9623-DDB5B8F50E45}" type="presOf" srcId="{03DB50C5-F667-4791-9F66-85FAFF0EAA4B}" destId="{AD29F56B-0102-4C86-9F44-2BB5AB5B1946}" srcOrd="0" destOrd="0" presId="urn:microsoft.com/office/officeart/2017/3/layout/DropPinTimeline"/>
    <dgm:cxn modelId="{BC41797C-1DC5-4AAD-8AAB-C18A7622A271}" srcId="{03DB50C5-F667-4791-9F66-85FAFF0EAA4B}" destId="{84DA07F5-824A-4B16-ACC5-E3DEC7EDDB0C}" srcOrd="0" destOrd="0" parTransId="{3085D729-5D7E-49CA-A2B0-40A7DB37B383}" sibTransId="{EF59B5B3-847B-4B66-BC7C-1439085540D0}"/>
    <dgm:cxn modelId="{D871428C-1B3E-4C70-9515-1EFBDAEDE194}" srcId="{4B06BBB7-C197-47BA-A54B-7588EEEB46DC}" destId="{03DB50C5-F667-4791-9F66-85FAFF0EAA4B}" srcOrd="2" destOrd="0" parTransId="{B6854567-32CF-4DA1-8727-14DD00DB47C9}" sibTransId="{39BA967D-509C-4C62-AC94-7D095D9B1019}"/>
    <dgm:cxn modelId="{D9B99190-D685-42AD-8861-CE038613EDC3}" type="presOf" srcId="{4B06BBB7-C197-47BA-A54B-7588EEEB46DC}" destId="{9FB3B195-0123-48BE-8972-DB8DF9E8C3C7}" srcOrd="0" destOrd="0" presId="urn:microsoft.com/office/officeart/2017/3/layout/DropPinTimeline"/>
    <dgm:cxn modelId="{349C68BF-6F0B-442C-B91E-16590238228A}" type="presOf" srcId="{AD90D6FF-5014-4598-A240-498D2B57EDE4}" destId="{3C1A6425-A0A7-42EC-9896-D73527BA7C42}" srcOrd="0" destOrd="0" presId="urn:microsoft.com/office/officeart/2017/3/layout/DropPinTimeline"/>
    <dgm:cxn modelId="{73CCD2C2-E1AE-479E-816E-7754B2BECE3B}" srcId="{4B06BBB7-C197-47BA-A54B-7588EEEB46DC}" destId="{38A9E78D-8B56-4C0F-B45D-FB93E027432B}" srcOrd="0" destOrd="0" parTransId="{90794009-E1C3-4358-83C5-4EBAFE3A0249}" sibTransId="{5A29AADF-DC0C-4E40-9C33-503249C73F99}"/>
    <dgm:cxn modelId="{DCE8CCCA-6E90-4149-A516-8C595CB6FF24}" type="presOf" srcId="{38A9E78D-8B56-4C0F-B45D-FB93E027432B}" destId="{77ECEA4F-9719-4B1D-8A05-E84838518557}" srcOrd="0" destOrd="0" presId="urn:microsoft.com/office/officeart/2017/3/layout/DropPinTimeline"/>
    <dgm:cxn modelId="{F51F1269-9B10-4B9E-9686-01A474483195}" type="presParOf" srcId="{9FB3B195-0123-48BE-8972-DB8DF9E8C3C7}" destId="{A1AE1621-6F57-4CC3-9D66-8A750D2FBF02}" srcOrd="0" destOrd="0" presId="urn:microsoft.com/office/officeart/2017/3/layout/DropPinTimeline"/>
    <dgm:cxn modelId="{6264B9C4-68D3-447C-81F5-89739B94C2E7}" type="presParOf" srcId="{9FB3B195-0123-48BE-8972-DB8DF9E8C3C7}" destId="{70126B56-B0F4-4E4E-B182-77BC77A1E966}" srcOrd="1" destOrd="0" presId="urn:microsoft.com/office/officeart/2017/3/layout/DropPinTimeline"/>
    <dgm:cxn modelId="{C830F37E-6079-43FE-A3C2-14828A6B7D09}" type="presParOf" srcId="{70126B56-B0F4-4E4E-B182-77BC77A1E966}" destId="{027179E7-C0D2-4C6B-9BF0-C5C9100A2E14}" srcOrd="0" destOrd="0" presId="urn:microsoft.com/office/officeart/2017/3/layout/DropPinTimeline"/>
    <dgm:cxn modelId="{BB15BD56-E002-4A74-B708-FF90CD8B620A}" type="presParOf" srcId="{027179E7-C0D2-4C6B-9BF0-C5C9100A2E14}" destId="{75F8BF65-B843-4D75-974D-A6C1BC41990B}" srcOrd="0" destOrd="0" presId="urn:microsoft.com/office/officeart/2017/3/layout/DropPinTimeline"/>
    <dgm:cxn modelId="{1234B29E-2DEC-49E4-BFDC-9570218799A7}" type="presParOf" srcId="{027179E7-C0D2-4C6B-9BF0-C5C9100A2E14}" destId="{86CB6A08-3B3A-4F48-93A9-DE765206A7CD}" srcOrd="1" destOrd="0" presId="urn:microsoft.com/office/officeart/2017/3/layout/DropPinTimeline"/>
    <dgm:cxn modelId="{AB7B515A-544D-488A-A72C-0630291B5037}" type="presParOf" srcId="{86CB6A08-3B3A-4F48-93A9-DE765206A7CD}" destId="{E4950BAE-EBE5-4914-8910-C4D3AAA721CB}" srcOrd="0" destOrd="0" presId="urn:microsoft.com/office/officeart/2017/3/layout/DropPinTimeline"/>
    <dgm:cxn modelId="{F6F768A8-4A7E-4CE1-B61A-B09A1F29612C}" type="presParOf" srcId="{86CB6A08-3B3A-4F48-93A9-DE765206A7CD}" destId="{234892FD-D88C-47E1-8653-448C4D1DAE55}" srcOrd="1" destOrd="0" presId="urn:microsoft.com/office/officeart/2017/3/layout/DropPinTimeline"/>
    <dgm:cxn modelId="{EEA961E6-4117-486E-8C0B-5C34707C63A9}" type="presParOf" srcId="{027179E7-C0D2-4C6B-9BF0-C5C9100A2E14}" destId="{3C1A6425-A0A7-42EC-9896-D73527BA7C42}" srcOrd="2" destOrd="0" presId="urn:microsoft.com/office/officeart/2017/3/layout/DropPinTimeline"/>
    <dgm:cxn modelId="{C063E935-465E-40A4-89FE-D687212BE422}" type="presParOf" srcId="{027179E7-C0D2-4C6B-9BF0-C5C9100A2E14}" destId="{77ECEA4F-9719-4B1D-8A05-E84838518557}" srcOrd="3" destOrd="0" presId="urn:microsoft.com/office/officeart/2017/3/layout/DropPinTimeline"/>
    <dgm:cxn modelId="{7FE32DBC-70ED-4476-BF54-A7BCD660BEF2}" type="presParOf" srcId="{027179E7-C0D2-4C6B-9BF0-C5C9100A2E14}" destId="{1B967AE7-876D-49F7-83DC-4E9C89898B3F}" srcOrd="4" destOrd="0" presId="urn:microsoft.com/office/officeart/2017/3/layout/DropPinTimeline"/>
    <dgm:cxn modelId="{FEBCD9E0-8AC0-4B6C-B40F-155894D60289}" type="presParOf" srcId="{027179E7-C0D2-4C6B-9BF0-C5C9100A2E14}" destId="{CC600197-69BC-43FC-9BBB-18A4F4DF0B51}" srcOrd="5" destOrd="0" presId="urn:microsoft.com/office/officeart/2017/3/layout/DropPinTimeline"/>
    <dgm:cxn modelId="{DCE0C421-7987-44D1-A90C-18D20DD0000C}" type="presParOf" srcId="{70126B56-B0F4-4E4E-B182-77BC77A1E966}" destId="{C444CF77-B82F-42CB-9262-E4207E9AABE5}" srcOrd="1" destOrd="0" presId="urn:microsoft.com/office/officeart/2017/3/layout/DropPinTimeline"/>
    <dgm:cxn modelId="{04FF5667-937E-4BC9-8A79-F529B861A9F9}" type="presParOf" srcId="{70126B56-B0F4-4E4E-B182-77BC77A1E966}" destId="{1B7E1926-64F2-4C1E-B366-4CAB38660CD8}" srcOrd="2" destOrd="0" presId="urn:microsoft.com/office/officeart/2017/3/layout/DropPinTimeline"/>
    <dgm:cxn modelId="{1E0D76BA-627F-491F-9644-0C44A6C48D58}" type="presParOf" srcId="{1B7E1926-64F2-4C1E-B366-4CAB38660CD8}" destId="{7BAFCE09-7373-4DAE-B4A8-12DC9E5C0EE0}" srcOrd="0" destOrd="0" presId="urn:microsoft.com/office/officeart/2017/3/layout/DropPinTimeline"/>
    <dgm:cxn modelId="{57C46993-7660-4970-903C-9406019009EB}" type="presParOf" srcId="{1B7E1926-64F2-4C1E-B366-4CAB38660CD8}" destId="{A82BEA94-9C97-4872-A6B9-E2619429F472}" srcOrd="1" destOrd="0" presId="urn:microsoft.com/office/officeart/2017/3/layout/DropPinTimeline"/>
    <dgm:cxn modelId="{0ED45E4B-2626-4020-95F7-F75F06128AC0}" type="presParOf" srcId="{A82BEA94-9C97-4872-A6B9-E2619429F472}" destId="{64675A06-B118-475B-97BA-B763455F13FA}" srcOrd="0" destOrd="0" presId="urn:microsoft.com/office/officeart/2017/3/layout/DropPinTimeline"/>
    <dgm:cxn modelId="{F3576D54-2852-4BF0-94DE-1F8BA34A428D}" type="presParOf" srcId="{A82BEA94-9C97-4872-A6B9-E2619429F472}" destId="{69270904-5C79-410A-874F-9EBD6A1C80AE}" srcOrd="1" destOrd="0" presId="urn:microsoft.com/office/officeart/2017/3/layout/DropPinTimeline"/>
    <dgm:cxn modelId="{0C978E62-AFE5-4791-B734-3F4C927D5BB5}" type="presParOf" srcId="{1B7E1926-64F2-4C1E-B366-4CAB38660CD8}" destId="{CDA0A5EB-2FB1-4EC0-A171-1AD42E21BFB5}" srcOrd="2" destOrd="0" presId="urn:microsoft.com/office/officeart/2017/3/layout/DropPinTimeline"/>
    <dgm:cxn modelId="{D2476AFF-6EDF-4115-8598-43EB59F68087}" type="presParOf" srcId="{1B7E1926-64F2-4C1E-B366-4CAB38660CD8}" destId="{95D7287E-CC31-4C11-82A7-7FE10FBC18E0}" srcOrd="3" destOrd="0" presId="urn:microsoft.com/office/officeart/2017/3/layout/DropPinTimeline"/>
    <dgm:cxn modelId="{CF62C18C-6D71-4F1E-BD9B-3FA3847C03B6}" type="presParOf" srcId="{1B7E1926-64F2-4C1E-B366-4CAB38660CD8}" destId="{0FFA54FB-D6C1-4662-8F20-3876CFBC1A86}" srcOrd="4" destOrd="0" presId="urn:microsoft.com/office/officeart/2017/3/layout/DropPinTimeline"/>
    <dgm:cxn modelId="{FB76DA7D-E5E3-453B-A674-8E0FFCFD05FE}" type="presParOf" srcId="{1B7E1926-64F2-4C1E-B366-4CAB38660CD8}" destId="{EEF615C3-867A-4E46-87BE-D52265B68EC3}" srcOrd="5" destOrd="0" presId="urn:microsoft.com/office/officeart/2017/3/layout/DropPinTimeline"/>
    <dgm:cxn modelId="{8A15EBAE-F65E-4991-AF63-30374FA275CF}" type="presParOf" srcId="{70126B56-B0F4-4E4E-B182-77BC77A1E966}" destId="{05E543EA-3065-47DD-B0F0-49285477454D}" srcOrd="3" destOrd="0" presId="urn:microsoft.com/office/officeart/2017/3/layout/DropPinTimeline"/>
    <dgm:cxn modelId="{D5A13B72-97EA-4F23-AF00-4B26F70CE000}" type="presParOf" srcId="{70126B56-B0F4-4E4E-B182-77BC77A1E966}" destId="{BCD57732-9F1F-4E19-8D6D-F42911473234}" srcOrd="4" destOrd="0" presId="urn:microsoft.com/office/officeart/2017/3/layout/DropPinTimeline"/>
    <dgm:cxn modelId="{8343B712-59C4-479B-950B-EA25729BB4A5}" type="presParOf" srcId="{BCD57732-9F1F-4E19-8D6D-F42911473234}" destId="{F0F2DD2F-0B67-4602-A1BC-50E329E85DE0}" srcOrd="0" destOrd="0" presId="urn:microsoft.com/office/officeart/2017/3/layout/DropPinTimeline"/>
    <dgm:cxn modelId="{394FBFAD-7ACA-4A20-953D-135B79EFAC0A}" type="presParOf" srcId="{BCD57732-9F1F-4E19-8D6D-F42911473234}" destId="{E4FAFE86-2662-4C3A-878A-2A6A60B1F13D}" srcOrd="1" destOrd="0" presId="urn:microsoft.com/office/officeart/2017/3/layout/DropPinTimeline"/>
    <dgm:cxn modelId="{FFBA68A7-5A08-4083-AA36-45814B1B0E81}" type="presParOf" srcId="{E4FAFE86-2662-4C3A-878A-2A6A60B1F13D}" destId="{7F3F43E4-31AC-48FC-A160-BD44519BA70A}" srcOrd="0" destOrd="0" presId="urn:microsoft.com/office/officeart/2017/3/layout/DropPinTimeline"/>
    <dgm:cxn modelId="{A905E784-D9E5-40D1-BBC8-356A855758B8}" type="presParOf" srcId="{E4FAFE86-2662-4C3A-878A-2A6A60B1F13D}" destId="{7B450932-DD66-4A20-8D50-A5745A14782C}" srcOrd="1" destOrd="0" presId="urn:microsoft.com/office/officeart/2017/3/layout/DropPinTimeline"/>
    <dgm:cxn modelId="{685A9B72-5D01-4392-B23F-BA5956F4A0A2}" type="presParOf" srcId="{BCD57732-9F1F-4E19-8D6D-F42911473234}" destId="{4D21602A-00C9-4A75-AAB7-7FEC4D7AF6CF}" srcOrd="2" destOrd="0" presId="urn:microsoft.com/office/officeart/2017/3/layout/DropPinTimeline"/>
    <dgm:cxn modelId="{4F790F9C-356A-4C9B-84D3-F644DD07B6F1}" type="presParOf" srcId="{BCD57732-9F1F-4E19-8D6D-F42911473234}" destId="{AD29F56B-0102-4C86-9F44-2BB5AB5B1946}" srcOrd="3" destOrd="0" presId="urn:microsoft.com/office/officeart/2017/3/layout/DropPinTimeline"/>
    <dgm:cxn modelId="{911D18F1-7D2A-4B06-A610-6CF61CCB679E}" type="presParOf" srcId="{BCD57732-9F1F-4E19-8D6D-F42911473234}" destId="{E78F6755-B424-4DC0-B406-63D2E7E6F0A4}" srcOrd="4" destOrd="0" presId="urn:microsoft.com/office/officeart/2017/3/layout/DropPinTimeline"/>
    <dgm:cxn modelId="{2F920029-2643-4F5E-AA30-03F74C71A32D}" type="presParOf" srcId="{BCD57732-9F1F-4E19-8D6D-F42911473234}" destId="{184A972A-A69F-45E1-9169-015B7F9B3A5C}" srcOrd="5" destOrd="0" presId="urn:microsoft.com/office/officeart/2017/3/layout/DropPin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90B61C-CB24-4BB8-9C10-165E46BADE87}">
      <dsp:nvSpPr>
        <dsp:cNvPr id="0" name=""/>
        <dsp:cNvSpPr/>
      </dsp:nvSpPr>
      <dsp:spPr>
        <a:xfrm>
          <a:off x="211019" y="2072510"/>
          <a:ext cx="1078658" cy="565230"/>
        </a:xfrm>
        <a:prstGeom prst="homePlate">
          <a:avLst>
            <a:gd name="adj" fmla="val 4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2018</a:t>
          </a:r>
        </a:p>
      </dsp:txBody>
      <dsp:txXfrm>
        <a:off x="211019" y="2072510"/>
        <a:ext cx="965612" cy="565230"/>
      </dsp:txXfrm>
    </dsp:sp>
    <dsp:sp modelId="{93A48813-3C34-4239-8142-247AF8DD623D}">
      <dsp:nvSpPr>
        <dsp:cNvPr id="0" name=""/>
        <dsp:cNvSpPr/>
      </dsp:nvSpPr>
      <dsp:spPr>
        <a:xfrm>
          <a:off x="1280" y="0"/>
          <a:ext cx="1498136" cy="1507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kern="1200" dirty="0"/>
            <a:t>From around 2018 (precise date unknown) the HO began seizing mobile phones from small boat arrivals.</a:t>
          </a:r>
        </a:p>
      </dsp:txBody>
      <dsp:txXfrm>
        <a:off x="1280" y="0"/>
        <a:ext cx="1498136" cy="1507280"/>
      </dsp:txXfrm>
    </dsp:sp>
    <dsp:sp modelId="{461C0F5F-6596-4532-B12E-01DE65785E82}">
      <dsp:nvSpPr>
        <dsp:cNvPr id="0" name=""/>
        <dsp:cNvSpPr/>
      </dsp:nvSpPr>
      <dsp:spPr>
        <a:xfrm>
          <a:off x="1289677" y="2355125"/>
          <a:ext cx="419478" cy="0"/>
        </a:xfrm>
        <a:custGeom>
          <a:avLst/>
          <a:gdLst/>
          <a:ahLst/>
          <a:cxnLst/>
          <a:rect l="0" t="0" r="0" b="0"/>
          <a:pathLst>
            <a:path>
              <a:moveTo>
                <a:pt x="0" y="0"/>
              </a:moveTo>
              <a:lnTo>
                <a:pt x="419478" y="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0AFA057-F595-48C8-8A35-9F8A5DAD2A3B}">
      <dsp:nvSpPr>
        <dsp:cNvPr id="0" name=""/>
        <dsp:cNvSpPr/>
      </dsp:nvSpPr>
      <dsp:spPr>
        <a:xfrm>
          <a:off x="750348" y="1601484"/>
          <a:ext cx="0" cy="471025"/>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072368C7-A99E-4B69-BFC7-428842918476}">
      <dsp:nvSpPr>
        <dsp:cNvPr id="0" name=""/>
        <dsp:cNvSpPr/>
      </dsp:nvSpPr>
      <dsp:spPr>
        <a:xfrm>
          <a:off x="703246" y="1507279"/>
          <a:ext cx="94205" cy="942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AA89B7-FA91-47B5-8744-2D66A7904D8F}">
      <dsp:nvSpPr>
        <dsp:cNvPr id="0" name=""/>
        <dsp:cNvSpPr/>
      </dsp:nvSpPr>
      <dsp:spPr>
        <a:xfrm>
          <a:off x="1709155" y="2072510"/>
          <a:ext cx="1078658" cy="565230"/>
        </a:xfrm>
        <a:prstGeom prst="hexagon">
          <a:avLst>
            <a:gd name="adj" fmla="val 40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Apr. 2020</a:t>
          </a:r>
        </a:p>
      </dsp:txBody>
      <dsp:txXfrm>
        <a:off x="1874407" y="2159104"/>
        <a:ext cx="748154" cy="392042"/>
      </dsp:txXfrm>
    </dsp:sp>
    <dsp:sp modelId="{B5D356C8-E11F-41A6-A792-BC661770FF2D}">
      <dsp:nvSpPr>
        <dsp:cNvPr id="0" name=""/>
        <dsp:cNvSpPr/>
      </dsp:nvSpPr>
      <dsp:spPr>
        <a:xfrm>
          <a:off x="1499416" y="3202969"/>
          <a:ext cx="1498136" cy="1507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t" anchorCtr="1">
          <a:noAutofit/>
        </a:bodyPr>
        <a:lstStyle/>
        <a:p>
          <a:pPr marL="0" lvl="0" indent="0" algn="ctr" defTabSz="488950">
            <a:lnSpc>
              <a:spcPct val="90000"/>
            </a:lnSpc>
            <a:spcBef>
              <a:spcPct val="0"/>
            </a:spcBef>
            <a:spcAft>
              <a:spcPct val="35000"/>
            </a:spcAft>
            <a:buNone/>
          </a:pPr>
          <a:r>
            <a:rPr lang="en-US" sz="1100" kern="1200" dirty="0"/>
            <a:t>By at least April 2020 (possibly earlier) the HO had a policy of seizing </a:t>
          </a:r>
          <a:r>
            <a:rPr lang="en-US" sz="1100" u="sng" kern="1200" dirty="0"/>
            <a:t>all</a:t>
          </a:r>
          <a:r>
            <a:rPr lang="en-US" sz="1100" kern="1200" dirty="0"/>
            <a:t> mobile phones from </a:t>
          </a:r>
          <a:r>
            <a:rPr lang="en-US" sz="1100" u="sng" kern="1200" dirty="0"/>
            <a:t>all</a:t>
          </a:r>
          <a:r>
            <a:rPr lang="en-US" sz="1100" kern="1200" dirty="0"/>
            <a:t> small boat arrivals.</a:t>
          </a:r>
        </a:p>
        <a:p>
          <a:pPr marL="0" lvl="0" indent="0" algn="ctr" defTabSz="488950">
            <a:lnSpc>
              <a:spcPct val="90000"/>
            </a:lnSpc>
            <a:spcBef>
              <a:spcPct val="0"/>
            </a:spcBef>
            <a:spcAft>
              <a:spcPct val="35000"/>
            </a:spcAft>
            <a:buNone/>
          </a:pPr>
          <a:r>
            <a:rPr lang="en-US" sz="1100" b="1" kern="1200" dirty="0"/>
            <a:t>MA and KH’s phones seized (DPG claimants)</a:t>
          </a:r>
        </a:p>
      </dsp:txBody>
      <dsp:txXfrm>
        <a:off x="1499416" y="3202969"/>
        <a:ext cx="1498136" cy="1507280"/>
      </dsp:txXfrm>
    </dsp:sp>
    <dsp:sp modelId="{4C67765C-1683-4856-9B9F-BFE0617018CB}">
      <dsp:nvSpPr>
        <dsp:cNvPr id="0" name=""/>
        <dsp:cNvSpPr/>
      </dsp:nvSpPr>
      <dsp:spPr>
        <a:xfrm>
          <a:off x="2787813" y="2355125"/>
          <a:ext cx="419478" cy="0"/>
        </a:xfrm>
        <a:custGeom>
          <a:avLst/>
          <a:gdLst/>
          <a:ahLst/>
          <a:cxnLst/>
          <a:rect l="0" t="0" r="0" b="0"/>
          <a:pathLst>
            <a:path>
              <a:moveTo>
                <a:pt x="0" y="0"/>
              </a:moveTo>
              <a:lnTo>
                <a:pt x="419478" y="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D6F95AB-CA15-466F-A52C-C26BF3085D47}">
      <dsp:nvSpPr>
        <dsp:cNvPr id="0" name=""/>
        <dsp:cNvSpPr/>
      </dsp:nvSpPr>
      <dsp:spPr>
        <a:xfrm>
          <a:off x="2248484" y="2637739"/>
          <a:ext cx="0" cy="471025"/>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EEC58AE0-D07E-448F-B477-8FD32CC5C3D0}">
      <dsp:nvSpPr>
        <dsp:cNvPr id="0" name=""/>
        <dsp:cNvSpPr/>
      </dsp:nvSpPr>
      <dsp:spPr>
        <a:xfrm>
          <a:off x="2201382" y="3108764"/>
          <a:ext cx="94205" cy="942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C5BE42-9B02-4C75-B996-3F5950EB9350}">
      <dsp:nvSpPr>
        <dsp:cNvPr id="0" name=""/>
        <dsp:cNvSpPr/>
      </dsp:nvSpPr>
      <dsp:spPr>
        <a:xfrm>
          <a:off x="3207292" y="2072510"/>
          <a:ext cx="1078658" cy="565230"/>
        </a:xfrm>
        <a:prstGeom prst="hexagon">
          <a:avLst>
            <a:gd name="adj" fmla="val 40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June 2020</a:t>
          </a:r>
        </a:p>
      </dsp:txBody>
      <dsp:txXfrm>
        <a:off x="3372544" y="2159104"/>
        <a:ext cx="748154" cy="392042"/>
      </dsp:txXfrm>
    </dsp:sp>
    <dsp:sp modelId="{1D1A5421-0BC2-409A-A523-9CCE2503453C}">
      <dsp:nvSpPr>
        <dsp:cNvPr id="0" name=""/>
        <dsp:cNvSpPr/>
      </dsp:nvSpPr>
      <dsp:spPr>
        <a:xfrm>
          <a:off x="2997553" y="0"/>
          <a:ext cx="1498136" cy="1507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kern="1200" dirty="0"/>
            <a:t>Until June 2020 the HO policy was to extract </a:t>
          </a:r>
          <a:r>
            <a:rPr lang="en-US" sz="1100" u="sng" kern="1200" dirty="0"/>
            <a:t>all </a:t>
          </a:r>
          <a:r>
            <a:rPr lang="en-US" sz="1100" kern="1200" dirty="0"/>
            <a:t>data from </a:t>
          </a:r>
          <a:r>
            <a:rPr lang="en-US" sz="1100" u="sng" kern="1200" dirty="0"/>
            <a:t>all</a:t>
          </a:r>
          <a:r>
            <a:rPr lang="en-US" sz="1100" kern="1200" dirty="0"/>
            <a:t> seized phones.</a:t>
          </a:r>
        </a:p>
      </dsp:txBody>
      <dsp:txXfrm>
        <a:off x="2997553" y="0"/>
        <a:ext cx="1498136" cy="1507280"/>
      </dsp:txXfrm>
    </dsp:sp>
    <dsp:sp modelId="{36A253D1-22FF-404C-825B-E8A4AA01597F}">
      <dsp:nvSpPr>
        <dsp:cNvPr id="0" name=""/>
        <dsp:cNvSpPr/>
      </dsp:nvSpPr>
      <dsp:spPr>
        <a:xfrm>
          <a:off x="4285950" y="2355125"/>
          <a:ext cx="419478" cy="0"/>
        </a:xfrm>
        <a:custGeom>
          <a:avLst/>
          <a:gdLst/>
          <a:ahLst/>
          <a:cxnLst/>
          <a:rect l="0" t="0" r="0" b="0"/>
          <a:pathLst>
            <a:path>
              <a:moveTo>
                <a:pt x="0" y="0"/>
              </a:moveTo>
              <a:lnTo>
                <a:pt x="419478" y="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1194545-0FFC-4D53-A610-A1CFA1EEE258}">
      <dsp:nvSpPr>
        <dsp:cNvPr id="0" name=""/>
        <dsp:cNvSpPr/>
      </dsp:nvSpPr>
      <dsp:spPr>
        <a:xfrm>
          <a:off x="3746621" y="1601485"/>
          <a:ext cx="0" cy="471025"/>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28534756-DB89-4089-B842-41EFE8397D1B}">
      <dsp:nvSpPr>
        <dsp:cNvPr id="0" name=""/>
        <dsp:cNvSpPr/>
      </dsp:nvSpPr>
      <dsp:spPr>
        <a:xfrm>
          <a:off x="3699518" y="1507279"/>
          <a:ext cx="94205" cy="942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CCD7EF-DEE3-497C-AC46-CA4688BE57CD}">
      <dsp:nvSpPr>
        <dsp:cNvPr id="0" name=""/>
        <dsp:cNvSpPr/>
      </dsp:nvSpPr>
      <dsp:spPr>
        <a:xfrm>
          <a:off x="4705428" y="2072510"/>
          <a:ext cx="1078658" cy="565230"/>
        </a:xfrm>
        <a:prstGeom prst="hexagon">
          <a:avLst>
            <a:gd name="adj" fmla="val 40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June–July 2020</a:t>
          </a:r>
        </a:p>
      </dsp:txBody>
      <dsp:txXfrm>
        <a:off x="4870680" y="2159104"/>
        <a:ext cx="748154" cy="392042"/>
      </dsp:txXfrm>
    </dsp:sp>
    <dsp:sp modelId="{00DCAEC3-4122-43F0-851E-87CAF4AD9EEC}">
      <dsp:nvSpPr>
        <dsp:cNvPr id="0" name=""/>
        <dsp:cNvSpPr/>
      </dsp:nvSpPr>
      <dsp:spPr>
        <a:xfrm>
          <a:off x="4495689" y="3202969"/>
          <a:ext cx="1498136" cy="1507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t" anchorCtr="1">
          <a:noAutofit/>
        </a:bodyPr>
        <a:lstStyle/>
        <a:p>
          <a:pPr marL="0" lvl="0" indent="0" algn="ctr" defTabSz="488950">
            <a:lnSpc>
              <a:spcPct val="90000"/>
            </a:lnSpc>
            <a:spcBef>
              <a:spcPct val="0"/>
            </a:spcBef>
            <a:spcAft>
              <a:spcPct val="35000"/>
            </a:spcAft>
            <a:buNone/>
          </a:pPr>
          <a:r>
            <a:rPr lang="en-US" sz="1100" kern="1200" dirty="0"/>
            <a:t>From June 2020 to July 2020 the HO policy was to extract 30 days’ data from all seized phones (though due to technical capabilities full data extraction may have continued for longer in practice)</a:t>
          </a:r>
        </a:p>
      </dsp:txBody>
      <dsp:txXfrm>
        <a:off x="4495689" y="3202969"/>
        <a:ext cx="1498136" cy="1507280"/>
      </dsp:txXfrm>
    </dsp:sp>
    <dsp:sp modelId="{D561B6E1-FDD2-4ACE-A2EE-2799DF9D89CA}">
      <dsp:nvSpPr>
        <dsp:cNvPr id="0" name=""/>
        <dsp:cNvSpPr/>
      </dsp:nvSpPr>
      <dsp:spPr>
        <a:xfrm>
          <a:off x="5784086" y="2355125"/>
          <a:ext cx="419478" cy="0"/>
        </a:xfrm>
        <a:custGeom>
          <a:avLst/>
          <a:gdLst/>
          <a:ahLst/>
          <a:cxnLst/>
          <a:rect l="0" t="0" r="0" b="0"/>
          <a:pathLst>
            <a:path>
              <a:moveTo>
                <a:pt x="0" y="0"/>
              </a:moveTo>
              <a:lnTo>
                <a:pt x="419478" y="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60C44D0-F483-4ABB-8638-CB0FDC040F83}">
      <dsp:nvSpPr>
        <dsp:cNvPr id="0" name=""/>
        <dsp:cNvSpPr/>
      </dsp:nvSpPr>
      <dsp:spPr>
        <a:xfrm>
          <a:off x="5244757" y="2637739"/>
          <a:ext cx="0" cy="471025"/>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17BA1F20-E28D-4CEE-B87E-0ADDF0DA57E0}">
      <dsp:nvSpPr>
        <dsp:cNvPr id="0" name=""/>
        <dsp:cNvSpPr/>
      </dsp:nvSpPr>
      <dsp:spPr>
        <a:xfrm>
          <a:off x="5197655" y="3108764"/>
          <a:ext cx="94205" cy="942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B68F82-529D-4719-9308-B1A0191F146E}">
      <dsp:nvSpPr>
        <dsp:cNvPr id="0" name=""/>
        <dsp:cNvSpPr/>
      </dsp:nvSpPr>
      <dsp:spPr>
        <a:xfrm>
          <a:off x="6203564" y="2072510"/>
          <a:ext cx="1078658" cy="565230"/>
        </a:xfrm>
        <a:prstGeom prst="hexagon">
          <a:avLst>
            <a:gd name="adj" fmla="val 40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July–Nov. 2020</a:t>
          </a:r>
        </a:p>
      </dsp:txBody>
      <dsp:txXfrm>
        <a:off x="6368816" y="2159104"/>
        <a:ext cx="748154" cy="392042"/>
      </dsp:txXfrm>
    </dsp:sp>
    <dsp:sp modelId="{A53E7DB5-3C27-463E-A973-2D0F266408C0}">
      <dsp:nvSpPr>
        <dsp:cNvPr id="0" name=""/>
        <dsp:cNvSpPr/>
      </dsp:nvSpPr>
      <dsp:spPr>
        <a:xfrm>
          <a:off x="5993825" y="0"/>
          <a:ext cx="1498136" cy="1507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kern="1200" dirty="0"/>
            <a:t>From July 2020 until November 2020 data only extracted where a subject of interest identified (but extraction was </a:t>
          </a:r>
          <a:r>
            <a:rPr lang="en-US" sz="1100" u="sng" kern="1200" dirty="0"/>
            <a:t>not</a:t>
          </a:r>
          <a:r>
            <a:rPr lang="en-US" sz="1100" kern="1200" dirty="0"/>
            <a:t> limited just to the subject of interest). </a:t>
          </a:r>
          <a:r>
            <a:rPr lang="en-US" sz="1100" b="1" kern="1200" dirty="0"/>
            <a:t>HM’s phone seized (GJ claimant)</a:t>
          </a:r>
        </a:p>
      </dsp:txBody>
      <dsp:txXfrm>
        <a:off x="5993825" y="0"/>
        <a:ext cx="1498136" cy="1507280"/>
      </dsp:txXfrm>
    </dsp:sp>
    <dsp:sp modelId="{8EECDEF6-A01A-4FC8-9657-362F5A6A76AF}">
      <dsp:nvSpPr>
        <dsp:cNvPr id="0" name=""/>
        <dsp:cNvSpPr/>
      </dsp:nvSpPr>
      <dsp:spPr>
        <a:xfrm>
          <a:off x="7282222" y="2355125"/>
          <a:ext cx="419478" cy="0"/>
        </a:xfrm>
        <a:custGeom>
          <a:avLst/>
          <a:gdLst/>
          <a:ahLst/>
          <a:cxnLst/>
          <a:rect l="0" t="0" r="0" b="0"/>
          <a:pathLst>
            <a:path>
              <a:moveTo>
                <a:pt x="0" y="0"/>
              </a:moveTo>
              <a:lnTo>
                <a:pt x="419478" y="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FB79B8D-BF97-4E73-85B0-030EFC9B9749}">
      <dsp:nvSpPr>
        <dsp:cNvPr id="0" name=""/>
        <dsp:cNvSpPr/>
      </dsp:nvSpPr>
      <dsp:spPr>
        <a:xfrm>
          <a:off x="6742893" y="1601485"/>
          <a:ext cx="0" cy="471025"/>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521D38D4-6228-4A73-9CB9-D67AAEEAE758}">
      <dsp:nvSpPr>
        <dsp:cNvPr id="0" name=""/>
        <dsp:cNvSpPr/>
      </dsp:nvSpPr>
      <dsp:spPr>
        <a:xfrm>
          <a:off x="6695791" y="1507279"/>
          <a:ext cx="94205" cy="942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50A74B-A11F-4338-8CA8-5AAF71F4DDFA}">
      <dsp:nvSpPr>
        <dsp:cNvPr id="0" name=""/>
        <dsp:cNvSpPr/>
      </dsp:nvSpPr>
      <dsp:spPr>
        <a:xfrm>
          <a:off x="7701701" y="2072510"/>
          <a:ext cx="1078658" cy="565230"/>
        </a:xfrm>
        <a:prstGeom prst="hexagon">
          <a:avLst>
            <a:gd name="adj" fmla="val 40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Nov. 2020</a:t>
          </a:r>
        </a:p>
      </dsp:txBody>
      <dsp:txXfrm>
        <a:off x="7866953" y="2159104"/>
        <a:ext cx="748154" cy="392042"/>
      </dsp:txXfrm>
    </dsp:sp>
    <dsp:sp modelId="{038579C2-A4F9-470C-9AF2-1AC4BDDF9159}">
      <dsp:nvSpPr>
        <dsp:cNvPr id="0" name=""/>
        <dsp:cNvSpPr/>
      </dsp:nvSpPr>
      <dsp:spPr>
        <a:xfrm>
          <a:off x="7491961" y="3202969"/>
          <a:ext cx="1498136" cy="1507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t" anchorCtr="1">
          <a:noAutofit/>
        </a:bodyPr>
        <a:lstStyle/>
        <a:p>
          <a:pPr marL="0" lvl="0" indent="0" algn="ctr" defTabSz="488950">
            <a:lnSpc>
              <a:spcPct val="90000"/>
            </a:lnSpc>
            <a:spcBef>
              <a:spcPct val="0"/>
            </a:spcBef>
            <a:spcAft>
              <a:spcPct val="35000"/>
            </a:spcAft>
            <a:buNone/>
          </a:pPr>
          <a:r>
            <a:rPr lang="en-US" sz="1100" kern="1200" dirty="0"/>
            <a:t>Policy of seizing all phones paused.</a:t>
          </a:r>
        </a:p>
      </dsp:txBody>
      <dsp:txXfrm>
        <a:off x="7491961" y="3202969"/>
        <a:ext cx="1498136" cy="1507280"/>
      </dsp:txXfrm>
    </dsp:sp>
    <dsp:sp modelId="{D0E02E91-5D7A-49B0-A848-EC4475EE048C}">
      <dsp:nvSpPr>
        <dsp:cNvPr id="0" name=""/>
        <dsp:cNvSpPr/>
      </dsp:nvSpPr>
      <dsp:spPr>
        <a:xfrm>
          <a:off x="8780359" y="2355125"/>
          <a:ext cx="419478" cy="0"/>
        </a:xfrm>
        <a:custGeom>
          <a:avLst/>
          <a:gdLst/>
          <a:ahLst/>
          <a:cxnLst/>
          <a:rect l="0" t="0" r="0" b="0"/>
          <a:pathLst>
            <a:path>
              <a:moveTo>
                <a:pt x="0" y="0"/>
              </a:moveTo>
              <a:lnTo>
                <a:pt x="419478" y="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8202155-39BE-46D1-AB60-5E40712386C1}">
      <dsp:nvSpPr>
        <dsp:cNvPr id="0" name=""/>
        <dsp:cNvSpPr/>
      </dsp:nvSpPr>
      <dsp:spPr>
        <a:xfrm>
          <a:off x="8241030" y="2637739"/>
          <a:ext cx="0" cy="471025"/>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F7E884C0-A60B-4585-9EE3-348F929F5F12}">
      <dsp:nvSpPr>
        <dsp:cNvPr id="0" name=""/>
        <dsp:cNvSpPr/>
      </dsp:nvSpPr>
      <dsp:spPr>
        <a:xfrm>
          <a:off x="8193927" y="3108764"/>
          <a:ext cx="94205" cy="942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D5A579-8868-4EBC-9102-2CBC65B20143}">
      <dsp:nvSpPr>
        <dsp:cNvPr id="0" name=""/>
        <dsp:cNvSpPr/>
      </dsp:nvSpPr>
      <dsp:spPr>
        <a:xfrm rot="10800000">
          <a:off x="9199837" y="2072510"/>
          <a:ext cx="1078658" cy="565230"/>
        </a:xfrm>
        <a:prstGeom prst="homePlate">
          <a:avLst>
            <a:gd name="adj" fmla="val 4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488950">
            <a:lnSpc>
              <a:spcPct val="90000"/>
            </a:lnSpc>
            <a:spcBef>
              <a:spcPct val="0"/>
            </a:spcBef>
            <a:spcAft>
              <a:spcPct val="35000"/>
            </a:spcAft>
            <a:buNone/>
          </a:pPr>
          <a:r>
            <a:rPr lang="en-US" sz="1100" kern="1200" dirty="0"/>
            <a:t>Feb. 2021</a:t>
          </a:r>
        </a:p>
      </dsp:txBody>
      <dsp:txXfrm rot="10800000">
        <a:off x="9312883" y="2072510"/>
        <a:ext cx="965612" cy="565230"/>
      </dsp:txXfrm>
    </dsp:sp>
    <dsp:sp modelId="{195FAFE3-4668-48B4-9EF4-FD7A298A8F95}">
      <dsp:nvSpPr>
        <dsp:cNvPr id="0" name=""/>
        <dsp:cNvSpPr/>
      </dsp:nvSpPr>
      <dsp:spPr>
        <a:xfrm>
          <a:off x="8990098" y="0"/>
          <a:ext cx="1498136" cy="1507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anchor="b" anchorCtr="1">
          <a:noAutofit/>
        </a:bodyPr>
        <a:lstStyle/>
        <a:p>
          <a:pPr marL="0" lvl="0" indent="0" algn="ctr" defTabSz="488950">
            <a:lnSpc>
              <a:spcPct val="90000"/>
            </a:lnSpc>
            <a:spcBef>
              <a:spcPct val="0"/>
            </a:spcBef>
            <a:spcAft>
              <a:spcPct val="35000"/>
            </a:spcAft>
            <a:buNone/>
          </a:pPr>
          <a:r>
            <a:rPr lang="en-US" sz="1100" kern="1200" dirty="0"/>
            <a:t>Interim position of pausing phone seizure adopted as final in February 2021.</a:t>
          </a:r>
        </a:p>
      </dsp:txBody>
      <dsp:txXfrm>
        <a:off x="8990098" y="0"/>
        <a:ext cx="1498136" cy="1507280"/>
      </dsp:txXfrm>
    </dsp:sp>
    <dsp:sp modelId="{77BDA0BD-C726-4571-9FDD-734787B69DFB}">
      <dsp:nvSpPr>
        <dsp:cNvPr id="0" name=""/>
        <dsp:cNvSpPr/>
      </dsp:nvSpPr>
      <dsp:spPr>
        <a:xfrm>
          <a:off x="9739166" y="1601485"/>
          <a:ext cx="0" cy="471025"/>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5910813F-8DEE-4C73-85BC-26C0C7F6A89E}">
      <dsp:nvSpPr>
        <dsp:cNvPr id="0" name=""/>
        <dsp:cNvSpPr/>
      </dsp:nvSpPr>
      <dsp:spPr>
        <a:xfrm>
          <a:off x="9692063" y="1507279"/>
          <a:ext cx="94205" cy="942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EDF361-76AA-435A-94DB-F2C3B761CB3B}">
      <dsp:nvSpPr>
        <dsp:cNvPr id="0" name=""/>
        <dsp:cNvSpPr/>
      </dsp:nvSpPr>
      <dsp:spPr>
        <a:xfrm>
          <a:off x="0" y="1844702"/>
          <a:ext cx="10927829" cy="0"/>
        </a:xfrm>
        <a:prstGeom prst="line">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BC27AACF-ADD2-4223-A2BA-5770A0C28A24}">
      <dsp:nvSpPr>
        <dsp:cNvPr id="0" name=""/>
        <dsp:cNvSpPr/>
      </dsp:nvSpPr>
      <dsp:spPr>
        <a:xfrm rot="8100000">
          <a:off x="64014" y="425131"/>
          <a:ext cx="271315" cy="271315"/>
        </a:xfrm>
        <a:prstGeom prst="teardrop">
          <a:avLst>
            <a:gd name="adj" fmla="val 11500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F791FE-5503-4848-886B-CAFC51809635}">
      <dsp:nvSpPr>
        <dsp:cNvPr id="0" name=""/>
        <dsp:cNvSpPr/>
      </dsp:nvSpPr>
      <dsp:spPr>
        <a:xfrm>
          <a:off x="94155" y="455272"/>
          <a:ext cx="211033" cy="2110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26905A1B-884F-4333-A653-349AE86FAC02}">
      <dsp:nvSpPr>
        <dsp:cNvPr id="0" name=""/>
        <dsp:cNvSpPr/>
      </dsp:nvSpPr>
      <dsp:spPr>
        <a:xfrm>
          <a:off x="391521" y="752638"/>
          <a:ext cx="2444674" cy="10920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9850" rIns="69850" bIns="104775" numCol="1" spcCol="1270" anchor="t" anchorCtr="0">
          <a:noAutofit/>
        </a:bodyPr>
        <a:lstStyle/>
        <a:p>
          <a:pPr marL="0" lvl="0" indent="0" algn="l" defTabSz="488950">
            <a:lnSpc>
              <a:spcPct val="90000"/>
            </a:lnSpc>
            <a:spcBef>
              <a:spcPct val="0"/>
            </a:spcBef>
            <a:spcAft>
              <a:spcPct val="35000"/>
            </a:spcAft>
            <a:buNone/>
          </a:pPr>
          <a:r>
            <a:rPr lang="en-US" sz="1100" kern="1200" dirty="0"/>
            <a:t>GJ sent PAPs for 10 claimants who had arrived between 30 July and 18 August 2020 (including HM). Asserted in the PAPS that the SSHD was operating a blanket policy/practice and DPA arguments made.</a:t>
          </a:r>
        </a:p>
      </dsp:txBody>
      <dsp:txXfrm>
        <a:off x="391521" y="752638"/>
        <a:ext cx="2444674" cy="1092063"/>
      </dsp:txXfrm>
    </dsp:sp>
    <dsp:sp modelId="{E8A2B3BB-3495-4478-8F14-BDA415A5F95D}">
      <dsp:nvSpPr>
        <dsp:cNvPr id="0" name=""/>
        <dsp:cNvSpPr/>
      </dsp:nvSpPr>
      <dsp:spPr>
        <a:xfrm>
          <a:off x="391521" y="368940"/>
          <a:ext cx="2444674" cy="383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95250" bIns="0" numCol="1" spcCol="1270" anchor="ctr" anchorCtr="0">
          <a:noAutofit/>
        </a:bodyPr>
        <a:lstStyle/>
        <a:p>
          <a:pPr marL="0" lvl="0" indent="0" algn="l" defTabSz="666750">
            <a:lnSpc>
              <a:spcPct val="90000"/>
            </a:lnSpc>
            <a:spcBef>
              <a:spcPct val="0"/>
            </a:spcBef>
            <a:spcAft>
              <a:spcPct val="35000"/>
            </a:spcAft>
            <a:buNone/>
            <a:defRPr b="1"/>
          </a:pPr>
          <a:r>
            <a:rPr lang="en-US" sz="1500" kern="1200"/>
            <a:t>27 Nov. – 9 Dec. 2020</a:t>
          </a:r>
        </a:p>
      </dsp:txBody>
      <dsp:txXfrm>
        <a:off x="391521" y="368940"/>
        <a:ext cx="2444674" cy="383698"/>
      </dsp:txXfrm>
    </dsp:sp>
    <dsp:sp modelId="{71A2C661-D5A5-4866-B3D0-B56C6D052521}">
      <dsp:nvSpPr>
        <dsp:cNvPr id="0" name=""/>
        <dsp:cNvSpPr/>
      </dsp:nvSpPr>
      <dsp:spPr>
        <a:xfrm>
          <a:off x="199672" y="752638"/>
          <a:ext cx="0" cy="1092063"/>
        </a:xfrm>
        <a:prstGeom prst="line">
          <a:avLst/>
        </a:prstGeom>
        <a:noFill/>
        <a:ln w="1270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DB231D3B-FC9F-43C8-BA69-CD998FED6ABE}">
      <dsp:nvSpPr>
        <dsp:cNvPr id="0" name=""/>
        <dsp:cNvSpPr/>
      </dsp:nvSpPr>
      <dsp:spPr>
        <a:xfrm>
          <a:off x="165139" y="1810169"/>
          <a:ext cx="69065" cy="69065"/>
        </a:xfrm>
        <a:prstGeom prst="ellipse">
          <a:avLst/>
        </a:prstGeom>
        <a:solidFill>
          <a:schemeClr val="accent2">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DD2271-2B0D-41AA-AB1B-A1019287B9D1}">
      <dsp:nvSpPr>
        <dsp:cNvPr id="0" name=""/>
        <dsp:cNvSpPr/>
      </dsp:nvSpPr>
      <dsp:spPr>
        <a:xfrm rot="18900000">
          <a:off x="1536710" y="2992957"/>
          <a:ext cx="271315" cy="271315"/>
        </a:xfrm>
        <a:prstGeom prst="teardrop">
          <a:avLst>
            <a:gd name="adj" fmla="val 115000"/>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CED577-6313-4DB8-88AB-383E43C2BA8A}">
      <dsp:nvSpPr>
        <dsp:cNvPr id="0" name=""/>
        <dsp:cNvSpPr/>
      </dsp:nvSpPr>
      <dsp:spPr>
        <a:xfrm>
          <a:off x="1566851" y="3023098"/>
          <a:ext cx="211033" cy="2110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E089EA48-E223-4E23-B220-C8E88FD99904}">
      <dsp:nvSpPr>
        <dsp:cNvPr id="0" name=""/>
        <dsp:cNvSpPr/>
      </dsp:nvSpPr>
      <dsp:spPr>
        <a:xfrm>
          <a:off x="1864217" y="1844702"/>
          <a:ext cx="2444674" cy="10920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04775" rIns="0" bIns="69850" numCol="1" spcCol="1270" anchor="b" anchorCtr="0">
          <a:noAutofit/>
        </a:bodyPr>
        <a:lstStyle/>
        <a:p>
          <a:pPr marL="0" lvl="0" indent="0" algn="l" defTabSz="488950">
            <a:lnSpc>
              <a:spcPct val="90000"/>
            </a:lnSpc>
            <a:spcBef>
              <a:spcPct val="0"/>
            </a:spcBef>
            <a:spcAft>
              <a:spcPct val="35000"/>
            </a:spcAft>
            <a:buNone/>
          </a:pPr>
          <a:r>
            <a:rPr lang="en-US" sz="1100" kern="1200" dirty="0"/>
            <a:t>PAP letters sent by DPG for MA and KH who had arrived between 28 April and 8 May 2020 raising similar legal points as GJ claims.</a:t>
          </a:r>
        </a:p>
      </dsp:txBody>
      <dsp:txXfrm>
        <a:off x="1864217" y="1844702"/>
        <a:ext cx="2444674" cy="1092063"/>
      </dsp:txXfrm>
    </dsp:sp>
    <dsp:sp modelId="{6BB1B526-CD38-42C9-8D2E-6EC244DD6087}">
      <dsp:nvSpPr>
        <dsp:cNvPr id="0" name=""/>
        <dsp:cNvSpPr/>
      </dsp:nvSpPr>
      <dsp:spPr>
        <a:xfrm>
          <a:off x="1864217" y="2936766"/>
          <a:ext cx="2444674" cy="383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95250" bIns="0" numCol="1" spcCol="1270" anchor="ctr" anchorCtr="0">
          <a:noAutofit/>
        </a:bodyPr>
        <a:lstStyle/>
        <a:p>
          <a:pPr marL="0" lvl="0" indent="0" algn="l" defTabSz="666750">
            <a:lnSpc>
              <a:spcPct val="90000"/>
            </a:lnSpc>
            <a:spcBef>
              <a:spcPct val="0"/>
            </a:spcBef>
            <a:spcAft>
              <a:spcPct val="35000"/>
            </a:spcAft>
            <a:buNone/>
            <a:defRPr b="1"/>
          </a:pPr>
          <a:r>
            <a:rPr lang="en-US" sz="1500" kern="1200"/>
            <a:t>18 Dec. 2020</a:t>
          </a:r>
        </a:p>
      </dsp:txBody>
      <dsp:txXfrm>
        <a:off x="1864217" y="2936766"/>
        <a:ext cx="2444674" cy="383698"/>
      </dsp:txXfrm>
    </dsp:sp>
    <dsp:sp modelId="{558D686A-7F1D-44EF-ACD9-8950CB9F87A4}">
      <dsp:nvSpPr>
        <dsp:cNvPr id="0" name=""/>
        <dsp:cNvSpPr/>
      </dsp:nvSpPr>
      <dsp:spPr>
        <a:xfrm>
          <a:off x="1672368" y="1844702"/>
          <a:ext cx="0" cy="1092063"/>
        </a:xfrm>
        <a:prstGeom prst="line">
          <a:avLst/>
        </a:prstGeom>
        <a:noFill/>
        <a:ln w="12700" cap="flat" cmpd="sng" algn="ctr">
          <a:solidFill>
            <a:schemeClr val="accent2">
              <a:hueOff val="-291073"/>
              <a:satOff val="-16786"/>
              <a:lumOff val="1726"/>
              <a:alphaOff val="0"/>
            </a:schemeClr>
          </a:solidFill>
          <a:prstDash val="dash"/>
          <a:miter lim="800000"/>
        </a:ln>
        <a:effectLst/>
      </dsp:spPr>
      <dsp:style>
        <a:lnRef idx="1">
          <a:scrgbClr r="0" g="0" b="0"/>
        </a:lnRef>
        <a:fillRef idx="0">
          <a:scrgbClr r="0" g="0" b="0"/>
        </a:fillRef>
        <a:effectRef idx="0">
          <a:scrgbClr r="0" g="0" b="0"/>
        </a:effectRef>
        <a:fontRef idx="minor"/>
      </dsp:style>
    </dsp:sp>
    <dsp:sp modelId="{9FE3044D-AEE4-450C-ACC8-45A7361C15E3}">
      <dsp:nvSpPr>
        <dsp:cNvPr id="0" name=""/>
        <dsp:cNvSpPr/>
      </dsp:nvSpPr>
      <dsp:spPr>
        <a:xfrm>
          <a:off x="1637835" y="1810169"/>
          <a:ext cx="69065" cy="69065"/>
        </a:xfrm>
        <a:prstGeom prst="ellipse">
          <a:avLst/>
        </a:prstGeom>
        <a:solidFill>
          <a:schemeClr val="accent2">
            <a:hueOff val="-291073"/>
            <a:satOff val="-16786"/>
            <a:lumOff val="1726"/>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ADF914-9354-47F9-8D88-1410E119B9A2}">
      <dsp:nvSpPr>
        <dsp:cNvPr id="0" name=""/>
        <dsp:cNvSpPr/>
      </dsp:nvSpPr>
      <dsp:spPr>
        <a:xfrm rot="8100000">
          <a:off x="3009406" y="425131"/>
          <a:ext cx="271315" cy="271315"/>
        </a:xfrm>
        <a:prstGeom prst="teardrop">
          <a:avLst>
            <a:gd name="adj" fmla="val 115000"/>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A3F6AD-4E54-448C-B901-4DFF735B4DCB}">
      <dsp:nvSpPr>
        <dsp:cNvPr id="0" name=""/>
        <dsp:cNvSpPr/>
      </dsp:nvSpPr>
      <dsp:spPr>
        <a:xfrm>
          <a:off x="3039547" y="455272"/>
          <a:ext cx="211033" cy="2110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05DDA76D-43A8-4DDA-8C91-351C294414B1}">
      <dsp:nvSpPr>
        <dsp:cNvPr id="0" name=""/>
        <dsp:cNvSpPr/>
      </dsp:nvSpPr>
      <dsp:spPr>
        <a:xfrm>
          <a:off x="3336913" y="752638"/>
          <a:ext cx="2444674" cy="10920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9850" rIns="69850" bIns="104775" numCol="1" spcCol="1270" anchor="t" anchorCtr="0">
          <a:noAutofit/>
        </a:bodyPr>
        <a:lstStyle/>
        <a:p>
          <a:pPr marL="0" lvl="0" indent="0" algn="l" defTabSz="488950">
            <a:lnSpc>
              <a:spcPct val="90000"/>
            </a:lnSpc>
            <a:spcBef>
              <a:spcPct val="0"/>
            </a:spcBef>
            <a:spcAft>
              <a:spcPct val="35000"/>
            </a:spcAft>
            <a:buNone/>
          </a:pPr>
          <a:r>
            <a:rPr lang="en-US" sz="1100" kern="1200" dirty="0"/>
            <a:t>Claims issued protectively by GJ for 5 claimants. </a:t>
          </a:r>
        </a:p>
      </dsp:txBody>
      <dsp:txXfrm>
        <a:off x="3336913" y="752638"/>
        <a:ext cx="2444674" cy="1092063"/>
      </dsp:txXfrm>
    </dsp:sp>
    <dsp:sp modelId="{8C2A2D81-E2AC-462D-9525-0544D6B1FF8F}">
      <dsp:nvSpPr>
        <dsp:cNvPr id="0" name=""/>
        <dsp:cNvSpPr/>
      </dsp:nvSpPr>
      <dsp:spPr>
        <a:xfrm>
          <a:off x="3336913" y="368940"/>
          <a:ext cx="2444674" cy="383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95250" bIns="0" numCol="1" spcCol="1270" anchor="ctr" anchorCtr="0">
          <a:noAutofit/>
        </a:bodyPr>
        <a:lstStyle/>
        <a:p>
          <a:pPr marL="0" lvl="0" indent="0" algn="l" defTabSz="666750">
            <a:lnSpc>
              <a:spcPct val="90000"/>
            </a:lnSpc>
            <a:spcBef>
              <a:spcPct val="0"/>
            </a:spcBef>
            <a:spcAft>
              <a:spcPct val="35000"/>
            </a:spcAft>
            <a:buNone/>
            <a:defRPr b="1"/>
          </a:pPr>
          <a:r>
            <a:rPr lang="en-US" sz="1500" kern="1200"/>
            <a:t>21 Dec. 2020</a:t>
          </a:r>
        </a:p>
      </dsp:txBody>
      <dsp:txXfrm>
        <a:off x="3336913" y="368940"/>
        <a:ext cx="2444674" cy="383698"/>
      </dsp:txXfrm>
    </dsp:sp>
    <dsp:sp modelId="{AA3E28FF-DF3B-443C-9CC2-7AC7DA301265}">
      <dsp:nvSpPr>
        <dsp:cNvPr id="0" name=""/>
        <dsp:cNvSpPr/>
      </dsp:nvSpPr>
      <dsp:spPr>
        <a:xfrm>
          <a:off x="3145063" y="752638"/>
          <a:ext cx="0" cy="1092063"/>
        </a:xfrm>
        <a:prstGeom prst="line">
          <a:avLst/>
        </a:prstGeom>
        <a:noFill/>
        <a:ln w="12700" cap="flat" cmpd="sng" algn="ctr">
          <a:solidFill>
            <a:schemeClr val="accent2">
              <a:hueOff val="-582145"/>
              <a:satOff val="-33571"/>
              <a:lumOff val="3451"/>
              <a:alphaOff val="0"/>
            </a:schemeClr>
          </a:solidFill>
          <a:prstDash val="dash"/>
          <a:miter lim="800000"/>
        </a:ln>
        <a:effectLst/>
      </dsp:spPr>
      <dsp:style>
        <a:lnRef idx="1">
          <a:scrgbClr r="0" g="0" b="0"/>
        </a:lnRef>
        <a:fillRef idx="0">
          <a:scrgbClr r="0" g="0" b="0"/>
        </a:fillRef>
        <a:effectRef idx="0">
          <a:scrgbClr r="0" g="0" b="0"/>
        </a:effectRef>
        <a:fontRef idx="minor"/>
      </dsp:style>
    </dsp:sp>
    <dsp:sp modelId="{6A5E2C9A-C48A-4509-B27F-D022110AAA2A}">
      <dsp:nvSpPr>
        <dsp:cNvPr id="0" name=""/>
        <dsp:cNvSpPr/>
      </dsp:nvSpPr>
      <dsp:spPr>
        <a:xfrm>
          <a:off x="3110531" y="1810169"/>
          <a:ext cx="69065" cy="69065"/>
        </a:xfrm>
        <a:prstGeom prst="ellipse">
          <a:avLst/>
        </a:prstGeom>
        <a:solidFill>
          <a:schemeClr val="accent2">
            <a:hueOff val="-582145"/>
            <a:satOff val="-33571"/>
            <a:lumOff val="3451"/>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0A4ED3-9ACE-431F-A36E-08AE0980305A}">
      <dsp:nvSpPr>
        <dsp:cNvPr id="0" name=""/>
        <dsp:cNvSpPr/>
      </dsp:nvSpPr>
      <dsp:spPr>
        <a:xfrm rot="18900000">
          <a:off x="4482101" y="2992957"/>
          <a:ext cx="271315" cy="271315"/>
        </a:xfrm>
        <a:prstGeom prst="teardrop">
          <a:avLst>
            <a:gd name="adj" fmla="val 115000"/>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591E0E-C5DA-4FA4-B60E-CE3886F51430}">
      <dsp:nvSpPr>
        <dsp:cNvPr id="0" name=""/>
        <dsp:cNvSpPr/>
      </dsp:nvSpPr>
      <dsp:spPr>
        <a:xfrm>
          <a:off x="4512242" y="3023098"/>
          <a:ext cx="211033" cy="2110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681202A5-0044-424A-BBDB-7CAF1538EC75}">
      <dsp:nvSpPr>
        <dsp:cNvPr id="0" name=""/>
        <dsp:cNvSpPr/>
      </dsp:nvSpPr>
      <dsp:spPr>
        <a:xfrm>
          <a:off x="4809608" y="1844702"/>
          <a:ext cx="2444674" cy="10920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04775" rIns="0" bIns="69850" numCol="1" spcCol="1270" anchor="b" anchorCtr="0">
          <a:noAutofit/>
        </a:bodyPr>
        <a:lstStyle/>
        <a:p>
          <a:pPr marL="0" lvl="0" indent="0" algn="l" defTabSz="488950">
            <a:lnSpc>
              <a:spcPct val="90000"/>
            </a:lnSpc>
            <a:spcBef>
              <a:spcPct val="0"/>
            </a:spcBef>
            <a:spcAft>
              <a:spcPct val="35000"/>
            </a:spcAft>
            <a:buNone/>
          </a:pPr>
          <a:r>
            <a:rPr lang="en-US" sz="1100" kern="1200"/>
            <a:t>Phones returned to 9 of the 10 GJ clients</a:t>
          </a:r>
        </a:p>
      </dsp:txBody>
      <dsp:txXfrm>
        <a:off x="4809608" y="1844702"/>
        <a:ext cx="2444674" cy="1092063"/>
      </dsp:txXfrm>
    </dsp:sp>
    <dsp:sp modelId="{ACE842B0-F0D8-47B6-A63D-217229C3AEF4}">
      <dsp:nvSpPr>
        <dsp:cNvPr id="0" name=""/>
        <dsp:cNvSpPr/>
      </dsp:nvSpPr>
      <dsp:spPr>
        <a:xfrm>
          <a:off x="4809608" y="2936766"/>
          <a:ext cx="2444674" cy="383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95250" bIns="0" numCol="1" spcCol="1270" anchor="ctr" anchorCtr="0">
          <a:noAutofit/>
        </a:bodyPr>
        <a:lstStyle/>
        <a:p>
          <a:pPr marL="0" lvl="0" indent="0" algn="l" defTabSz="666750">
            <a:lnSpc>
              <a:spcPct val="90000"/>
            </a:lnSpc>
            <a:spcBef>
              <a:spcPct val="0"/>
            </a:spcBef>
            <a:spcAft>
              <a:spcPct val="35000"/>
            </a:spcAft>
            <a:buNone/>
            <a:defRPr b="1"/>
          </a:pPr>
          <a:r>
            <a:rPr lang="en-US" sz="1500" kern="1200"/>
            <a:t>29–30 Dec. 2020</a:t>
          </a:r>
        </a:p>
      </dsp:txBody>
      <dsp:txXfrm>
        <a:off x="4809608" y="2936766"/>
        <a:ext cx="2444674" cy="383698"/>
      </dsp:txXfrm>
    </dsp:sp>
    <dsp:sp modelId="{9F31B50F-EB64-49DD-8E2E-BB56ABB71E91}">
      <dsp:nvSpPr>
        <dsp:cNvPr id="0" name=""/>
        <dsp:cNvSpPr/>
      </dsp:nvSpPr>
      <dsp:spPr>
        <a:xfrm>
          <a:off x="4617759" y="1844702"/>
          <a:ext cx="0" cy="1092063"/>
        </a:xfrm>
        <a:prstGeom prst="line">
          <a:avLst/>
        </a:prstGeom>
        <a:noFill/>
        <a:ln w="12700" cap="flat" cmpd="sng" algn="ctr">
          <a:solidFill>
            <a:schemeClr val="accent2">
              <a:hueOff val="-873218"/>
              <a:satOff val="-50357"/>
              <a:lumOff val="5177"/>
              <a:alphaOff val="0"/>
            </a:schemeClr>
          </a:solidFill>
          <a:prstDash val="dash"/>
          <a:miter lim="800000"/>
        </a:ln>
        <a:effectLst/>
      </dsp:spPr>
      <dsp:style>
        <a:lnRef idx="1">
          <a:scrgbClr r="0" g="0" b="0"/>
        </a:lnRef>
        <a:fillRef idx="0">
          <a:scrgbClr r="0" g="0" b="0"/>
        </a:fillRef>
        <a:effectRef idx="0">
          <a:scrgbClr r="0" g="0" b="0"/>
        </a:effectRef>
        <a:fontRef idx="minor"/>
      </dsp:style>
    </dsp:sp>
    <dsp:sp modelId="{4F9EC922-9592-4F46-8490-212A8583D0DC}">
      <dsp:nvSpPr>
        <dsp:cNvPr id="0" name=""/>
        <dsp:cNvSpPr/>
      </dsp:nvSpPr>
      <dsp:spPr>
        <a:xfrm>
          <a:off x="4583226" y="1810169"/>
          <a:ext cx="69065" cy="69065"/>
        </a:xfrm>
        <a:prstGeom prst="ellipse">
          <a:avLst/>
        </a:prstGeom>
        <a:solidFill>
          <a:schemeClr val="accent2">
            <a:hueOff val="-873218"/>
            <a:satOff val="-50357"/>
            <a:lumOff val="5177"/>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B3EB1B-82AF-45C9-9611-09FD82BFED18}">
      <dsp:nvSpPr>
        <dsp:cNvPr id="0" name=""/>
        <dsp:cNvSpPr/>
      </dsp:nvSpPr>
      <dsp:spPr>
        <a:xfrm rot="8100000">
          <a:off x="6131603" y="425131"/>
          <a:ext cx="271315" cy="271315"/>
        </a:xfrm>
        <a:prstGeom prst="teardrop">
          <a:avLst>
            <a:gd name="adj" fmla="val 115000"/>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E04ED2-EF7F-4547-967D-BBF5B40C45BE}">
      <dsp:nvSpPr>
        <dsp:cNvPr id="0" name=""/>
        <dsp:cNvSpPr/>
      </dsp:nvSpPr>
      <dsp:spPr>
        <a:xfrm>
          <a:off x="6161744" y="455272"/>
          <a:ext cx="211033" cy="2110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E22F8E5F-2801-4C89-9948-73C16655C40C}">
      <dsp:nvSpPr>
        <dsp:cNvPr id="0" name=""/>
        <dsp:cNvSpPr/>
      </dsp:nvSpPr>
      <dsp:spPr>
        <a:xfrm>
          <a:off x="6576791" y="813022"/>
          <a:ext cx="3557981" cy="8574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9850" rIns="69850" bIns="104775" numCol="1" spcCol="1270" anchor="t" anchorCtr="0">
          <a:noAutofit/>
        </a:bodyPr>
        <a:lstStyle/>
        <a:p>
          <a:pPr marL="0" lvl="0" indent="0" algn="l" defTabSz="488950">
            <a:lnSpc>
              <a:spcPct val="90000"/>
            </a:lnSpc>
            <a:spcBef>
              <a:spcPct val="0"/>
            </a:spcBef>
            <a:spcAft>
              <a:spcPct val="35000"/>
            </a:spcAft>
            <a:buNone/>
          </a:pPr>
          <a:r>
            <a:rPr lang="en-US" sz="1100" kern="1200" dirty="0"/>
            <a:t>SSHD PAP responses  to GJ claims assert that “</a:t>
          </a:r>
          <a:r>
            <a:rPr lang="en-US" sz="1100" i="1" kern="1200" dirty="0"/>
            <a:t>as a matter of fact devices are not seized in the case of every migrant who is searched</a:t>
          </a:r>
          <a:r>
            <a:rPr lang="en-US" sz="1100" kern="1200" dirty="0"/>
            <a:t>” and that the assertion that there was a blanket policy was </a:t>
          </a:r>
          <a:r>
            <a:rPr lang="en-US" sz="1100" i="1" kern="1200" dirty="0"/>
            <a:t>“based on anecdote and surmise</a:t>
          </a:r>
          <a:r>
            <a:rPr lang="en-US" sz="1100" kern="1200" dirty="0"/>
            <a:t>”.  Refused to provide disclosure sought, including relevant data protection documents</a:t>
          </a:r>
        </a:p>
        <a:p>
          <a:pPr marL="0" lvl="0" indent="0" algn="l" defTabSz="488950">
            <a:lnSpc>
              <a:spcPct val="90000"/>
            </a:lnSpc>
            <a:spcBef>
              <a:spcPct val="0"/>
            </a:spcBef>
            <a:spcAft>
              <a:spcPct val="35000"/>
            </a:spcAft>
            <a:buNone/>
          </a:pPr>
          <a:endParaRPr lang="en-US" sz="1100" kern="1200" dirty="0"/>
        </a:p>
      </dsp:txBody>
      <dsp:txXfrm>
        <a:off x="6576791" y="813022"/>
        <a:ext cx="3557981" cy="857499"/>
      </dsp:txXfrm>
    </dsp:sp>
    <dsp:sp modelId="{DA4AE2CC-2B2C-4DC9-91E3-8E60A38DE725}">
      <dsp:nvSpPr>
        <dsp:cNvPr id="0" name=""/>
        <dsp:cNvSpPr/>
      </dsp:nvSpPr>
      <dsp:spPr>
        <a:xfrm>
          <a:off x="6576791" y="353249"/>
          <a:ext cx="3557981" cy="3012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95250" bIns="0" numCol="1" spcCol="1270" anchor="ctr" anchorCtr="0">
          <a:noAutofit/>
        </a:bodyPr>
        <a:lstStyle/>
        <a:p>
          <a:pPr marL="0" lvl="0" indent="0" algn="l" defTabSz="666750">
            <a:lnSpc>
              <a:spcPct val="90000"/>
            </a:lnSpc>
            <a:spcBef>
              <a:spcPct val="0"/>
            </a:spcBef>
            <a:spcAft>
              <a:spcPct val="35000"/>
            </a:spcAft>
            <a:buNone/>
            <a:defRPr b="1"/>
          </a:pPr>
          <a:r>
            <a:rPr lang="en-US" sz="1500" kern="1200"/>
            <a:t>4 Jan. 2021</a:t>
          </a:r>
        </a:p>
      </dsp:txBody>
      <dsp:txXfrm>
        <a:off x="6576791" y="353249"/>
        <a:ext cx="3557981" cy="301283"/>
      </dsp:txXfrm>
    </dsp:sp>
    <dsp:sp modelId="{2845F652-64DC-481A-BB67-2066EBDE10F9}">
      <dsp:nvSpPr>
        <dsp:cNvPr id="0" name=""/>
        <dsp:cNvSpPr/>
      </dsp:nvSpPr>
      <dsp:spPr>
        <a:xfrm>
          <a:off x="6267261" y="752638"/>
          <a:ext cx="0" cy="1092063"/>
        </a:xfrm>
        <a:prstGeom prst="line">
          <a:avLst/>
        </a:prstGeom>
        <a:noFill/>
        <a:ln w="12700" cap="flat" cmpd="sng" algn="ctr">
          <a:solidFill>
            <a:schemeClr val="accent2">
              <a:hueOff val="-1164290"/>
              <a:satOff val="-67142"/>
              <a:lumOff val="6902"/>
              <a:alphaOff val="0"/>
            </a:schemeClr>
          </a:solidFill>
          <a:prstDash val="dash"/>
          <a:miter lim="800000"/>
        </a:ln>
        <a:effectLst/>
      </dsp:spPr>
      <dsp:style>
        <a:lnRef idx="1">
          <a:scrgbClr r="0" g="0" b="0"/>
        </a:lnRef>
        <a:fillRef idx="0">
          <a:scrgbClr r="0" g="0" b="0"/>
        </a:fillRef>
        <a:effectRef idx="0">
          <a:scrgbClr r="0" g="0" b="0"/>
        </a:effectRef>
        <a:fontRef idx="minor"/>
      </dsp:style>
    </dsp:sp>
    <dsp:sp modelId="{4AF6593D-D89C-4FB0-BD1D-A0A63A59F73A}">
      <dsp:nvSpPr>
        <dsp:cNvPr id="0" name=""/>
        <dsp:cNvSpPr/>
      </dsp:nvSpPr>
      <dsp:spPr>
        <a:xfrm>
          <a:off x="6232728" y="1810169"/>
          <a:ext cx="69065" cy="69065"/>
        </a:xfrm>
        <a:prstGeom prst="ellipse">
          <a:avLst/>
        </a:prstGeom>
        <a:solidFill>
          <a:schemeClr val="accent2">
            <a:hueOff val="-1164290"/>
            <a:satOff val="-67142"/>
            <a:lumOff val="6902"/>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10BA6A-0EFD-495F-999A-E0829FF42836}">
      <dsp:nvSpPr>
        <dsp:cNvPr id="0" name=""/>
        <dsp:cNvSpPr/>
      </dsp:nvSpPr>
      <dsp:spPr>
        <a:xfrm rot="18900000">
          <a:off x="8040083" y="2992957"/>
          <a:ext cx="271315" cy="271315"/>
        </a:xfrm>
        <a:prstGeom prst="teardrop">
          <a:avLst>
            <a:gd name="adj" fmla="val 115000"/>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C7941F-4B29-4125-B301-F40B453ACF19}">
      <dsp:nvSpPr>
        <dsp:cNvPr id="0" name=""/>
        <dsp:cNvSpPr/>
      </dsp:nvSpPr>
      <dsp:spPr>
        <a:xfrm>
          <a:off x="8070224" y="3023098"/>
          <a:ext cx="211033" cy="2110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0C25E075-EC8C-412A-8617-908BDADC8C65}">
      <dsp:nvSpPr>
        <dsp:cNvPr id="0" name=""/>
        <dsp:cNvSpPr/>
      </dsp:nvSpPr>
      <dsp:spPr>
        <a:xfrm>
          <a:off x="8367590" y="1844702"/>
          <a:ext cx="2436973" cy="10920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04775" rIns="0" bIns="69850" numCol="1" spcCol="1270" anchor="b" anchorCtr="0">
          <a:noAutofit/>
        </a:bodyPr>
        <a:lstStyle/>
        <a:p>
          <a:pPr marL="0" lvl="0" indent="0" algn="l" defTabSz="488950">
            <a:lnSpc>
              <a:spcPct val="90000"/>
            </a:lnSpc>
            <a:spcBef>
              <a:spcPct val="0"/>
            </a:spcBef>
            <a:spcAft>
              <a:spcPct val="35000"/>
            </a:spcAft>
            <a:buNone/>
          </a:pPr>
          <a:r>
            <a:rPr lang="en-US" sz="1100" kern="1200" dirty="0"/>
            <a:t>SSHD invites GJ claimants to withdraw all claims on the basis that they are academic since phones (save for WM’s) have been returned.</a:t>
          </a:r>
        </a:p>
      </dsp:txBody>
      <dsp:txXfrm>
        <a:off x="8367590" y="1844702"/>
        <a:ext cx="2436973" cy="1092063"/>
      </dsp:txXfrm>
    </dsp:sp>
    <dsp:sp modelId="{370FE385-93AD-42B4-8AEC-311DF8E982A4}">
      <dsp:nvSpPr>
        <dsp:cNvPr id="0" name=""/>
        <dsp:cNvSpPr/>
      </dsp:nvSpPr>
      <dsp:spPr>
        <a:xfrm>
          <a:off x="8367590" y="2936766"/>
          <a:ext cx="2436973" cy="383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95250" bIns="0" numCol="1" spcCol="1270" anchor="ctr" anchorCtr="0">
          <a:noAutofit/>
        </a:bodyPr>
        <a:lstStyle/>
        <a:p>
          <a:pPr marL="0" lvl="0" indent="0" algn="l" defTabSz="666750">
            <a:lnSpc>
              <a:spcPct val="90000"/>
            </a:lnSpc>
            <a:spcBef>
              <a:spcPct val="0"/>
            </a:spcBef>
            <a:spcAft>
              <a:spcPct val="35000"/>
            </a:spcAft>
            <a:buNone/>
            <a:defRPr b="1"/>
          </a:pPr>
          <a:r>
            <a:rPr lang="en-US" sz="1500" kern="1200"/>
            <a:t>6 Jan. 2021</a:t>
          </a:r>
        </a:p>
      </dsp:txBody>
      <dsp:txXfrm>
        <a:off x="8367590" y="2936766"/>
        <a:ext cx="2436973" cy="383698"/>
      </dsp:txXfrm>
    </dsp:sp>
    <dsp:sp modelId="{925C92FD-6C41-43DB-87A3-CCA8A0D8FEF5}">
      <dsp:nvSpPr>
        <dsp:cNvPr id="0" name=""/>
        <dsp:cNvSpPr/>
      </dsp:nvSpPr>
      <dsp:spPr>
        <a:xfrm>
          <a:off x="8175741" y="1844702"/>
          <a:ext cx="0" cy="1092063"/>
        </a:xfrm>
        <a:prstGeom prst="line">
          <a:avLst/>
        </a:prstGeom>
        <a:noFill/>
        <a:ln w="12700" cap="flat" cmpd="sng" algn="ctr">
          <a:solidFill>
            <a:schemeClr val="accent2">
              <a:hueOff val="-1455363"/>
              <a:satOff val="-83928"/>
              <a:lumOff val="8628"/>
              <a:alphaOff val="0"/>
            </a:schemeClr>
          </a:solidFill>
          <a:prstDash val="dash"/>
          <a:miter lim="800000"/>
        </a:ln>
        <a:effectLst/>
      </dsp:spPr>
      <dsp:style>
        <a:lnRef idx="1">
          <a:scrgbClr r="0" g="0" b="0"/>
        </a:lnRef>
        <a:fillRef idx="0">
          <a:scrgbClr r="0" g="0" b="0"/>
        </a:fillRef>
        <a:effectRef idx="0">
          <a:scrgbClr r="0" g="0" b="0"/>
        </a:effectRef>
        <a:fontRef idx="minor"/>
      </dsp:style>
    </dsp:sp>
    <dsp:sp modelId="{0C2DC4BD-AC9F-4EF8-9351-4A57515184C0}">
      <dsp:nvSpPr>
        <dsp:cNvPr id="0" name=""/>
        <dsp:cNvSpPr/>
      </dsp:nvSpPr>
      <dsp:spPr>
        <a:xfrm>
          <a:off x="8141208" y="1810169"/>
          <a:ext cx="69065" cy="69065"/>
        </a:xfrm>
        <a:prstGeom prst="ellipse">
          <a:avLst/>
        </a:prstGeom>
        <a:solidFill>
          <a:schemeClr val="accent2">
            <a:hueOff val="-1455363"/>
            <a:satOff val="-83928"/>
            <a:lumOff val="8628"/>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2BE1C3-B972-4A58-AA19-4846920A1670}">
      <dsp:nvSpPr>
        <dsp:cNvPr id="0" name=""/>
        <dsp:cNvSpPr/>
      </dsp:nvSpPr>
      <dsp:spPr>
        <a:xfrm>
          <a:off x="0" y="1844702"/>
          <a:ext cx="10927829" cy="0"/>
        </a:xfrm>
        <a:prstGeom prst="line">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3B1AAF2B-E365-43DF-AB8C-899253A4CF30}">
      <dsp:nvSpPr>
        <dsp:cNvPr id="0" name=""/>
        <dsp:cNvSpPr/>
      </dsp:nvSpPr>
      <dsp:spPr>
        <a:xfrm rot="8100000">
          <a:off x="57016" y="446589"/>
          <a:ext cx="271315" cy="271315"/>
        </a:xfrm>
        <a:prstGeom prst="teardrop">
          <a:avLst>
            <a:gd name="adj" fmla="val 11500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C22797F-E6F8-47FD-A79A-DDE15E257D8E}">
      <dsp:nvSpPr>
        <dsp:cNvPr id="0" name=""/>
        <dsp:cNvSpPr/>
      </dsp:nvSpPr>
      <dsp:spPr>
        <a:xfrm>
          <a:off x="87157" y="476729"/>
          <a:ext cx="211033" cy="2110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3927D335-CCA4-4D4E-8594-8FBB5B68E334}">
      <dsp:nvSpPr>
        <dsp:cNvPr id="0" name=""/>
        <dsp:cNvSpPr/>
      </dsp:nvSpPr>
      <dsp:spPr>
        <a:xfrm>
          <a:off x="384523" y="651954"/>
          <a:ext cx="3029271" cy="13363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3500" rIns="63500" bIns="95250" numCol="1" spcCol="1270" anchor="t" anchorCtr="0">
          <a:noAutofit/>
        </a:bodyPr>
        <a:lstStyle/>
        <a:p>
          <a:pPr marL="0" lvl="0" indent="0" algn="l" defTabSz="444500">
            <a:lnSpc>
              <a:spcPct val="90000"/>
            </a:lnSpc>
            <a:spcBef>
              <a:spcPct val="0"/>
            </a:spcBef>
            <a:spcAft>
              <a:spcPct val="35000"/>
            </a:spcAft>
            <a:buNone/>
          </a:pPr>
          <a:r>
            <a:rPr lang="en-US" sz="1000" kern="1200" dirty="0"/>
            <a:t>GJ write to the SSHD asking a series of questions designed to ascertain if there was a policy and stating this information was required pursuant to the duty of </a:t>
          </a:r>
          <a:r>
            <a:rPr lang="en-US" sz="1000" kern="1200" dirty="0" err="1"/>
            <a:t>candour</a:t>
          </a:r>
          <a:r>
            <a:rPr lang="en-US" sz="1000" kern="1200" dirty="0"/>
            <a:t>. Noted that the assertion that there was no blanket policy was very hard to reconcile with GJ clients’ experiences and publicly available information.</a:t>
          </a:r>
        </a:p>
        <a:p>
          <a:pPr marL="0" lvl="0" indent="0" algn="l" defTabSz="444500">
            <a:lnSpc>
              <a:spcPct val="90000"/>
            </a:lnSpc>
            <a:spcBef>
              <a:spcPct val="0"/>
            </a:spcBef>
            <a:spcAft>
              <a:spcPct val="35000"/>
            </a:spcAft>
            <a:buNone/>
          </a:pPr>
          <a:r>
            <a:rPr lang="en-US" sz="1000" kern="1200" dirty="0"/>
            <a:t> </a:t>
          </a:r>
        </a:p>
      </dsp:txBody>
      <dsp:txXfrm>
        <a:off x="384523" y="651954"/>
        <a:ext cx="3029271" cy="1336347"/>
      </dsp:txXfrm>
    </dsp:sp>
    <dsp:sp modelId="{7C3EEA0A-EAF6-4B95-BD50-803F1924F9FE}">
      <dsp:nvSpPr>
        <dsp:cNvPr id="0" name=""/>
        <dsp:cNvSpPr/>
      </dsp:nvSpPr>
      <dsp:spPr>
        <a:xfrm>
          <a:off x="384523" y="347483"/>
          <a:ext cx="3029271" cy="469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a:t>6 Jan. 2021</a:t>
          </a:r>
        </a:p>
      </dsp:txBody>
      <dsp:txXfrm>
        <a:off x="384523" y="347483"/>
        <a:ext cx="3029271" cy="469527"/>
      </dsp:txXfrm>
    </dsp:sp>
    <dsp:sp modelId="{137CB9B9-5E88-4FBE-AC7F-8D2C2231BBF5}">
      <dsp:nvSpPr>
        <dsp:cNvPr id="0" name=""/>
        <dsp:cNvSpPr/>
      </dsp:nvSpPr>
      <dsp:spPr>
        <a:xfrm>
          <a:off x="192674" y="774095"/>
          <a:ext cx="0" cy="1092063"/>
        </a:xfrm>
        <a:prstGeom prst="line">
          <a:avLst/>
        </a:prstGeom>
        <a:noFill/>
        <a:ln w="1270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B67646E4-F023-46FE-ABA4-CF34C8641A2A}">
      <dsp:nvSpPr>
        <dsp:cNvPr id="0" name=""/>
        <dsp:cNvSpPr/>
      </dsp:nvSpPr>
      <dsp:spPr>
        <a:xfrm>
          <a:off x="158141" y="1831627"/>
          <a:ext cx="69065" cy="69065"/>
        </a:xfrm>
        <a:prstGeom prst="ellipse">
          <a:avLst/>
        </a:prstGeom>
        <a:solidFill>
          <a:schemeClr val="accent2">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3A9070-5662-4EB3-8488-D5BE178ADB30}">
      <dsp:nvSpPr>
        <dsp:cNvPr id="0" name=""/>
        <dsp:cNvSpPr/>
      </dsp:nvSpPr>
      <dsp:spPr>
        <a:xfrm rot="18900000">
          <a:off x="1881878" y="2992957"/>
          <a:ext cx="271315" cy="271315"/>
        </a:xfrm>
        <a:prstGeom prst="teardrop">
          <a:avLst>
            <a:gd name="adj" fmla="val 115000"/>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799969-D977-4135-9E79-8905837E2769}">
      <dsp:nvSpPr>
        <dsp:cNvPr id="0" name=""/>
        <dsp:cNvSpPr/>
      </dsp:nvSpPr>
      <dsp:spPr>
        <a:xfrm>
          <a:off x="1912019" y="3023098"/>
          <a:ext cx="211033" cy="2110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87D10C94-1638-489B-8205-30D51D6B41B7}">
      <dsp:nvSpPr>
        <dsp:cNvPr id="0" name=""/>
        <dsp:cNvSpPr/>
      </dsp:nvSpPr>
      <dsp:spPr>
        <a:xfrm>
          <a:off x="2209385" y="1844702"/>
          <a:ext cx="3029271" cy="10920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0" bIns="63500" numCol="1" spcCol="1270" anchor="b" anchorCtr="0">
          <a:noAutofit/>
        </a:bodyPr>
        <a:lstStyle/>
        <a:p>
          <a:pPr marL="0" lvl="0" indent="0" algn="l" defTabSz="444500">
            <a:lnSpc>
              <a:spcPct val="90000"/>
            </a:lnSpc>
            <a:spcBef>
              <a:spcPct val="0"/>
            </a:spcBef>
            <a:spcAft>
              <a:spcPct val="35000"/>
            </a:spcAft>
            <a:buNone/>
          </a:pPr>
          <a:r>
            <a:rPr lang="en-US" sz="1000" kern="1200" dirty="0"/>
            <a:t>GJ apply for permission to file Amended Grounds and remove 3 Claimants</a:t>
          </a:r>
        </a:p>
      </dsp:txBody>
      <dsp:txXfrm>
        <a:off x="2209385" y="1844702"/>
        <a:ext cx="3029271" cy="1092063"/>
      </dsp:txXfrm>
    </dsp:sp>
    <dsp:sp modelId="{741379A7-E1DA-44E3-BA72-EDBB0B0A99F9}">
      <dsp:nvSpPr>
        <dsp:cNvPr id="0" name=""/>
        <dsp:cNvSpPr/>
      </dsp:nvSpPr>
      <dsp:spPr>
        <a:xfrm>
          <a:off x="2209385" y="2936766"/>
          <a:ext cx="3029271" cy="383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a:t>13 Jan. 2021</a:t>
          </a:r>
        </a:p>
      </dsp:txBody>
      <dsp:txXfrm>
        <a:off x="2209385" y="2936766"/>
        <a:ext cx="3029271" cy="383698"/>
      </dsp:txXfrm>
    </dsp:sp>
    <dsp:sp modelId="{51964EB5-0D65-40D5-A0BB-1D9A7707CC5F}">
      <dsp:nvSpPr>
        <dsp:cNvPr id="0" name=""/>
        <dsp:cNvSpPr/>
      </dsp:nvSpPr>
      <dsp:spPr>
        <a:xfrm>
          <a:off x="2017536" y="1844702"/>
          <a:ext cx="0" cy="1092063"/>
        </a:xfrm>
        <a:prstGeom prst="line">
          <a:avLst/>
        </a:prstGeom>
        <a:noFill/>
        <a:ln w="12700" cap="flat" cmpd="sng" algn="ctr">
          <a:solidFill>
            <a:schemeClr val="accent2">
              <a:hueOff val="-363841"/>
              <a:satOff val="-20982"/>
              <a:lumOff val="2157"/>
              <a:alphaOff val="0"/>
            </a:schemeClr>
          </a:solidFill>
          <a:prstDash val="dash"/>
          <a:miter lim="800000"/>
        </a:ln>
        <a:effectLst/>
      </dsp:spPr>
      <dsp:style>
        <a:lnRef idx="1">
          <a:scrgbClr r="0" g="0" b="0"/>
        </a:lnRef>
        <a:fillRef idx="0">
          <a:scrgbClr r="0" g="0" b="0"/>
        </a:fillRef>
        <a:effectRef idx="0">
          <a:scrgbClr r="0" g="0" b="0"/>
        </a:effectRef>
        <a:fontRef idx="minor"/>
      </dsp:style>
    </dsp:sp>
    <dsp:sp modelId="{DF95EB80-93BA-404B-B212-E8D4E8752CEA}">
      <dsp:nvSpPr>
        <dsp:cNvPr id="0" name=""/>
        <dsp:cNvSpPr/>
      </dsp:nvSpPr>
      <dsp:spPr>
        <a:xfrm>
          <a:off x="1983003" y="1810169"/>
          <a:ext cx="69065" cy="69065"/>
        </a:xfrm>
        <a:prstGeom prst="ellipse">
          <a:avLst/>
        </a:prstGeom>
        <a:solidFill>
          <a:schemeClr val="accent2">
            <a:hueOff val="-363841"/>
            <a:satOff val="-20982"/>
            <a:lumOff val="2157"/>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BF48CD-8D75-419E-9E29-148832A1B74B}">
      <dsp:nvSpPr>
        <dsp:cNvPr id="0" name=""/>
        <dsp:cNvSpPr/>
      </dsp:nvSpPr>
      <dsp:spPr>
        <a:xfrm rot="8100000">
          <a:off x="3706740" y="425131"/>
          <a:ext cx="271315" cy="271315"/>
        </a:xfrm>
        <a:prstGeom prst="teardrop">
          <a:avLst>
            <a:gd name="adj" fmla="val 115000"/>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891911-9F32-4665-8B79-5B0698B17DFA}">
      <dsp:nvSpPr>
        <dsp:cNvPr id="0" name=""/>
        <dsp:cNvSpPr/>
      </dsp:nvSpPr>
      <dsp:spPr>
        <a:xfrm>
          <a:off x="3736881" y="455272"/>
          <a:ext cx="211033" cy="2110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DE968207-900D-40EB-AF62-D58E552846C9}">
      <dsp:nvSpPr>
        <dsp:cNvPr id="0" name=""/>
        <dsp:cNvSpPr/>
      </dsp:nvSpPr>
      <dsp:spPr>
        <a:xfrm>
          <a:off x="4034247" y="752638"/>
          <a:ext cx="3029271" cy="10920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3500" rIns="63500" bIns="95250" numCol="1" spcCol="1270" anchor="t" anchorCtr="0">
          <a:noAutofit/>
        </a:bodyPr>
        <a:lstStyle/>
        <a:p>
          <a:pPr marL="0" lvl="0" indent="0" algn="l" defTabSz="444500">
            <a:lnSpc>
              <a:spcPct val="90000"/>
            </a:lnSpc>
            <a:spcBef>
              <a:spcPct val="0"/>
            </a:spcBef>
            <a:spcAft>
              <a:spcPct val="35000"/>
            </a:spcAft>
            <a:buNone/>
          </a:pPr>
          <a:r>
            <a:rPr lang="en-US" sz="1000" kern="1200" dirty="0"/>
            <a:t>SSHD files AOS asserting that the claims were academic, the claimants were embarking upon a “fishing expedition” and that the claimants had “unreasonably refused to withdraw their claims”. The AOS contained no reference to any aspect of the policy, past or present.</a:t>
          </a:r>
        </a:p>
      </dsp:txBody>
      <dsp:txXfrm>
        <a:off x="4034247" y="752638"/>
        <a:ext cx="3029271" cy="1092063"/>
      </dsp:txXfrm>
    </dsp:sp>
    <dsp:sp modelId="{6302D72C-63D8-4D94-BA7D-B1D9E0749CD3}">
      <dsp:nvSpPr>
        <dsp:cNvPr id="0" name=""/>
        <dsp:cNvSpPr/>
      </dsp:nvSpPr>
      <dsp:spPr>
        <a:xfrm>
          <a:off x="4034247" y="368940"/>
          <a:ext cx="3029271" cy="383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a:t>14 Jan. 2021</a:t>
          </a:r>
        </a:p>
      </dsp:txBody>
      <dsp:txXfrm>
        <a:off x="4034247" y="368940"/>
        <a:ext cx="3029271" cy="383698"/>
      </dsp:txXfrm>
    </dsp:sp>
    <dsp:sp modelId="{12FB24AE-72E1-4CAB-AA11-1DEA8FC6295C}">
      <dsp:nvSpPr>
        <dsp:cNvPr id="0" name=""/>
        <dsp:cNvSpPr/>
      </dsp:nvSpPr>
      <dsp:spPr>
        <a:xfrm>
          <a:off x="3842398" y="752638"/>
          <a:ext cx="0" cy="1092063"/>
        </a:xfrm>
        <a:prstGeom prst="line">
          <a:avLst/>
        </a:prstGeom>
        <a:noFill/>
        <a:ln w="12700" cap="flat" cmpd="sng" algn="ctr">
          <a:solidFill>
            <a:schemeClr val="accent2">
              <a:hueOff val="-727682"/>
              <a:satOff val="-41964"/>
              <a:lumOff val="4314"/>
              <a:alphaOff val="0"/>
            </a:schemeClr>
          </a:solidFill>
          <a:prstDash val="dash"/>
          <a:miter lim="800000"/>
        </a:ln>
        <a:effectLst/>
      </dsp:spPr>
      <dsp:style>
        <a:lnRef idx="1">
          <a:scrgbClr r="0" g="0" b="0"/>
        </a:lnRef>
        <a:fillRef idx="0">
          <a:scrgbClr r="0" g="0" b="0"/>
        </a:fillRef>
        <a:effectRef idx="0">
          <a:scrgbClr r="0" g="0" b="0"/>
        </a:effectRef>
        <a:fontRef idx="minor"/>
      </dsp:style>
    </dsp:sp>
    <dsp:sp modelId="{D61D8D4E-28FF-418D-AD95-4FFE76006F95}">
      <dsp:nvSpPr>
        <dsp:cNvPr id="0" name=""/>
        <dsp:cNvSpPr/>
      </dsp:nvSpPr>
      <dsp:spPr>
        <a:xfrm>
          <a:off x="3807865" y="1810169"/>
          <a:ext cx="69065" cy="69065"/>
        </a:xfrm>
        <a:prstGeom prst="ellipse">
          <a:avLst/>
        </a:prstGeom>
        <a:solidFill>
          <a:schemeClr val="accent2">
            <a:hueOff val="-727682"/>
            <a:satOff val="-41964"/>
            <a:lumOff val="4314"/>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4CDA03-97DD-41B2-BB25-556C0980DB68}">
      <dsp:nvSpPr>
        <dsp:cNvPr id="0" name=""/>
        <dsp:cNvSpPr/>
      </dsp:nvSpPr>
      <dsp:spPr>
        <a:xfrm rot="18900000">
          <a:off x="5531602" y="2969745"/>
          <a:ext cx="271315" cy="271315"/>
        </a:xfrm>
        <a:prstGeom prst="teardrop">
          <a:avLst>
            <a:gd name="adj" fmla="val 115000"/>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6FC79B-8A8F-4162-925D-D77BDA4EDF14}">
      <dsp:nvSpPr>
        <dsp:cNvPr id="0" name=""/>
        <dsp:cNvSpPr/>
      </dsp:nvSpPr>
      <dsp:spPr>
        <a:xfrm>
          <a:off x="5561743" y="2999886"/>
          <a:ext cx="211033" cy="2110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58ECA701-370B-4EE2-84A4-023E241E5E67}">
      <dsp:nvSpPr>
        <dsp:cNvPr id="0" name=""/>
        <dsp:cNvSpPr/>
      </dsp:nvSpPr>
      <dsp:spPr>
        <a:xfrm>
          <a:off x="5859109" y="1689361"/>
          <a:ext cx="3019728" cy="13563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5250" rIns="0" bIns="63500" numCol="1" spcCol="1270" anchor="b" anchorCtr="0">
          <a:noAutofit/>
        </a:bodyPr>
        <a:lstStyle/>
        <a:p>
          <a:pPr marL="0" lvl="0" indent="0" algn="l" defTabSz="444500">
            <a:lnSpc>
              <a:spcPct val="90000"/>
            </a:lnSpc>
            <a:spcBef>
              <a:spcPct val="0"/>
            </a:spcBef>
            <a:spcAft>
              <a:spcPct val="35000"/>
            </a:spcAft>
            <a:buNone/>
          </a:pPr>
          <a:r>
            <a:rPr lang="en-US" sz="1000" kern="1200" dirty="0"/>
            <a:t>SSHD responds to GJ’s letter declining to answer the questions claiming they were “irrelevant”, “unreasonable”, “disproportionate” and that the answers were “not required to enable our clients to bring the claims”. SSHD asserted that the information did not come under the SSHD’s “</a:t>
          </a:r>
          <a:r>
            <a:rPr lang="en-US" sz="1000" i="1" kern="1200" dirty="0"/>
            <a:t>duty of </a:t>
          </a:r>
          <a:r>
            <a:rPr lang="en-US" sz="1000" i="1" kern="1200" dirty="0" err="1"/>
            <a:t>candour</a:t>
          </a:r>
          <a:r>
            <a:rPr lang="en-US" sz="1000" i="1" kern="1200" dirty="0"/>
            <a:t>. Rather they are a fishing exercise</a:t>
          </a:r>
          <a:r>
            <a:rPr lang="en-US" sz="1000" kern="1200" dirty="0"/>
            <a:t>”. </a:t>
          </a:r>
        </a:p>
      </dsp:txBody>
      <dsp:txXfrm>
        <a:off x="5859109" y="1689361"/>
        <a:ext cx="3019728" cy="1356321"/>
      </dsp:txXfrm>
    </dsp:sp>
    <dsp:sp modelId="{9EDB8231-889C-4E0F-8255-735D74806465}">
      <dsp:nvSpPr>
        <dsp:cNvPr id="0" name=""/>
        <dsp:cNvSpPr/>
      </dsp:nvSpPr>
      <dsp:spPr>
        <a:xfrm>
          <a:off x="5859109" y="2867130"/>
          <a:ext cx="3019728" cy="4765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a:t>20 Jan. 2021</a:t>
          </a:r>
        </a:p>
      </dsp:txBody>
      <dsp:txXfrm>
        <a:off x="5859109" y="2867130"/>
        <a:ext cx="3019728" cy="476545"/>
      </dsp:txXfrm>
    </dsp:sp>
    <dsp:sp modelId="{8BF8E61A-0A12-42B7-AB96-8E7F100F44BF}">
      <dsp:nvSpPr>
        <dsp:cNvPr id="0" name=""/>
        <dsp:cNvSpPr/>
      </dsp:nvSpPr>
      <dsp:spPr>
        <a:xfrm>
          <a:off x="5667260" y="1821490"/>
          <a:ext cx="0" cy="1092063"/>
        </a:xfrm>
        <a:prstGeom prst="line">
          <a:avLst/>
        </a:prstGeom>
        <a:noFill/>
        <a:ln w="12700" cap="flat" cmpd="sng" algn="ctr">
          <a:solidFill>
            <a:schemeClr val="accent2">
              <a:hueOff val="-1091522"/>
              <a:satOff val="-62946"/>
              <a:lumOff val="6471"/>
              <a:alphaOff val="0"/>
            </a:schemeClr>
          </a:solidFill>
          <a:prstDash val="dash"/>
          <a:miter lim="800000"/>
        </a:ln>
        <a:effectLst/>
      </dsp:spPr>
      <dsp:style>
        <a:lnRef idx="1">
          <a:scrgbClr r="0" g="0" b="0"/>
        </a:lnRef>
        <a:fillRef idx="0">
          <a:scrgbClr r="0" g="0" b="0"/>
        </a:fillRef>
        <a:effectRef idx="0">
          <a:scrgbClr r="0" g="0" b="0"/>
        </a:effectRef>
        <a:fontRef idx="minor"/>
      </dsp:style>
    </dsp:sp>
    <dsp:sp modelId="{18C33AE2-23CA-4BDC-8442-D1F0D5F1D0F4}">
      <dsp:nvSpPr>
        <dsp:cNvPr id="0" name=""/>
        <dsp:cNvSpPr/>
      </dsp:nvSpPr>
      <dsp:spPr>
        <a:xfrm>
          <a:off x="5632727" y="1786957"/>
          <a:ext cx="69065" cy="69065"/>
        </a:xfrm>
        <a:prstGeom prst="ellipse">
          <a:avLst/>
        </a:prstGeom>
        <a:solidFill>
          <a:schemeClr val="accent2">
            <a:hueOff val="-1091522"/>
            <a:satOff val="-62946"/>
            <a:lumOff val="6471"/>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CF5ED2-3F14-4CB2-A9CD-4D5787C4480D}">
      <dsp:nvSpPr>
        <dsp:cNvPr id="0" name=""/>
        <dsp:cNvSpPr/>
      </dsp:nvSpPr>
      <dsp:spPr>
        <a:xfrm rot="8100000">
          <a:off x="7344967" y="425131"/>
          <a:ext cx="271315" cy="271315"/>
        </a:xfrm>
        <a:prstGeom prst="teardrop">
          <a:avLst>
            <a:gd name="adj" fmla="val 115000"/>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6023FF-2828-493E-A96B-D238AF01DD54}">
      <dsp:nvSpPr>
        <dsp:cNvPr id="0" name=""/>
        <dsp:cNvSpPr/>
      </dsp:nvSpPr>
      <dsp:spPr>
        <a:xfrm>
          <a:off x="7375108" y="455272"/>
          <a:ext cx="211033" cy="2110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4C2045DE-7542-4FB0-8EE3-ADEA5C26BDB6}">
      <dsp:nvSpPr>
        <dsp:cNvPr id="0" name=""/>
        <dsp:cNvSpPr/>
      </dsp:nvSpPr>
      <dsp:spPr>
        <a:xfrm>
          <a:off x="7672474" y="752638"/>
          <a:ext cx="3019728" cy="10920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63500" rIns="63500" bIns="95250" numCol="1" spcCol="1270" anchor="t" anchorCtr="0">
          <a:noAutofit/>
        </a:bodyPr>
        <a:lstStyle/>
        <a:p>
          <a:pPr marL="0" lvl="0" indent="0" algn="l" defTabSz="444500">
            <a:lnSpc>
              <a:spcPct val="90000"/>
            </a:lnSpc>
            <a:spcBef>
              <a:spcPct val="0"/>
            </a:spcBef>
            <a:spcAft>
              <a:spcPct val="35000"/>
            </a:spcAft>
            <a:buNone/>
          </a:pPr>
          <a:r>
            <a:rPr lang="en-US" sz="1000" kern="1200" dirty="0"/>
            <a:t>Response to DPG claimants MA and KH, dismissing the claim that the SSHD was or had been operating a blanket policy. No mention was made of the policy that was known or understood to operate when they had arrived. Asserted unaware of any regulatory action by the ICO and no breach of DP principles.</a:t>
          </a:r>
        </a:p>
      </dsp:txBody>
      <dsp:txXfrm>
        <a:off x="7672474" y="752638"/>
        <a:ext cx="3019728" cy="1092063"/>
      </dsp:txXfrm>
    </dsp:sp>
    <dsp:sp modelId="{FFCC939C-9884-4CAD-92BC-264ECCD9F030}">
      <dsp:nvSpPr>
        <dsp:cNvPr id="0" name=""/>
        <dsp:cNvSpPr/>
      </dsp:nvSpPr>
      <dsp:spPr>
        <a:xfrm>
          <a:off x="7672474" y="368940"/>
          <a:ext cx="3019728" cy="383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8900" bIns="0" numCol="1" spcCol="1270" anchor="ctr" anchorCtr="0">
          <a:noAutofit/>
        </a:bodyPr>
        <a:lstStyle/>
        <a:p>
          <a:pPr marL="0" lvl="0" indent="0" algn="l" defTabSz="622300">
            <a:lnSpc>
              <a:spcPct val="90000"/>
            </a:lnSpc>
            <a:spcBef>
              <a:spcPct val="0"/>
            </a:spcBef>
            <a:spcAft>
              <a:spcPct val="35000"/>
            </a:spcAft>
            <a:buNone/>
            <a:defRPr b="1"/>
          </a:pPr>
          <a:r>
            <a:rPr lang="en-US" sz="1400" kern="1200"/>
            <a:t>1 Feb. 2021</a:t>
          </a:r>
        </a:p>
      </dsp:txBody>
      <dsp:txXfrm>
        <a:off x="7672474" y="368940"/>
        <a:ext cx="3019728" cy="383698"/>
      </dsp:txXfrm>
    </dsp:sp>
    <dsp:sp modelId="{0D650D06-AE78-4B47-AA9F-9CA18E304255}">
      <dsp:nvSpPr>
        <dsp:cNvPr id="0" name=""/>
        <dsp:cNvSpPr/>
      </dsp:nvSpPr>
      <dsp:spPr>
        <a:xfrm>
          <a:off x="7480625" y="752638"/>
          <a:ext cx="0" cy="1092063"/>
        </a:xfrm>
        <a:prstGeom prst="line">
          <a:avLst/>
        </a:prstGeom>
        <a:noFill/>
        <a:ln w="12700" cap="flat" cmpd="sng" algn="ctr">
          <a:solidFill>
            <a:schemeClr val="accent2">
              <a:hueOff val="-1455363"/>
              <a:satOff val="-83928"/>
              <a:lumOff val="8628"/>
              <a:alphaOff val="0"/>
            </a:schemeClr>
          </a:solidFill>
          <a:prstDash val="dash"/>
          <a:miter lim="800000"/>
        </a:ln>
        <a:effectLst/>
      </dsp:spPr>
      <dsp:style>
        <a:lnRef idx="1">
          <a:scrgbClr r="0" g="0" b="0"/>
        </a:lnRef>
        <a:fillRef idx="0">
          <a:scrgbClr r="0" g="0" b="0"/>
        </a:fillRef>
        <a:effectRef idx="0">
          <a:scrgbClr r="0" g="0" b="0"/>
        </a:effectRef>
        <a:fontRef idx="minor"/>
      </dsp:style>
    </dsp:sp>
    <dsp:sp modelId="{C49D163C-EB58-4A3D-B514-7C396E9EFBAB}">
      <dsp:nvSpPr>
        <dsp:cNvPr id="0" name=""/>
        <dsp:cNvSpPr/>
      </dsp:nvSpPr>
      <dsp:spPr>
        <a:xfrm>
          <a:off x="7446092" y="1810169"/>
          <a:ext cx="69065" cy="69065"/>
        </a:xfrm>
        <a:prstGeom prst="ellipse">
          <a:avLst/>
        </a:prstGeom>
        <a:solidFill>
          <a:schemeClr val="accent2">
            <a:hueOff val="-1455363"/>
            <a:satOff val="-83928"/>
            <a:lumOff val="8628"/>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934F6F-047A-48E2-9B6A-D526562E55EA}">
      <dsp:nvSpPr>
        <dsp:cNvPr id="0" name=""/>
        <dsp:cNvSpPr/>
      </dsp:nvSpPr>
      <dsp:spPr>
        <a:xfrm>
          <a:off x="0" y="2176272"/>
          <a:ext cx="10515600" cy="0"/>
        </a:xfrm>
        <a:prstGeom prst="line">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F53B4AB5-BE36-4B67-BD8D-BADF30E3B3E3}">
      <dsp:nvSpPr>
        <dsp:cNvPr id="0" name=""/>
        <dsp:cNvSpPr/>
      </dsp:nvSpPr>
      <dsp:spPr>
        <a:xfrm rot="8100000">
          <a:off x="66949" y="501545"/>
          <a:ext cx="320082" cy="320082"/>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A85664-D15E-447D-B938-DB2FEA74EDE0}">
      <dsp:nvSpPr>
        <dsp:cNvPr id="0" name=""/>
        <dsp:cNvSpPr/>
      </dsp:nvSpPr>
      <dsp:spPr>
        <a:xfrm>
          <a:off x="102508" y="537103"/>
          <a:ext cx="248965" cy="248965"/>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E647F8FB-8010-47A9-BBDB-CD99D2DE9BE7}">
      <dsp:nvSpPr>
        <dsp:cNvPr id="0" name=""/>
        <dsp:cNvSpPr/>
      </dsp:nvSpPr>
      <dsp:spPr>
        <a:xfrm>
          <a:off x="453323" y="887918"/>
          <a:ext cx="2916484" cy="128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6200" rIns="76200" bIns="114300" numCol="1" spcCol="1270" anchor="t" anchorCtr="0">
          <a:noAutofit/>
        </a:bodyPr>
        <a:lstStyle/>
        <a:p>
          <a:pPr marL="0" lvl="0" indent="0" algn="l" defTabSz="533400">
            <a:lnSpc>
              <a:spcPct val="90000"/>
            </a:lnSpc>
            <a:spcBef>
              <a:spcPct val="0"/>
            </a:spcBef>
            <a:spcAft>
              <a:spcPct val="35000"/>
            </a:spcAft>
            <a:buNone/>
          </a:pPr>
          <a:r>
            <a:rPr lang="en-US" sz="1200" kern="1200"/>
            <a:t>GJ Claimants, HM and WM granted permission</a:t>
          </a:r>
        </a:p>
      </dsp:txBody>
      <dsp:txXfrm>
        <a:off x="453323" y="887918"/>
        <a:ext cx="2916484" cy="1288353"/>
      </dsp:txXfrm>
    </dsp:sp>
    <dsp:sp modelId="{8C0987F1-8E34-4333-A933-47812F354668}">
      <dsp:nvSpPr>
        <dsp:cNvPr id="0" name=""/>
        <dsp:cNvSpPr/>
      </dsp:nvSpPr>
      <dsp:spPr>
        <a:xfrm>
          <a:off x="453323" y="435254"/>
          <a:ext cx="2916484" cy="452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1600" bIns="0" numCol="1" spcCol="1270" anchor="ctr" anchorCtr="0">
          <a:noAutofit/>
        </a:bodyPr>
        <a:lstStyle/>
        <a:p>
          <a:pPr marL="0" lvl="0" indent="0" algn="l" defTabSz="711200">
            <a:lnSpc>
              <a:spcPct val="90000"/>
            </a:lnSpc>
            <a:spcBef>
              <a:spcPct val="0"/>
            </a:spcBef>
            <a:spcAft>
              <a:spcPct val="35000"/>
            </a:spcAft>
            <a:buNone/>
            <a:defRPr b="1"/>
          </a:pPr>
          <a:r>
            <a:rPr lang="en-US" sz="1600" kern="1200" dirty="0"/>
            <a:t>15 Feb. 2021</a:t>
          </a:r>
        </a:p>
      </dsp:txBody>
      <dsp:txXfrm>
        <a:off x="453323" y="435254"/>
        <a:ext cx="2916484" cy="452664"/>
      </dsp:txXfrm>
    </dsp:sp>
    <dsp:sp modelId="{B080956E-F20E-4541-996F-4A8332124449}">
      <dsp:nvSpPr>
        <dsp:cNvPr id="0" name=""/>
        <dsp:cNvSpPr/>
      </dsp:nvSpPr>
      <dsp:spPr>
        <a:xfrm>
          <a:off x="226991" y="887918"/>
          <a:ext cx="0" cy="1288353"/>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883C9CE7-5098-4719-A033-357CB0089A87}">
      <dsp:nvSpPr>
        <dsp:cNvPr id="0" name=""/>
        <dsp:cNvSpPr/>
      </dsp:nvSpPr>
      <dsp:spPr>
        <a:xfrm>
          <a:off x="186251" y="2135532"/>
          <a:ext cx="81479" cy="81479"/>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C1BAE5-1B4B-448C-8D0A-C914F1A34574}">
      <dsp:nvSpPr>
        <dsp:cNvPr id="0" name=""/>
        <dsp:cNvSpPr/>
      </dsp:nvSpPr>
      <dsp:spPr>
        <a:xfrm rot="18900000">
          <a:off x="1817061" y="3530916"/>
          <a:ext cx="320082" cy="320082"/>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AE60D4-382F-4999-926E-BD893B87DAB9}">
      <dsp:nvSpPr>
        <dsp:cNvPr id="0" name=""/>
        <dsp:cNvSpPr/>
      </dsp:nvSpPr>
      <dsp:spPr>
        <a:xfrm>
          <a:off x="1852619" y="3566474"/>
          <a:ext cx="248965" cy="248965"/>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940C85B2-33CE-4546-B25B-2846D79A8039}">
      <dsp:nvSpPr>
        <dsp:cNvPr id="0" name=""/>
        <dsp:cNvSpPr/>
      </dsp:nvSpPr>
      <dsp:spPr>
        <a:xfrm>
          <a:off x="2203434" y="2176272"/>
          <a:ext cx="2916484" cy="128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0" bIns="76200" numCol="1" spcCol="1270" anchor="b" anchorCtr="0">
          <a:noAutofit/>
        </a:bodyPr>
        <a:lstStyle/>
        <a:p>
          <a:pPr marL="0" lvl="0" indent="0" algn="l" defTabSz="533400">
            <a:lnSpc>
              <a:spcPct val="90000"/>
            </a:lnSpc>
            <a:spcBef>
              <a:spcPct val="0"/>
            </a:spcBef>
            <a:spcAft>
              <a:spcPct val="35000"/>
            </a:spcAft>
            <a:buNone/>
          </a:pPr>
          <a:r>
            <a:rPr lang="en-US" sz="1200" kern="1200"/>
            <a:t>DPG issue MA and KH’s claims</a:t>
          </a:r>
        </a:p>
      </dsp:txBody>
      <dsp:txXfrm>
        <a:off x="2203434" y="2176272"/>
        <a:ext cx="2916484" cy="1288353"/>
      </dsp:txXfrm>
    </dsp:sp>
    <dsp:sp modelId="{299B8884-3236-4218-AD95-4EF819C52A77}">
      <dsp:nvSpPr>
        <dsp:cNvPr id="0" name=""/>
        <dsp:cNvSpPr/>
      </dsp:nvSpPr>
      <dsp:spPr>
        <a:xfrm>
          <a:off x="2203434" y="3464625"/>
          <a:ext cx="2916484" cy="452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1600" bIns="0" numCol="1" spcCol="1270" anchor="ctr" anchorCtr="0">
          <a:noAutofit/>
        </a:bodyPr>
        <a:lstStyle/>
        <a:p>
          <a:pPr marL="0" lvl="0" indent="0" algn="l" defTabSz="711200">
            <a:lnSpc>
              <a:spcPct val="90000"/>
            </a:lnSpc>
            <a:spcBef>
              <a:spcPct val="0"/>
            </a:spcBef>
            <a:spcAft>
              <a:spcPct val="35000"/>
            </a:spcAft>
            <a:buNone/>
            <a:defRPr b="1"/>
          </a:pPr>
          <a:r>
            <a:rPr lang="en-US" sz="1600" kern="1200"/>
            <a:t>17 Feb. 2021</a:t>
          </a:r>
        </a:p>
      </dsp:txBody>
      <dsp:txXfrm>
        <a:off x="2203434" y="3464625"/>
        <a:ext cx="2916484" cy="452664"/>
      </dsp:txXfrm>
    </dsp:sp>
    <dsp:sp modelId="{77282D6F-EB7E-44FA-90E6-E1A25F14CC80}">
      <dsp:nvSpPr>
        <dsp:cNvPr id="0" name=""/>
        <dsp:cNvSpPr/>
      </dsp:nvSpPr>
      <dsp:spPr>
        <a:xfrm>
          <a:off x="1977102" y="2176272"/>
          <a:ext cx="0" cy="1288353"/>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397AED68-31A0-4D45-B4DC-DA4F118D69FB}">
      <dsp:nvSpPr>
        <dsp:cNvPr id="0" name=""/>
        <dsp:cNvSpPr/>
      </dsp:nvSpPr>
      <dsp:spPr>
        <a:xfrm>
          <a:off x="1936362" y="2135532"/>
          <a:ext cx="81479" cy="81479"/>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4ECEB2-EDB0-4148-96E5-CDC888AD42DE}">
      <dsp:nvSpPr>
        <dsp:cNvPr id="0" name=""/>
        <dsp:cNvSpPr/>
      </dsp:nvSpPr>
      <dsp:spPr>
        <a:xfrm rot="8100000">
          <a:off x="3567172" y="501545"/>
          <a:ext cx="320082" cy="320082"/>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C4838F-AE93-482A-B04B-91E53A74B449}">
      <dsp:nvSpPr>
        <dsp:cNvPr id="0" name=""/>
        <dsp:cNvSpPr/>
      </dsp:nvSpPr>
      <dsp:spPr>
        <a:xfrm>
          <a:off x="3602731" y="537103"/>
          <a:ext cx="248965" cy="248965"/>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32B203A0-198E-4825-911E-B329D0F26814}">
      <dsp:nvSpPr>
        <dsp:cNvPr id="0" name=""/>
        <dsp:cNvSpPr/>
      </dsp:nvSpPr>
      <dsp:spPr>
        <a:xfrm>
          <a:off x="3953546" y="887918"/>
          <a:ext cx="2916484" cy="128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6200" rIns="76200" bIns="114300" numCol="1" spcCol="1270" anchor="t" anchorCtr="0">
          <a:noAutofit/>
        </a:bodyPr>
        <a:lstStyle/>
        <a:p>
          <a:pPr marL="0" lvl="0" indent="0" algn="l" defTabSz="533400">
            <a:lnSpc>
              <a:spcPct val="90000"/>
            </a:lnSpc>
            <a:spcBef>
              <a:spcPct val="0"/>
            </a:spcBef>
            <a:spcAft>
              <a:spcPct val="35000"/>
            </a:spcAft>
            <a:buNone/>
          </a:pPr>
          <a:r>
            <a:rPr lang="en-US" sz="1200" kern="1200" dirty="0"/>
            <a:t>AOS filed in MA and KH claim stating that the claim was “academic” in circumstances where SSHD was willing and able to return phones and that the claim was </a:t>
          </a:r>
          <a:r>
            <a:rPr lang="en-US" sz="1200" i="1" kern="1200" dirty="0"/>
            <a:t>“identical</a:t>
          </a:r>
          <a:r>
            <a:rPr lang="en-US" sz="1200" kern="1200" dirty="0"/>
            <a:t>” to HM’s claim and so should be stayed. </a:t>
          </a:r>
        </a:p>
      </dsp:txBody>
      <dsp:txXfrm>
        <a:off x="3953546" y="887918"/>
        <a:ext cx="2916484" cy="1288353"/>
      </dsp:txXfrm>
    </dsp:sp>
    <dsp:sp modelId="{45B259E3-67DD-4425-B754-DA7D3F008F09}">
      <dsp:nvSpPr>
        <dsp:cNvPr id="0" name=""/>
        <dsp:cNvSpPr/>
      </dsp:nvSpPr>
      <dsp:spPr>
        <a:xfrm>
          <a:off x="3953546" y="435254"/>
          <a:ext cx="2916484" cy="452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1600" bIns="0" numCol="1" spcCol="1270" anchor="ctr" anchorCtr="0">
          <a:noAutofit/>
        </a:bodyPr>
        <a:lstStyle/>
        <a:p>
          <a:pPr marL="0" lvl="0" indent="0" algn="l" defTabSz="711200">
            <a:lnSpc>
              <a:spcPct val="90000"/>
            </a:lnSpc>
            <a:spcBef>
              <a:spcPct val="0"/>
            </a:spcBef>
            <a:spcAft>
              <a:spcPct val="35000"/>
            </a:spcAft>
            <a:buNone/>
            <a:defRPr b="1"/>
          </a:pPr>
          <a:r>
            <a:rPr lang="en-US" sz="1600" kern="1200"/>
            <a:t>4 Mar. 2021</a:t>
          </a:r>
        </a:p>
      </dsp:txBody>
      <dsp:txXfrm>
        <a:off x="3953546" y="435254"/>
        <a:ext cx="2916484" cy="452664"/>
      </dsp:txXfrm>
    </dsp:sp>
    <dsp:sp modelId="{EDDCAC92-1F7A-4AE7-961E-2B0178681F30}">
      <dsp:nvSpPr>
        <dsp:cNvPr id="0" name=""/>
        <dsp:cNvSpPr/>
      </dsp:nvSpPr>
      <dsp:spPr>
        <a:xfrm>
          <a:off x="3727214" y="887918"/>
          <a:ext cx="0" cy="1288353"/>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4CDC71F3-6F23-4AC1-9C93-9097248BDB96}">
      <dsp:nvSpPr>
        <dsp:cNvPr id="0" name=""/>
        <dsp:cNvSpPr/>
      </dsp:nvSpPr>
      <dsp:spPr>
        <a:xfrm>
          <a:off x="3685600" y="2135532"/>
          <a:ext cx="81479" cy="81479"/>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67B905-C5F1-43D4-B828-987D4F4DD258}">
      <dsp:nvSpPr>
        <dsp:cNvPr id="0" name=""/>
        <dsp:cNvSpPr/>
      </dsp:nvSpPr>
      <dsp:spPr>
        <a:xfrm rot="18900000">
          <a:off x="5317284" y="3530916"/>
          <a:ext cx="320082" cy="320082"/>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CBB2D4-187B-4212-8AF6-217B7F3D942F}">
      <dsp:nvSpPr>
        <dsp:cNvPr id="0" name=""/>
        <dsp:cNvSpPr/>
      </dsp:nvSpPr>
      <dsp:spPr>
        <a:xfrm>
          <a:off x="5352842" y="3566474"/>
          <a:ext cx="248965" cy="248965"/>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84CF67DC-D098-438C-9260-379505DE0D61}">
      <dsp:nvSpPr>
        <dsp:cNvPr id="0" name=""/>
        <dsp:cNvSpPr/>
      </dsp:nvSpPr>
      <dsp:spPr>
        <a:xfrm>
          <a:off x="5703657" y="2176272"/>
          <a:ext cx="2916484" cy="128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14300" rIns="0" bIns="76200" numCol="1" spcCol="1270" anchor="b" anchorCtr="0">
          <a:noAutofit/>
        </a:bodyPr>
        <a:lstStyle/>
        <a:p>
          <a:pPr marL="0" lvl="0" indent="0" algn="l" defTabSz="533400">
            <a:lnSpc>
              <a:spcPct val="90000"/>
            </a:lnSpc>
            <a:spcBef>
              <a:spcPct val="0"/>
            </a:spcBef>
            <a:spcAft>
              <a:spcPct val="35000"/>
            </a:spcAft>
            <a:buNone/>
          </a:pPr>
          <a:r>
            <a:rPr lang="en-US" sz="1200" kern="1200"/>
            <a:t>KH and MA’s phones returned</a:t>
          </a:r>
        </a:p>
      </dsp:txBody>
      <dsp:txXfrm>
        <a:off x="5703657" y="2176272"/>
        <a:ext cx="2916484" cy="1288353"/>
      </dsp:txXfrm>
    </dsp:sp>
    <dsp:sp modelId="{562FB57B-46F2-4DEE-8F89-54BD016082E4}">
      <dsp:nvSpPr>
        <dsp:cNvPr id="0" name=""/>
        <dsp:cNvSpPr/>
      </dsp:nvSpPr>
      <dsp:spPr>
        <a:xfrm>
          <a:off x="5703657" y="3464625"/>
          <a:ext cx="2916484" cy="452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1600" bIns="0" numCol="1" spcCol="1270" anchor="ctr" anchorCtr="0">
          <a:noAutofit/>
        </a:bodyPr>
        <a:lstStyle/>
        <a:p>
          <a:pPr marL="0" lvl="0" indent="0" algn="l" defTabSz="711200">
            <a:lnSpc>
              <a:spcPct val="90000"/>
            </a:lnSpc>
            <a:spcBef>
              <a:spcPct val="0"/>
            </a:spcBef>
            <a:spcAft>
              <a:spcPct val="35000"/>
            </a:spcAft>
            <a:buNone/>
            <a:defRPr b="1"/>
          </a:pPr>
          <a:r>
            <a:rPr lang="en-US" sz="1600" kern="1200" dirty="0"/>
            <a:t>7 Mar. 2021 and 11 Mar. 2021</a:t>
          </a:r>
        </a:p>
      </dsp:txBody>
      <dsp:txXfrm>
        <a:off x="5703657" y="3464625"/>
        <a:ext cx="2916484" cy="452664"/>
      </dsp:txXfrm>
    </dsp:sp>
    <dsp:sp modelId="{D54C706B-D081-4A9F-A9FC-800EEBC84732}">
      <dsp:nvSpPr>
        <dsp:cNvPr id="0" name=""/>
        <dsp:cNvSpPr/>
      </dsp:nvSpPr>
      <dsp:spPr>
        <a:xfrm>
          <a:off x="5477325" y="2176272"/>
          <a:ext cx="0" cy="1288353"/>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0869C210-1627-4C0A-9936-19B09397DF75}">
      <dsp:nvSpPr>
        <dsp:cNvPr id="0" name=""/>
        <dsp:cNvSpPr/>
      </dsp:nvSpPr>
      <dsp:spPr>
        <a:xfrm>
          <a:off x="5435712" y="2135532"/>
          <a:ext cx="81479" cy="81479"/>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690D6F-F00A-42DE-9743-AD0EAC899DA9}">
      <dsp:nvSpPr>
        <dsp:cNvPr id="0" name=""/>
        <dsp:cNvSpPr/>
      </dsp:nvSpPr>
      <dsp:spPr>
        <a:xfrm rot="8100000">
          <a:off x="7067395" y="501545"/>
          <a:ext cx="320082" cy="320082"/>
        </a:xfrm>
        <a:prstGeom prst="teardrop">
          <a:avLst>
            <a:gd name="adj" fmla="val 115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0A6BBF-D32D-45B4-8080-19BBADC6683E}">
      <dsp:nvSpPr>
        <dsp:cNvPr id="0" name=""/>
        <dsp:cNvSpPr/>
      </dsp:nvSpPr>
      <dsp:spPr>
        <a:xfrm>
          <a:off x="7102954" y="537103"/>
          <a:ext cx="248965" cy="248965"/>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7391B988-663B-46C4-843D-A73F732F77F6}">
      <dsp:nvSpPr>
        <dsp:cNvPr id="0" name=""/>
        <dsp:cNvSpPr/>
      </dsp:nvSpPr>
      <dsp:spPr>
        <a:xfrm>
          <a:off x="7453769" y="887918"/>
          <a:ext cx="2916484" cy="128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6200" rIns="76200" bIns="114300" numCol="1" spcCol="1270" anchor="t" anchorCtr="0">
          <a:noAutofit/>
        </a:bodyPr>
        <a:lstStyle/>
        <a:p>
          <a:pPr marL="0" lvl="0" indent="0" algn="l" defTabSz="533400">
            <a:lnSpc>
              <a:spcPct val="90000"/>
            </a:lnSpc>
            <a:spcBef>
              <a:spcPct val="0"/>
            </a:spcBef>
            <a:spcAft>
              <a:spcPct val="35000"/>
            </a:spcAft>
            <a:buNone/>
          </a:pPr>
          <a:r>
            <a:rPr lang="en-US" sz="1200" kern="1200" dirty="0"/>
            <a:t>MA and KH’s claims stayed on the basis of the overlap with HM’s claim and the disproportionate time and expense which would be incurred in presenting this claim which Lang J believed  </a:t>
          </a:r>
          <a:r>
            <a:rPr lang="en-US" sz="1200" i="1" kern="1200" dirty="0"/>
            <a:t>“in many respects duplicates</a:t>
          </a:r>
          <a:r>
            <a:rPr lang="en-US" sz="1200" kern="1200" dirty="0"/>
            <a:t>” HM’s claim.</a:t>
          </a:r>
        </a:p>
      </dsp:txBody>
      <dsp:txXfrm>
        <a:off x="7453769" y="887918"/>
        <a:ext cx="2916484" cy="1288353"/>
      </dsp:txXfrm>
    </dsp:sp>
    <dsp:sp modelId="{36978584-DF46-41C9-941B-EA26DCC28CA0}">
      <dsp:nvSpPr>
        <dsp:cNvPr id="0" name=""/>
        <dsp:cNvSpPr/>
      </dsp:nvSpPr>
      <dsp:spPr>
        <a:xfrm>
          <a:off x="7453769" y="435254"/>
          <a:ext cx="2916484" cy="452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1600" bIns="0" numCol="1" spcCol="1270" anchor="ctr" anchorCtr="0">
          <a:noAutofit/>
        </a:bodyPr>
        <a:lstStyle/>
        <a:p>
          <a:pPr marL="0" lvl="0" indent="0" algn="l" defTabSz="711200">
            <a:lnSpc>
              <a:spcPct val="90000"/>
            </a:lnSpc>
            <a:spcBef>
              <a:spcPct val="0"/>
            </a:spcBef>
            <a:spcAft>
              <a:spcPct val="35000"/>
            </a:spcAft>
            <a:buNone/>
            <a:defRPr b="1"/>
          </a:pPr>
          <a:r>
            <a:rPr lang="en-US" sz="1600" kern="1200"/>
            <a:t>18 Mar. 2021</a:t>
          </a:r>
        </a:p>
      </dsp:txBody>
      <dsp:txXfrm>
        <a:off x="7453769" y="435254"/>
        <a:ext cx="2916484" cy="452664"/>
      </dsp:txXfrm>
    </dsp:sp>
    <dsp:sp modelId="{CD926DD0-4347-47C8-A9C1-28B0DCE240BC}">
      <dsp:nvSpPr>
        <dsp:cNvPr id="0" name=""/>
        <dsp:cNvSpPr/>
      </dsp:nvSpPr>
      <dsp:spPr>
        <a:xfrm>
          <a:off x="7227437" y="887918"/>
          <a:ext cx="0" cy="1288353"/>
        </a:xfrm>
        <a:prstGeom prst="line">
          <a:avLst/>
        </a:prstGeom>
        <a:noFill/>
        <a:ln w="1270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28E0DE5D-9ACB-497D-9C18-C6841912DC47}">
      <dsp:nvSpPr>
        <dsp:cNvPr id="0" name=""/>
        <dsp:cNvSpPr/>
      </dsp:nvSpPr>
      <dsp:spPr>
        <a:xfrm>
          <a:off x="7185823" y="2135532"/>
          <a:ext cx="81479" cy="81479"/>
        </a:xfrm>
        <a:prstGeom prst="ellipse">
          <a:avLst/>
        </a:prstGeom>
        <a:solidFill>
          <a:schemeClr val="accent1">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FD5050-E069-45F4-8C2D-8FCC7D826A9D}">
      <dsp:nvSpPr>
        <dsp:cNvPr id="0" name=""/>
        <dsp:cNvSpPr/>
      </dsp:nvSpPr>
      <dsp:spPr>
        <a:xfrm>
          <a:off x="0" y="2176272"/>
          <a:ext cx="10515600" cy="0"/>
        </a:xfrm>
        <a:prstGeom prst="line">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6F2DFFF3-37B6-49E6-995B-88F481DC17DE}">
      <dsp:nvSpPr>
        <dsp:cNvPr id="0" name=""/>
        <dsp:cNvSpPr/>
      </dsp:nvSpPr>
      <dsp:spPr>
        <a:xfrm rot="8100000">
          <a:off x="76308" y="501545"/>
          <a:ext cx="320082" cy="320082"/>
        </a:xfrm>
        <a:prstGeom prst="teardrop">
          <a:avLst>
            <a:gd name="adj" fmla="val 11500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DBB594-1FF0-4F71-998D-96DEE640213D}">
      <dsp:nvSpPr>
        <dsp:cNvPr id="0" name=""/>
        <dsp:cNvSpPr/>
      </dsp:nvSpPr>
      <dsp:spPr>
        <a:xfrm>
          <a:off x="111867" y="537103"/>
          <a:ext cx="248965" cy="248965"/>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E8B11801-575A-4D3A-8283-24595797AB7B}">
      <dsp:nvSpPr>
        <dsp:cNvPr id="0" name=""/>
        <dsp:cNvSpPr/>
      </dsp:nvSpPr>
      <dsp:spPr>
        <a:xfrm>
          <a:off x="462682" y="887918"/>
          <a:ext cx="4364113" cy="128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8900" rIns="88900" bIns="133350" numCol="1" spcCol="1270" anchor="t" anchorCtr="0">
          <a:noAutofit/>
        </a:bodyPr>
        <a:lstStyle/>
        <a:p>
          <a:pPr marL="0" lvl="0" indent="0" algn="l" defTabSz="622300">
            <a:lnSpc>
              <a:spcPct val="90000"/>
            </a:lnSpc>
            <a:spcBef>
              <a:spcPct val="0"/>
            </a:spcBef>
            <a:spcAft>
              <a:spcPct val="35000"/>
            </a:spcAft>
            <a:buNone/>
          </a:pPr>
          <a:r>
            <a:rPr lang="en-US" sz="1400" kern="1200" dirty="0"/>
            <a:t>Mobile phone policy admitted for first time in Detailed Grounds of Resistance. No acknowledgment of </a:t>
          </a:r>
          <a:r>
            <a:rPr lang="en-US" sz="1400" kern="1200" dirty="0" err="1"/>
            <a:t>candour</a:t>
          </a:r>
          <a:r>
            <a:rPr lang="en-US" sz="1400" kern="1200" dirty="0"/>
            <a:t> breach. DGR accompanied by incomplete/unexplained disclosure and the full picture was not made clear. SSHD denies return of phones attributable to claims.</a:t>
          </a:r>
        </a:p>
      </dsp:txBody>
      <dsp:txXfrm>
        <a:off x="462682" y="887918"/>
        <a:ext cx="4364113" cy="1288353"/>
      </dsp:txXfrm>
    </dsp:sp>
    <dsp:sp modelId="{34E8B714-9A79-433D-AFB7-73EE164493C3}">
      <dsp:nvSpPr>
        <dsp:cNvPr id="0" name=""/>
        <dsp:cNvSpPr/>
      </dsp:nvSpPr>
      <dsp:spPr>
        <a:xfrm>
          <a:off x="462682" y="435254"/>
          <a:ext cx="4364113" cy="452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0650" bIns="0" numCol="1" spcCol="1270" anchor="ctr" anchorCtr="0">
          <a:noAutofit/>
        </a:bodyPr>
        <a:lstStyle/>
        <a:p>
          <a:pPr marL="0" lvl="0" indent="0" algn="l" defTabSz="844550">
            <a:lnSpc>
              <a:spcPct val="90000"/>
            </a:lnSpc>
            <a:spcBef>
              <a:spcPct val="0"/>
            </a:spcBef>
            <a:spcAft>
              <a:spcPct val="35000"/>
            </a:spcAft>
            <a:buNone/>
            <a:defRPr b="1"/>
          </a:pPr>
          <a:r>
            <a:rPr lang="en-US" sz="1900" kern="1200"/>
            <a:t>20 Apr. 2021</a:t>
          </a:r>
        </a:p>
      </dsp:txBody>
      <dsp:txXfrm>
        <a:off x="462682" y="435254"/>
        <a:ext cx="4364113" cy="452664"/>
      </dsp:txXfrm>
    </dsp:sp>
    <dsp:sp modelId="{A5AC10D0-FE61-431A-9993-A59934CF5C95}">
      <dsp:nvSpPr>
        <dsp:cNvPr id="0" name=""/>
        <dsp:cNvSpPr/>
      </dsp:nvSpPr>
      <dsp:spPr>
        <a:xfrm>
          <a:off x="236349" y="887918"/>
          <a:ext cx="0" cy="1288353"/>
        </a:xfrm>
        <a:prstGeom prst="line">
          <a:avLst/>
        </a:prstGeom>
        <a:noFill/>
        <a:ln w="12700" cap="flat" cmpd="sng" algn="ctr">
          <a:solidFill>
            <a:schemeClr val="accent2">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7363A73E-3B64-44DA-87BC-BD42F6534B55}">
      <dsp:nvSpPr>
        <dsp:cNvPr id="0" name=""/>
        <dsp:cNvSpPr/>
      </dsp:nvSpPr>
      <dsp:spPr>
        <a:xfrm>
          <a:off x="194736" y="2135532"/>
          <a:ext cx="81479" cy="81479"/>
        </a:xfrm>
        <a:prstGeom prst="ellipse">
          <a:avLst/>
        </a:prstGeom>
        <a:solidFill>
          <a:schemeClr val="accent2">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4401B2-C947-4834-87C2-E5B2221BA9E3}">
      <dsp:nvSpPr>
        <dsp:cNvPr id="0" name=""/>
        <dsp:cNvSpPr/>
      </dsp:nvSpPr>
      <dsp:spPr>
        <a:xfrm rot="18900000">
          <a:off x="2695107" y="3530916"/>
          <a:ext cx="320082" cy="320082"/>
        </a:xfrm>
        <a:prstGeom prst="teardrop">
          <a:avLst>
            <a:gd name="adj" fmla="val 11500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10E855-DAC1-4E9F-8557-BAE6AB5F61A9}">
      <dsp:nvSpPr>
        <dsp:cNvPr id="0" name=""/>
        <dsp:cNvSpPr/>
      </dsp:nvSpPr>
      <dsp:spPr>
        <a:xfrm>
          <a:off x="2730665" y="3566474"/>
          <a:ext cx="248965" cy="248965"/>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614B8695-18E3-43E1-AA28-936DEAB1B7B3}">
      <dsp:nvSpPr>
        <dsp:cNvPr id="0" name=""/>
        <dsp:cNvSpPr/>
      </dsp:nvSpPr>
      <dsp:spPr>
        <a:xfrm>
          <a:off x="3081480" y="2176272"/>
          <a:ext cx="4364113" cy="128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3350" rIns="0" bIns="88900" numCol="1" spcCol="1270" anchor="b" anchorCtr="0">
          <a:noAutofit/>
        </a:bodyPr>
        <a:lstStyle/>
        <a:p>
          <a:pPr marL="0" lvl="0" indent="0" algn="l" defTabSz="622300">
            <a:lnSpc>
              <a:spcPct val="90000"/>
            </a:lnSpc>
            <a:spcBef>
              <a:spcPct val="0"/>
            </a:spcBef>
            <a:spcAft>
              <a:spcPct val="35000"/>
            </a:spcAft>
            <a:buNone/>
          </a:pPr>
          <a:r>
            <a:rPr lang="en-US" sz="1400" kern="1200" dirty="0"/>
            <a:t>GJ express concern as to the duty of </a:t>
          </a:r>
          <a:r>
            <a:rPr lang="en-US" sz="1400" kern="1200" dirty="0" err="1"/>
            <a:t>candour</a:t>
          </a:r>
          <a:r>
            <a:rPr lang="en-US" sz="1400" kern="1200" dirty="0"/>
            <a:t> breach and that the responses given were misleading. Further information about the policy and an explanation for the </a:t>
          </a:r>
          <a:r>
            <a:rPr lang="en-US" sz="1400" kern="1200" dirty="0" err="1"/>
            <a:t>candour</a:t>
          </a:r>
          <a:r>
            <a:rPr lang="en-US" sz="1400" kern="1200" dirty="0"/>
            <a:t> breach sought.</a:t>
          </a:r>
        </a:p>
      </dsp:txBody>
      <dsp:txXfrm>
        <a:off x="3081480" y="2176272"/>
        <a:ext cx="4364113" cy="1288353"/>
      </dsp:txXfrm>
    </dsp:sp>
    <dsp:sp modelId="{662261C3-42EB-4B35-9D53-2E666CA53DF8}">
      <dsp:nvSpPr>
        <dsp:cNvPr id="0" name=""/>
        <dsp:cNvSpPr/>
      </dsp:nvSpPr>
      <dsp:spPr>
        <a:xfrm>
          <a:off x="3081480" y="3464625"/>
          <a:ext cx="4364113" cy="452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0650" bIns="0" numCol="1" spcCol="1270" anchor="ctr" anchorCtr="0">
          <a:noAutofit/>
        </a:bodyPr>
        <a:lstStyle/>
        <a:p>
          <a:pPr marL="0" lvl="0" indent="0" algn="l" defTabSz="844550">
            <a:lnSpc>
              <a:spcPct val="90000"/>
            </a:lnSpc>
            <a:spcBef>
              <a:spcPct val="0"/>
            </a:spcBef>
            <a:spcAft>
              <a:spcPct val="35000"/>
            </a:spcAft>
            <a:buNone/>
            <a:defRPr b="1"/>
          </a:pPr>
          <a:r>
            <a:rPr lang="en-US" sz="1900" kern="1200"/>
            <a:t>6 May 2021</a:t>
          </a:r>
        </a:p>
      </dsp:txBody>
      <dsp:txXfrm>
        <a:off x="3081480" y="3464625"/>
        <a:ext cx="4364113" cy="452664"/>
      </dsp:txXfrm>
    </dsp:sp>
    <dsp:sp modelId="{C613C974-4C7B-432D-BF8F-EB9B2AA5E412}">
      <dsp:nvSpPr>
        <dsp:cNvPr id="0" name=""/>
        <dsp:cNvSpPr/>
      </dsp:nvSpPr>
      <dsp:spPr>
        <a:xfrm>
          <a:off x="2855148" y="2176272"/>
          <a:ext cx="0" cy="1288353"/>
        </a:xfrm>
        <a:prstGeom prst="line">
          <a:avLst/>
        </a:prstGeom>
        <a:noFill/>
        <a:ln w="12700" cap="flat" cmpd="sng" algn="ctr">
          <a:solidFill>
            <a:schemeClr val="accent3">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EAA48326-D65B-418D-B130-718A0E5DAD7A}">
      <dsp:nvSpPr>
        <dsp:cNvPr id="0" name=""/>
        <dsp:cNvSpPr/>
      </dsp:nvSpPr>
      <dsp:spPr>
        <a:xfrm>
          <a:off x="2813535" y="2135532"/>
          <a:ext cx="81479" cy="81479"/>
        </a:xfrm>
        <a:prstGeom prst="ellipse">
          <a:avLst/>
        </a:prstGeom>
        <a:solidFill>
          <a:schemeClr val="accent3">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E4FE40-8E30-4F4A-B846-73F1F2AC05AE}">
      <dsp:nvSpPr>
        <dsp:cNvPr id="0" name=""/>
        <dsp:cNvSpPr/>
      </dsp:nvSpPr>
      <dsp:spPr>
        <a:xfrm rot="8100000">
          <a:off x="5313905" y="501545"/>
          <a:ext cx="320082" cy="320082"/>
        </a:xfrm>
        <a:prstGeom prst="teardrop">
          <a:avLst>
            <a:gd name="adj" fmla="val 11500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6C71B1-FCEA-4D9C-973E-B7A0574E9F16}">
      <dsp:nvSpPr>
        <dsp:cNvPr id="0" name=""/>
        <dsp:cNvSpPr/>
      </dsp:nvSpPr>
      <dsp:spPr>
        <a:xfrm>
          <a:off x="5349464" y="537103"/>
          <a:ext cx="248965" cy="248965"/>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E2EF578F-BA52-4341-B09E-55EFB369FC89}">
      <dsp:nvSpPr>
        <dsp:cNvPr id="0" name=""/>
        <dsp:cNvSpPr/>
      </dsp:nvSpPr>
      <dsp:spPr>
        <a:xfrm>
          <a:off x="5700279" y="887918"/>
          <a:ext cx="4364113" cy="12883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8900" rIns="88900" bIns="133350" numCol="1" spcCol="1270" anchor="t" anchorCtr="0">
          <a:noAutofit/>
        </a:bodyPr>
        <a:lstStyle/>
        <a:p>
          <a:pPr marL="0" lvl="0" indent="0" algn="l" defTabSz="622300">
            <a:lnSpc>
              <a:spcPct val="90000"/>
            </a:lnSpc>
            <a:spcBef>
              <a:spcPct val="0"/>
            </a:spcBef>
            <a:spcAft>
              <a:spcPct val="35000"/>
            </a:spcAft>
            <a:buNone/>
          </a:pPr>
          <a:r>
            <a:rPr lang="en-US" sz="1400" kern="1200" dirty="0"/>
            <a:t>DPG raise concerns about misleading PAP/AOS responses &amp; seek disclosure from GJ case.</a:t>
          </a:r>
        </a:p>
      </dsp:txBody>
      <dsp:txXfrm>
        <a:off x="5700279" y="887918"/>
        <a:ext cx="4364113" cy="1288353"/>
      </dsp:txXfrm>
    </dsp:sp>
    <dsp:sp modelId="{0113C001-2001-46E4-B33C-4ED7F5D95D7A}">
      <dsp:nvSpPr>
        <dsp:cNvPr id="0" name=""/>
        <dsp:cNvSpPr/>
      </dsp:nvSpPr>
      <dsp:spPr>
        <a:xfrm>
          <a:off x="5700279" y="435254"/>
          <a:ext cx="4364113" cy="4526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0650" bIns="0" numCol="1" spcCol="1270" anchor="ctr" anchorCtr="0">
          <a:noAutofit/>
        </a:bodyPr>
        <a:lstStyle/>
        <a:p>
          <a:pPr marL="0" lvl="0" indent="0" algn="l" defTabSz="844550">
            <a:lnSpc>
              <a:spcPct val="90000"/>
            </a:lnSpc>
            <a:spcBef>
              <a:spcPct val="0"/>
            </a:spcBef>
            <a:spcAft>
              <a:spcPct val="35000"/>
            </a:spcAft>
            <a:buNone/>
            <a:defRPr b="1"/>
          </a:pPr>
          <a:r>
            <a:rPr lang="en-US" sz="1900" kern="1200"/>
            <a:t>11 May 2021</a:t>
          </a:r>
        </a:p>
      </dsp:txBody>
      <dsp:txXfrm>
        <a:off x="5700279" y="435254"/>
        <a:ext cx="4364113" cy="452664"/>
      </dsp:txXfrm>
    </dsp:sp>
    <dsp:sp modelId="{00DCEA4C-2D3A-477C-8256-FB4C7943FE75}">
      <dsp:nvSpPr>
        <dsp:cNvPr id="0" name=""/>
        <dsp:cNvSpPr/>
      </dsp:nvSpPr>
      <dsp:spPr>
        <a:xfrm>
          <a:off x="5473947" y="887918"/>
          <a:ext cx="0" cy="1288353"/>
        </a:xfrm>
        <a:prstGeom prst="line">
          <a:avLst/>
        </a:prstGeom>
        <a:noFill/>
        <a:ln w="12700" cap="flat" cmpd="sng" algn="ctr">
          <a:solidFill>
            <a:schemeClr val="accent4">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ACCC66E0-9966-4240-BA5C-71C9CB545D8E}">
      <dsp:nvSpPr>
        <dsp:cNvPr id="0" name=""/>
        <dsp:cNvSpPr/>
      </dsp:nvSpPr>
      <dsp:spPr>
        <a:xfrm>
          <a:off x="5432333" y="2135532"/>
          <a:ext cx="81479" cy="81479"/>
        </a:xfrm>
        <a:prstGeom prst="ellipse">
          <a:avLst/>
        </a:prstGeom>
        <a:solidFill>
          <a:schemeClr val="accent4">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AE1621-6F57-4CC3-9D66-8A750D2FBF02}">
      <dsp:nvSpPr>
        <dsp:cNvPr id="0" name=""/>
        <dsp:cNvSpPr/>
      </dsp:nvSpPr>
      <dsp:spPr>
        <a:xfrm>
          <a:off x="0" y="2359746"/>
          <a:ext cx="10905066" cy="0"/>
        </a:xfrm>
        <a:prstGeom prst="line">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E4950BAE-EBE5-4914-8910-C4D3AAA721CB}">
      <dsp:nvSpPr>
        <dsp:cNvPr id="0" name=""/>
        <dsp:cNvSpPr/>
      </dsp:nvSpPr>
      <dsp:spPr>
        <a:xfrm rot="8100000">
          <a:off x="73122" y="554527"/>
          <a:ext cx="347067" cy="347067"/>
        </a:xfrm>
        <a:prstGeom prst="teardrop">
          <a:avLst>
            <a:gd name="adj" fmla="val 11500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4892FD-D88C-47E1-8653-448C4D1DAE55}">
      <dsp:nvSpPr>
        <dsp:cNvPr id="0" name=""/>
        <dsp:cNvSpPr/>
      </dsp:nvSpPr>
      <dsp:spPr>
        <a:xfrm>
          <a:off x="111678" y="593084"/>
          <a:ext cx="269954" cy="269954"/>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3C1A6425-A0A7-42EC-9896-D73527BA7C42}">
      <dsp:nvSpPr>
        <dsp:cNvPr id="0" name=""/>
        <dsp:cNvSpPr/>
      </dsp:nvSpPr>
      <dsp:spPr>
        <a:xfrm>
          <a:off x="321237" y="912574"/>
          <a:ext cx="4875417" cy="1518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kern="1200" dirty="0"/>
            <a:t>SSHD acknowledges breach of </a:t>
          </a:r>
          <a:r>
            <a:rPr lang="en-US" sz="1300" kern="1200" dirty="0" err="1"/>
            <a:t>candour</a:t>
          </a:r>
          <a:r>
            <a:rPr lang="en-US" sz="1300" kern="1200" dirty="0"/>
            <a:t> said to have occurred </a:t>
          </a:r>
          <a:r>
            <a:rPr lang="en-US" sz="1300" i="1" kern="1200" dirty="0"/>
            <a:t>“inadvertently as a result of error</a:t>
          </a:r>
          <a:r>
            <a:rPr lang="en-US" sz="1300" kern="1200" dirty="0"/>
            <a:t>”. Further witness statements and disclosure, which made clear that pre-20 June all data extracted; no automated deletion process and a moratorium on deletion; and that extracted data stored on locally accessible drive. Nevertheless asserts that the error was not material to the stay in the DPG claim and no grounds to go behind Lang J’s order.</a:t>
          </a:r>
        </a:p>
      </dsp:txBody>
      <dsp:txXfrm>
        <a:off x="321237" y="912574"/>
        <a:ext cx="4875417" cy="1518771"/>
      </dsp:txXfrm>
    </dsp:sp>
    <dsp:sp modelId="{77ECEA4F-9719-4B1D-8A05-E84838518557}">
      <dsp:nvSpPr>
        <dsp:cNvPr id="0" name=""/>
        <dsp:cNvSpPr/>
      </dsp:nvSpPr>
      <dsp:spPr>
        <a:xfrm>
          <a:off x="321237" y="461250"/>
          <a:ext cx="4875417" cy="533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dirty="0"/>
            <a:t>    25 June 2021</a:t>
          </a:r>
        </a:p>
      </dsp:txBody>
      <dsp:txXfrm>
        <a:off x="321237" y="461250"/>
        <a:ext cx="4875417" cy="533622"/>
      </dsp:txXfrm>
    </dsp:sp>
    <dsp:sp modelId="{1B967AE7-876D-49F7-83DC-4E9C89898B3F}">
      <dsp:nvSpPr>
        <dsp:cNvPr id="0" name=""/>
        <dsp:cNvSpPr/>
      </dsp:nvSpPr>
      <dsp:spPr>
        <a:xfrm>
          <a:off x="246655" y="973475"/>
          <a:ext cx="0" cy="1396969"/>
        </a:xfrm>
        <a:prstGeom prst="line">
          <a:avLst/>
        </a:prstGeom>
        <a:noFill/>
        <a:ln w="12700" cap="flat" cmpd="sng" algn="ctr">
          <a:solidFill>
            <a:schemeClr val="accent5">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75F8BF65-B843-4D75-974D-A6C1BC41990B}">
      <dsp:nvSpPr>
        <dsp:cNvPr id="0" name=""/>
        <dsp:cNvSpPr/>
      </dsp:nvSpPr>
      <dsp:spPr>
        <a:xfrm>
          <a:off x="201491" y="2326270"/>
          <a:ext cx="88348" cy="88348"/>
        </a:xfrm>
        <a:prstGeom prst="ellipse">
          <a:avLst/>
        </a:prstGeom>
        <a:solidFill>
          <a:schemeClr val="accent5">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675A06-B118-475B-97BA-B763455F13FA}">
      <dsp:nvSpPr>
        <dsp:cNvPr id="0" name=""/>
        <dsp:cNvSpPr/>
      </dsp:nvSpPr>
      <dsp:spPr>
        <a:xfrm rot="18900000">
          <a:off x="2793235" y="3828595"/>
          <a:ext cx="347067" cy="347067"/>
        </a:xfrm>
        <a:prstGeom prst="teardrop">
          <a:avLst>
            <a:gd name="adj" fmla="val 115000"/>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270904-5C79-410A-874F-9EBD6A1C80AE}">
      <dsp:nvSpPr>
        <dsp:cNvPr id="0" name=""/>
        <dsp:cNvSpPr/>
      </dsp:nvSpPr>
      <dsp:spPr>
        <a:xfrm>
          <a:off x="2831791" y="3867151"/>
          <a:ext cx="269954" cy="269954"/>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CDA0A5EB-2FB1-4EC0-A171-1AD42E21BFB5}">
      <dsp:nvSpPr>
        <dsp:cNvPr id="0" name=""/>
        <dsp:cNvSpPr/>
      </dsp:nvSpPr>
      <dsp:spPr>
        <a:xfrm>
          <a:off x="3212182" y="2359746"/>
          <a:ext cx="4533754" cy="1396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3825" rIns="0" bIns="82550" numCol="1" spcCol="1270" anchor="b" anchorCtr="0">
          <a:noAutofit/>
        </a:bodyPr>
        <a:lstStyle/>
        <a:p>
          <a:pPr marL="0" lvl="0" indent="0" algn="l" defTabSz="577850">
            <a:lnSpc>
              <a:spcPct val="90000"/>
            </a:lnSpc>
            <a:spcBef>
              <a:spcPct val="0"/>
            </a:spcBef>
            <a:spcAft>
              <a:spcPct val="35000"/>
            </a:spcAft>
            <a:buNone/>
          </a:pPr>
          <a:r>
            <a:rPr lang="en-US" sz="1300" kern="1200" dirty="0"/>
            <a:t>DPG apply to lift stay and to join with HM (application supported by GJ). SSHD continues to resist asserting that the “</a:t>
          </a:r>
          <a:r>
            <a:rPr lang="en-US" sz="1300" i="1" kern="1200" dirty="0"/>
            <a:t>logic of the Lang Order remains untouched by the </a:t>
          </a:r>
          <a:r>
            <a:rPr lang="en-US" sz="1300" i="1" kern="1200" dirty="0" err="1"/>
            <a:t>candour</a:t>
          </a:r>
          <a:r>
            <a:rPr lang="en-US" sz="1300" i="1" kern="1200" dirty="0"/>
            <a:t> issue</a:t>
          </a:r>
          <a:r>
            <a:rPr lang="en-US" sz="1300" kern="1200" dirty="0"/>
            <a:t>” and that there were not material differences between the claims. </a:t>
          </a:r>
        </a:p>
      </dsp:txBody>
      <dsp:txXfrm>
        <a:off x="3212182" y="2359746"/>
        <a:ext cx="4533754" cy="1396969"/>
      </dsp:txXfrm>
    </dsp:sp>
    <dsp:sp modelId="{95D7287E-CC31-4C11-82A7-7FE10FBC18E0}">
      <dsp:nvSpPr>
        <dsp:cNvPr id="0" name=""/>
        <dsp:cNvSpPr/>
      </dsp:nvSpPr>
      <dsp:spPr>
        <a:xfrm>
          <a:off x="3212182" y="3756715"/>
          <a:ext cx="4533754" cy="49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dirty="0"/>
            <a:t>1 July 2021</a:t>
          </a:r>
        </a:p>
      </dsp:txBody>
      <dsp:txXfrm>
        <a:off x="3212182" y="3756715"/>
        <a:ext cx="4533754" cy="490827"/>
      </dsp:txXfrm>
    </dsp:sp>
    <dsp:sp modelId="{0FFA54FB-D6C1-4662-8F20-3876CFBC1A86}">
      <dsp:nvSpPr>
        <dsp:cNvPr id="0" name=""/>
        <dsp:cNvSpPr/>
      </dsp:nvSpPr>
      <dsp:spPr>
        <a:xfrm>
          <a:off x="2966769" y="2359746"/>
          <a:ext cx="0" cy="1396969"/>
        </a:xfrm>
        <a:prstGeom prst="line">
          <a:avLst/>
        </a:prstGeom>
        <a:noFill/>
        <a:ln w="12700" cap="flat" cmpd="sng" algn="ctr">
          <a:solidFill>
            <a:schemeClr val="accent5">
              <a:hueOff val="-3379271"/>
              <a:satOff val="-8710"/>
              <a:lumOff val="-5883"/>
              <a:alphaOff val="0"/>
            </a:schemeClr>
          </a:solidFill>
          <a:prstDash val="dash"/>
          <a:miter lim="800000"/>
        </a:ln>
        <a:effectLst/>
      </dsp:spPr>
      <dsp:style>
        <a:lnRef idx="1">
          <a:scrgbClr r="0" g="0" b="0"/>
        </a:lnRef>
        <a:fillRef idx="0">
          <a:scrgbClr r="0" g="0" b="0"/>
        </a:fillRef>
        <a:effectRef idx="0">
          <a:scrgbClr r="0" g="0" b="0"/>
        </a:effectRef>
        <a:fontRef idx="minor"/>
      </dsp:style>
    </dsp:sp>
    <dsp:sp modelId="{7BAFCE09-7373-4DAE-B4A8-12DC9E5C0EE0}">
      <dsp:nvSpPr>
        <dsp:cNvPr id="0" name=""/>
        <dsp:cNvSpPr/>
      </dsp:nvSpPr>
      <dsp:spPr>
        <a:xfrm>
          <a:off x="2921604" y="2315571"/>
          <a:ext cx="88348" cy="88348"/>
        </a:xfrm>
        <a:prstGeom prst="ellipse">
          <a:avLst/>
        </a:prstGeom>
        <a:solidFill>
          <a:schemeClr val="accent5">
            <a:hueOff val="-3379271"/>
            <a:satOff val="-8710"/>
            <a:lumOff val="-5883"/>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3F43E4-31AC-48FC-A160-BD44519BA70A}">
      <dsp:nvSpPr>
        <dsp:cNvPr id="0" name=""/>
        <dsp:cNvSpPr/>
      </dsp:nvSpPr>
      <dsp:spPr>
        <a:xfrm rot="8100000">
          <a:off x="5513349" y="543829"/>
          <a:ext cx="347067" cy="347067"/>
        </a:xfrm>
        <a:prstGeom prst="teardrop">
          <a:avLst>
            <a:gd name="adj" fmla="val 115000"/>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450932-DD66-4A20-8D50-A5745A14782C}">
      <dsp:nvSpPr>
        <dsp:cNvPr id="0" name=""/>
        <dsp:cNvSpPr/>
      </dsp:nvSpPr>
      <dsp:spPr>
        <a:xfrm>
          <a:off x="5551905" y="582385"/>
          <a:ext cx="269954" cy="269954"/>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4D21602A-00C9-4A75-AAB7-7FEC4D7AF6CF}">
      <dsp:nvSpPr>
        <dsp:cNvPr id="0" name=""/>
        <dsp:cNvSpPr/>
      </dsp:nvSpPr>
      <dsp:spPr>
        <a:xfrm>
          <a:off x="5936467" y="929321"/>
          <a:ext cx="4533754" cy="1396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2550" rIns="82550" bIns="123825" numCol="1" spcCol="1270" anchor="t" anchorCtr="0">
          <a:noAutofit/>
        </a:bodyPr>
        <a:lstStyle/>
        <a:p>
          <a:pPr marL="0" lvl="0" indent="0" algn="l" defTabSz="577850">
            <a:lnSpc>
              <a:spcPct val="90000"/>
            </a:lnSpc>
            <a:spcBef>
              <a:spcPct val="0"/>
            </a:spcBef>
            <a:spcAft>
              <a:spcPct val="35000"/>
            </a:spcAft>
            <a:buNone/>
          </a:pPr>
          <a:r>
            <a:rPr lang="en-US" sz="1300" kern="1200" dirty="0"/>
            <a:t>,</a:t>
          </a:r>
        </a:p>
      </dsp:txBody>
      <dsp:txXfrm>
        <a:off x="5936467" y="929321"/>
        <a:ext cx="4533754" cy="1396969"/>
      </dsp:txXfrm>
    </dsp:sp>
    <dsp:sp modelId="{AD29F56B-0102-4C86-9F44-2BB5AB5B1946}">
      <dsp:nvSpPr>
        <dsp:cNvPr id="0" name=""/>
        <dsp:cNvSpPr/>
      </dsp:nvSpPr>
      <dsp:spPr>
        <a:xfrm>
          <a:off x="5936467" y="438494"/>
          <a:ext cx="4533754" cy="49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7950" bIns="0" numCol="1" spcCol="1270" anchor="ctr" anchorCtr="0">
          <a:noAutofit/>
        </a:bodyPr>
        <a:lstStyle/>
        <a:p>
          <a:pPr marL="0" lvl="0" indent="0" algn="l" defTabSz="755650">
            <a:lnSpc>
              <a:spcPct val="90000"/>
            </a:lnSpc>
            <a:spcBef>
              <a:spcPct val="0"/>
            </a:spcBef>
            <a:spcAft>
              <a:spcPct val="35000"/>
            </a:spcAft>
            <a:buNone/>
            <a:defRPr b="1"/>
          </a:pPr>
          <a:r>
            <a:rPr lang="en-US" sz="1700" kern="1200" dirty="0"/>
            <a:t> 8 July 2021</a:t>
          </a:r>
        </a:p>
      </dsp:txBody>
      <dsp:txXfrm>
        <a:off x="5936467" y="438494"/>
        <a:ext cx="4533754" cy="490827"/>
      </dsp:txXfrm>
    </dsp:sp>
    <dsp:sp modelId="{E78F6755-B424-4DC0-B406-63D2E7E6F0A4}">
      <dsp:nvSpPr>
        <dsp:cNvPr id="0" name=""/>
        <dsp:cNvSpPr/>
      </dsp:nvSpPr>
      <dsp:spPr>
        <a:xfrm>
          <a:off x="5686883" y="962776"/>
          <a:ext cx="0" cy="1396969"/>
        </a:xfrm>
        <a:prstGeom prst="line">
          <a:avLst/>
        </a:prstGeom>
        <a:noFill/>
        <a:ln w="12700" cap="flat" cmpd="sng" algn="ctr">
          <a:solidFill>
            <a:schemeClr val="accent5">
              <a:hueOff val="-6758543"/>
              <a:satOff val="-17419"/>
              <a:lumOff val="-11765"/>
              <a:alphaOff val="0"/>
            </a:schemeClr>
          </a:solidFill>
          <a:prstDash val="dash"/>
          <a:miter lim="800000"/>
        </a:ln>
        <a:effectLst/>
      </dsp:spPr>
      <dsp:style>
        <a:lnRef idx="1">
          <a:scrgbClr r="0" g="0" b="0"/>
        </a:lnRef>
        <a:fillRef idx="0">
          <a:scrgbClr r="0" g="0" b="0"/>
        </a:fillRef>
        <a:effectRef idx="0">
          <a:scrgbClr r="0" g="0" b="0"/>
        </a:effectRef>
        <a:fontRef idx="minor"/>
      </dsp:style>
    </dsp:sp>
    <dsp:sp modelId="{F0F2DD2F-0B67-4602-A1BC-50E329E85DE0}">
      <dsp:nvSpPr>
        <dsp:cNvPr id="0" name=""/>
        <dsp:cNvSpPr/>
      </dsp:nvSpPr>
      <dsp:spPr>
        <a:xfrm>
          <a:off x="5641718" y="2315571"/>
          <a:ext cx="88348" cy="88348"/>
        </a:xfrm>
        <a:prstGeom prst="ellipse">
          <a:avLst/>
        </a:prstGeom>
        <a:solidFill>
          <a:schemeClr val="accent5">
            <a:hueOff val="-6758543"/>
            <a:satOff val="-17419"/>
            <a:lumOff val="-11765"/>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AE1621-6F57-4CC3-9D66-8A750D2FBF02}">
      <dsp:nvSpPr>
        <dsp:cNvPr id="0" name=""/>
        <dsp:cNvSpPr/>
      </dsp:nvSpPr>
      <dsp:spPr>
        <a:xfrm>
          <a:off x="0" y="2359746"/>
          <a:ext cx="10905066" cy="0"/>
        </a:xfrm>
        <a:prstGeom prst="line">
          <a:avLst/>
        </a:prstGeom>
        <a:solidFill>
          <a:schemeClr val="lt1">
            <a:alpha val="90000"/>
            <a:hueOff val="0"/>
            <a:satOff val="0"/>
            <a:lumOff val="0"/>
            <a:alphaOff val="0"/>
          </a:schemeClr>
        </a:solidFill>
        <a:ln w="19050" cap="flat" cmpd="sng" algn="ctr">
          <a:solidFill>
            <a:schemeClr val="accent5">
              <a:hueOff val="0"/>
              <a:satOff val="0"/>
              <a:lumOff val="0"/>
              <a:alphaOff val="0"/>
            </a:schemeClr>
          </a:solidFill>
          <a:prstDash val="solid"/>
          <a:miter lim="800000"/>
          <a:tailEnd type="triangle" w="lg" len="lg"/>
        </a:ln>
        <a:effectLst/>
      </dsp:spPr>
      <dsp:style>
        <a:lnRef idx="2">
          <a:scrgbClr r="0" g="0" b="0"/>
        </a:lnRef>
        <a:fillRef idx="1">
          <a:scrgbClr r="0" g="0" b="0"/>
        </a:fillRef>
        <a:effectRef idx="0">
          <a:scrgbClr r="0" g="0" b="0"/>
        </a:effectRef>
        <a:fontRef idx="minor"/>
      </dsp:style>
    </dsp:sp>
    <dsp:sp modelId="{E4950BAE-EBE5-4914-8910-C4D3AAA721CB}">
      <dsp:nvSpPr>
        <dsp:cNvPr id="0" name=""/>
        <dsp:cNvSpPr/>
      </dsp:nvSpPr>
      <dsp:spPr>
        <a:xfrm rot="8100000">
          <a:off x="73122" y="554527"/>
          <a:ext cx="347067" cy="347067"/>
        </a:xfrm>
        <a:prstGeom prst="teardrop">
          <a:avLst>
            <a:gd name="adj" fmla="val 115000"/>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4892FD-D88C-47E1-8653-448C4D1DAE55}">
      <dsp:nvSpPr>
        <dsp:cNvPr id="0" name=""/>
        <dsp:cNvSpPr/>
      </dsp:nvSpPr>
      <dsp:spPr>
        <a:xfrm>
          <a:off x="111678" y="593084"/>
          <a:ext cx="269954" cy="269954"/>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3C1A6425-A0A7-42EC-9896-D73527BA7C42}">
      <dsp:nvSpPr>
        <dsp:cNvPr id="0" name=""/>
        <dsp:cNvSpPr/>
      </dsp:nvSpPr>
      <dsp:spPr>
        <a:xfrm>
          <a:off x="321237" y="912574"/>
          <a:ext cx="4875417" cy="1518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8900" rIns="88900" bIns="133350" numCol="1" spcCol="1270" anchor="t" anchorCtr="0">
          <a:noAutofit/>
        </a:bodyPr>
        <a:lstStyle/>
        <a:p>
          <a:pPr marL="0" lvl="0" indent="0" algn="l" defTabSz="622300">
            <a:lnSpc>
              <a:spcPct val="90000"/>
            </a:lnSpc>
            <a:spcBef>
              <a:spcPct val="0"/>
            </a:spcBef>
            <a:spcAft>
              <a:spcPct val="35000"/>
            </a:spcAft>
            <a:buNone/>
          </a:pPr>
          <a:r>
            <a:rPr lang="en-US" sz="1400" kern="1200" dirty="0"/>
            <a:t>CMC – SSHD continues to resist stay and does not disclose the material differences between the claims. Foster J lifts the stay and joins claims noting that “</a:t>
          </a:r>
          <a:r>
            <a:rPr lang="en-US" sz="1400" i="1" kern="1200" dirty="0"/>
            <a:t>although a strongly worded resistance by way of AOS was filed by the SSHD, the basis upon which the claim was initially resisted is incapable of being maintained</a:t>
          </a:r>
          <a:r>
            <a:rPr lang="en-US" sz="1400" kern="1200" dirty="0"/>
            <a:t>” and that it had become clear that the claims are not coterminous. </a:t>
          </a:r>
        </a:p>
      </dsp:txBody>
      <dsp:txXfrm>
        <a:off x="321237" y="912574"/>
        <a:ext cx="4875417" cy="1518771"/>
      </dsp:txXfrm>
    </dsp:sp>
    <dsp:sp modelId="{77ECEA4F-9719-4B1D-8A05-E84838518557}">
      <dsp:nvSpPr>
        <dsp:cNvPr id="0" name=""/>
        <dsp:cNvSpPr/>
      </dsp:nvSpPr>
      <dsp:spPr>
        <a:xfrm>
          <a:off x="321237" y="461250"/>
          <a:ext cx="4875417" cy="5336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0650" bIns="0" numCol="1" spcCol="1270" anchor="ctr" anchorCtr="0">
          <a:noAutofit/>
        </a:bodyPr>
        <a:lstStyle/>
        <a:p>
          <a:pPr marL="0" lvl="0" indent="0" algn="l" defTabSz="844550">
            <a:lnSpc>
              <a:spcPct val="90000"/>
            </a:lnSpc>
            <a:spcBef>
              <a:spcPct val="0"/>
            </a:spcBef>
            <a:spcAft>
              <a:spcPct val="35000"/>
            </a:spcAft>
            <a:buNone/>
            <a:defRPr b="1"/>
          </a:pPr>
          <a:r>
            <a:rPr lang="en-US" sz="1900" kern="1200" dirty="0"/>
            <a:t>    24 November 2021</a:t>
          </a:r>
        </a:p>
      </dsp:txBody>
      <dsp:txXfrm>
        <a:off x="321237" y="461250"/>
        <a:ext cx="4875417" cy="533622"/>
      </dsp:txXfrm>
    </dsp:sp>
    <dsp:sp modelId="{1B967AE7-876D-49F7-83DC-4E9C89898B3F}">
      <dsp:nvSpPr>
        <dsp:cNvPr id="0" name=""/>
        <dsp:cNvSpPr/>
      </dsp:nvSpPr>
      <dsp:spPr>
        <a:xfrm>
          <a:off x="246655" y="973475"/>
          <a:ext cx="0" cy="1396969"/>
        </a:xfrm>
        <a:prstGeom prst="line">
          <a:avLst/>
        </a:prstGeom>
        <a:noFill/>
        <a:ln w="12700" cap="flat" cmpd="sng" algn="ctr">
          <a:solidFill>
            <a:schemeClr val="accent5">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75F8BF65-B843-4D75-974D-A6C1BC41990B}">
      <dsp:nvSpPr>
        <dsp:cNvPr id="0" name=""/>
        <dsp:cNvSpPr/>
      </dsp:nvSpPr>
      <dsp:spPr>
        <a:xfrm>
          <a:off x="201491" y="2326270"/>
          <a:ext cx="88348" cy="88348"/>
        </a:xfrm>
        <a:prstGeom prst="ellipse">
          <a:avLst/>
        </a:prstGeom>
        <a:solidFill>
          <a:schemeClr val="accent5">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675A06-B118-475B-97BA-B763455F13FA}">
      <dsp:nvSpPr>
        <dsp:cNvPr id="0" name=""/>
        <dsp:cNvSpPr/>
      </dsp:nvSpPr>
      <dsp:spPr>
        <a:xfrm rot="18900000">
          <a:off x="2793235" y="3828595"/>
          <a:ext cx="347067" cy="347067"/>
        </a:xfrm>
        <a:prstGeom prst="teardrop">
          <a:avLst>
            <a:gd name="adj" fmla="val 115000"/>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270904-5C79-410A-874F-9EBD6A1C80AE}">
      <dsp:nvSpPr>
        <dsp:cNvPr id="0" name=""/>
        <dsp:cNvSpPr/>
      </dsp:nvSpPr>
      <dsp:spPr>
        <a:xfrm>
          <a:off x="2831791" y="3867151"/>
          <a:ext cx="269954" cy="269954"/>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CDA0A5EB-2FB1-4EC0-A171-1AD42E21BFB5}">
      <dsp:nvSpPr>
        <dsp:cNvPr id="0" name=""/>
        <dsp:cNvSpPr/>
      </dsp:nvSpPr>
      <dsp:spPr>
        <a:xfrm>
          <a:off x="3212182" y="2359746"/>
          <a:ext cx="4533754" cy="1396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33350" rIns="0" bIns="88900" numCol="1" spcCol="1270" anchor="b" anchorCtr="0">
          <a:noAutofit/>
        </a:bodyPr>
        <a:lstStyle/>
        <a:p>
          <a:pPr marL="0" lvl="0" indent="0" algn="l" defTabSz="622300">
            <a:lnSpc>
              <a:spcPct val="90000"/>
            </a:lnSpc>
            <a:spcBef>
              <a:spcPct val="0"/>
            </a:spcBef>
            <a:spcAft>
              <a:spcPct val="35000"/>
            </a:spcAft>
            <a:buNone/>
          </a:pPr>
          <a:r>
            <a:rPr lang="en-US" sz="1400" kern="1200" dirty="0"/>
            <a:t>Substantive hearing on 25 – 28 January 2022. Judgment given on 25 March 3033 finding the SSHD’s policy unlawful on numerous grounds. Court orders consequential hearing, to among other things, consider issue of the Defendant’s breach of the </a:t>
          </a:r>
          <a:r>
            <a:rPr lang="en-US" sz="1400" kern="1200" dirty="0" err="1"/>
            <a:t>candour</a:t>
          </a:r>
          <a:r>
            <a:rPr lang="en-US" sz="1400" kern="1200" dirty="0"/>
            <a:t> duty.</a:t>
          </a:r>
        </a:p>
      </dsp:txBody>
      <dsp:txXfrm>
        <a:off x="3212182" y="2359746"/>
        <a:ext cx="4533754" cy="1396969"/>
      </dsp:txXfrm>
    </dsp:sp>
    <dsp:sp modelId="{95D7287E-CC31-4C11-82A7-7FE10FBC18E0}">
      <dsp:nvSpPr>
        <dsp:cNvPr id="0" name=""/>
        <dsp:cNvSpPr/>
      </dsp:nvSpPr>
      <dsp:spPr>
        <a:xfrm>
          <a:off x="3212182" y="3756715"/>
          <a:ext cx="4533754" cy="49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0650" bIns="0" numCol="1" spcCol="1270" anchor="ctr" anchorCtr="0">
          <a:noAutofit/>
        </a:bodyPr>
        <a:lstStyle/>
        <a:p>
          <a:pPr marL="0" lvl="0" indent="0" algn="l" defTabSz="844550">
            <a:lnSpc>
              <a:spcPct val="90000"/>
            </a:lnSpc>
            <a:spcBef>
              <a:spcPct val="0"/>
            </a:spcBef>
            <a:spcAft>
              <a:spcPct val="35000"/>
            </a:spcAft>
            <a:buNone/>
            <a:defRPr b="1"/>
          </a:pPr>
          <a:r>
            <a:rPr lang="en-US" sz="1900" kern="1200" dirty="0"/>
            <a:t>25 - 28  January 2022 &amp; 25 March 2022</a:t>
          </a:r>
        </a:p>
      </dsp:txBody>
      <dsp:txXfrm>
        <a:off x="3212182" y="3756715"/>
        <a:ext cx="4533754" cy="490827"/>
      </dsp:txXfrm>
    </dsp:sp>
    <dsp:sp modelId="{0FFA54FB-D6C1-4662-8F20-3876CFBC1A86}">
      <dsp:nvSpPr>
        <dsp:cNvPr id="0" name=""/>
        <dsp:cNvSpPr/>
      </dsp:nvSpPr>
      <dsp:spPr>
        <a:xfrm>
          <a:off x="2966769" y="2359746"/>
          <a:ext cx="0" cy="1396969"/>
        </a:xfrm>
        <a:prstGeom prst="line">
          <a:avLst/>
        </a:prstGeom>
        <a:noFill/>
        <a:ln w="12700" cap="flat" cmpd="sng" algn="ctr">
          <a:solidFill>
            <a:schemeClr val="accent5">
              <a:hueOff val="-3379271"/>
              <a:satOff val="-8710"/>
              <a:lumOff val="-5883"/>
              <a:alphaOff val="0"/>
            </a:schemeClr>
          </a:solidFill>
          <a:prstDash val="dash"/>
          <a:miter lim="800000"/>
        </a:ln>
        <a:effectLst/>
      </dsp:spPr>
      <dsp:style>
        <a:lnRef idx="1">
          <a:scrgbClr r="0" g="0" b="0"/>
        </a:lnRef>
        <a:fillRef idx="0">
          <a:scrgbClr r="0" g="0" b="0"/>
        </a:fillRef>
        <a:effectRef idx="0">
          <a:scrgbClr r="0" g="0" b="0"/>
        </a:effectRef>
        <a:fontRef idx="minor"/>
      </dsp:style>
    </dsp:sp>
    <dsp:sp modelId="{7BAFCE09-7373-4DAE-B4A8-12DC9E5C0EE0}">
      <dsp:nvSpPr>
        <dsp:cNvPr id="0" name=""/>
        <dsp:cNvSpPr/>
      </dsp:nvSpPr>
      <dsp:spPr>
        <a:xfrm>
          <a:off x="2921604" y="2315571"/>
          <a:ext cx="88348" cy="88348"/>
        </a:xfrm>
        <a:prstGeom prst="ellipse">
          <a:avLst/>
        </a:prstGeom>
        <a:solidFill>
          <a:schemeClr val="accent5">
            <a:hueOff val="-3379271"/>
            <a:satOff val="-8710"/>
            <a:lumOff val="-5883"/>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3F43E4-31AC-48FC-A160-BD44519BA70A}">
      <dsp:nvSpPr>
        <dsp:cNvPr id="0" name=""/>
        <dsp:cNvSpPr/>
      </dsp:nvSpPr>
      <dsp:spPr>
        <a:xfrm rot="8100000">
          <a:off x="5513349" y="543829"/>
          <a:ext cx="347067" cy="347067"/>
        </a:xfrm>
        <a:prstGeom prst="teardrop">
          <a:avLst>
            <a:gd name="adj" fmla="val 115000"/>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450932-DD66-4A20-8D50-A5745A14782C}">
      <dsp:nvSpPr>
        <dsp:cNvPr id="0" name=""/>
        <dsp:cNvSpPr/>
      </dsp:nvSpPr>
      <dsp:spPr>
        <a:xfrm>
          <a:off x="5551905" y="582385"/>
          <a:ext cx="269954" cy="269954"/>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4D21602A-00C9-4A75-AAB7-7FEC4D7AF6CF}">
      <dsp:nvSpPr>
        <dsp:cNvPr id="0" name=""/>
        <dsp:cNvSpPr/>
      </dsp:nvSpPr>
      <dsp:spPr>
        <a:xfrm>
          <a:off x="5932296" y="962776"/>
          <a:ext cx="4533754" cy="13969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8900" rIns="88900" bIns="133350" numCol="1" spcCol="1270" anchor="t" anchorCtr="0">
          <a:noAutofit/>
        </a:bodyPr>
        <a:lstStyle/>
        <a:p>
          <a:pPr marL="0" lvl="0" indent="0" algn="l" defTabSz="622300">
            <a:lnSpc>
              <a:spcPct val="90000"/>
            </a:lnSpc>
            <a:spcBef>
              <a:spcPct val="0"/>
            </a:spcBef>
            <a:spcAft>
              <a:spcPct val="35000"/>
            </a:spcAft>
            <a:buNone/>
          </a:pPr>
          <a:r>
            <a:rPr lang="en-US" sz="1400" kern="1200" dirty="0"/>
            <a:t>,</a:t>
          </a:r>
        </a:p>
      </dsp:txBody>
      <dsp:txXfrm>
        <a:off x="5932296" y="962776"/>
        <a:ext cx="4533754" cy="1396969"/>
      </dsp:txXfrm>
    </dsp:sp>
    <dsp:sp modelId="{AD29F56B-0102-4C86-9F44-2BB5AB5B1946}">
      <dsp:nvSpPr>
        <dsp:cNvPr id="0" name=""/>
        <dsp:cNvSpPr/>
      </dsp:nvSpPr>
      <dsp:spPr>
        <a:xfrm>
          <a:off x="5932296" y="471949"/>
          <a:ext cx="4533754" cy="49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0650" bIns="0" numCol="1" spcCol="1270" anchor="ctr" anchorCtr="0">
          <a:noAutofit/>
        </a:bodyPr>
        <a:lstStyle/>
        <a:p>
          <a:pPr marL="0" lvl="0" indent="0" algn="l" defTabSz="844550">
            <a:lnSpc>
              <a:spcPct val="90000"/>
            </a:lnSpc>
            <a:spcBef>
              <a:spcPct val="0"/>
            </a:spcBef>
            <a:spcAft>
              <a:spcPct val="35000"/>
            </a:spcAft>
            <a:buNone/>
            <a:defRPr b="1"/>
          </a:pPr>
          <a:r>
            <a:rPr lang="en-US" sz="1900" kern="1200" dirty="0"/>
            <a:t> 14 October 2022</a:t>
          </a:r>
        </a:p>
      </dsp:txBody>
      <dsp:txXfrm>
        <a:off x="5932296" y="471949"/>
        <a:ext cx="4533754" cy="490827"/>
      </dsp:txXfrm>
    </dsp:sp>
    <dsp:sp modelId="{E78F6755-B424-4DC0-B406-63D2E7E6F0A4}">
      <dsp:nvSpPr>
        <dsp:cNvPr id="0" name=""/>
        <dsp:cNvSpPr/>
      </dsp:nvSpPr>
      <dsp:spPr>
        <a:xfrm>
          <a:off x="5686883" y="962776"/>
          <a:ext cx="0" cy="1396969"/>
        </a:xfrm>
        <a:prstGeom prst="line">
          <a:avLst/>
        </a:prstGeom>
        <a:noFill/>
        <a:ln w="12700" cap="flat" cmpd="sng" algn="ctr">
          <a:solidFill>
            <a:schemeClr val="accent5">
              <a:hueOff val="-6758543"/>
              <a:satOff val="-17419"/>
              <a:lumOff val="-11765"/>
              <a:alphaOff val="0"/>
            </a:schemeClr>
          </a:solidFill>
          <a:prstDash val="dash"/>
          <a:miter lim="800000"/>
        </a:ln>
        <a:effectLst/>
      </dsp:spPr>
      <dsp:style>
        <a:lnRef idx="1">
          <a:scrgbClr r="0" g="0" b="0"/>
        </a:lnRef>
        <a:fillRef idx="0">
          <a:scrgbClr r="0" g="0" b="0"/>
        </a:fillRef>
        <a:effectRef idx="0">
          <a:scrgbClr r="0" g="0" b="0"/>
        </a:effectRef>
        <a:fontRef idx="minor"/>
      </dsp:style>
    </dsp:sp>
    <dsp:sp modelId="{F0F2DD2F-0B67-4602-A1BC-50E329E85DE0}">
      <dsp:nvSpPr>
        <dsp:cNvPr id="0" name=""/>
        <dsp:cNvSpPr/>
      </dsp:nvSpPr>
      <dsp:spPr>
        <a:xfrm>
          <a:off x="5641718" y="2315571"/>
          <a:ext cx="88348" cy="88348"/>
        </a:xfrm>
        <a:prstGeom prst="ellipse">
          <a:avLst/>
        </a:prstGeom>
        <a:solidFill>
          <a:schemeClr val="accent5">
            <a:hueOff val="-6758543"/>
            <a:satOff val="-17419"/>
            <a:lumOff val="-11765"/>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HexagonTimeline">
  <dgm:title val="Hexagon Timeline"/>
  <dgm:desc val="Use to show a list of events in chronological order. An invisible box contains the description while the date is shown in hexagons, except for the first and last node where the date is shown in a home shape. It can display large amount of text with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layout3.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layout4.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layout5.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layout6.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layout7.xml><?xml version="1.0" encoding="utf-8"?>
<dgm:layoutDef xmlns:dgm="http://schemas.openxmlformats.org/drawingml/2006/diagram" xmlns:a="http://schemas.openxmlformats.org/drawingml/2006/main" uniqueId="urn:microsoft.com/office/officeart/2017/3/layout/DropPinTimeline">
  <dgm:title val="Drop Pin Timeline"/>
  <dgm:desc val="Use to show a list of events in chronological order. An invisible box next to the pin contains the date and the description is immediately below. It can display a medium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fact="0.8"/>
      <dgm:constr type="ctrY" for="ch" forName="nodes" refType="h" fact="0.5"/>
    </dgm:constrLst>
    <dgm:layoutNode name="divider" styleLbl="fgAcc1">
      <dgm:alg type="sp"/>
      <dgm:choose name="ArrowShape">
        <dgm:if name="ArrowShapeLTR" func="var" arg="dir" op="equ" val="norm">
          <dgm:shape xmlns:r="http://schemas.openxmlformats.org/officeDocument/2006/relationships" type="line" r:blip="" zOrderOff="-1">
            <dgm:adjLst/>
            <dgm:extLst>
              <a:ext uri="{B698B0E9-8C71-41B9-8309-B3DCBF30829C}">
                <dgm1612:spPr xmlns:dgm1612="http://schemas.microsoft.com/office/drawing/2016/12/diagram">
                  <a:ln w="19050">
                    <a:solidFill>
                      <a:srgbClr val="000000"/>
                    </a:solidFill>
                    <a:tailEnd type="triangle" w="lg" len="lg"/>
                  </a:ln>
                </dgm1612:spPr>
              </a:ext>
            </dgm:extLst>
          </dgm:shape>
        </dgm:if>
        <dgm:else name="ArrowShapeRTL">
          <dgm:shape xmlns:r="http://schemas.openxmlformats.org/officeDocument/2006/relationships" type="line" r:blip="" zOrderOff="-1">
            <dgm:adjLst/>
            <dgm:extLst>
              <a:ext uri="{B698B0E9-8C71-41B9-8309-B3DCBF30829C}">
                <dgm1612:spPr xmlns:dgm1612="http://schemas.microsoft.com/office/drawing/2016/12/diagram">
                  <a:ln>
                    <a:solidFill>
                      <a:srgbClr val="000000"/>
                    </a:solidFill>
                    <a:headEnd type="triangle" w="lg" len="lg"/>
                  </a:ln>
                </dgm1612:spPr>
              </a:ext>
            </dgm:extLst>
          </dgm:shape>
        </dgm:else>
      </dgm:choos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 type="primFontSz" for="des" forName="L1TextContainer1" val="20"/>
        <dgm:constr type="primFontSz" for="des" forName="L2TextContainer1" refType="primFontSz" refFor="des" refForName="L1TextContainer1" op="equ" fact="0.75"/>
        <dgm:constr type="w" for="ch" forName="composite1" refType="w"/>
        <dgm:constr type="h" for="ch" forName="composite1" refType="h"/>
        <dgm:constr type="w" for="ch" forName="spaceBetweenRectangles1" refType="w" refFor="ch" refForName="composite1" fact="0.28"/>
        <dgm:constr type="primFontSz" for="des" forName="L1TextContainer1" op="equ"/>
        <dgm:constr type="primFontSz" for="des" forName="L2TextContainer1" op="equ"/>
      </dgm:constrLst>
      <dgm:choose name="LayoutBasedOnCountOfNodes">
        <dgm:if name="LessThanOrEqualToTwoNodes" axis="ch" ptType="node" func="cnt" op="lte" val="2">
          <dgm:forEach name="nodesForEach1" axis="ch" ptType="node">
            <dgm:layoutNode name="composite1">
              <dgm:alg type="composite"/>
              <dgm:shape xmlns:r="http://schemas.openxmlformats.org/officeDocument/2006/relationships" r:blip="">
                <dgm:adjLst/>
              </dgm:shape>
              <dgm:choose name="CaseForLayoutDirection1">
                <dgm:if name="CaseForLayoutDirectionLTR1" func="var" arg="dir" op="equ" val="norm">
                  <dgm:choose name="CaseForPlacingNodesAboveAndBelowDividerLTR1">
                    <dgm:if name="CaseForPlacingNodeAboveDividerLTR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LTR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if>
                <dgm:else name="CaseForLayoutDirectionRTL1">
                  <dgm:choose name="CaseForPlacingNodesAboveAndBelowDividerRTL1">
                    <dgm:if name="CaseForPlacingNodeAboveDividerRTL1" axis="self" ptType="node" func="posOdd" op="equ" va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t" for="ch" forName="DropPinPlaceHolder1" refType="h" fact="0"/>
                        <dgm:constr type="l" for="ch" forName="DropPinPlaceHolder1" refType="w" fact="0"/>
                        <dgm:constr type="w" for="ch" forName="L2TextContainer1" refType="w" fact="0.83"/>
                        <dgm:constr type="l" for="ch" forName="L2TextContainer1" refType="r" refFor="ch" refForName="DropPinPlaceHolder1"/>
                        <dgm:constr type="t" for="ch" forName="L2TextContainer1" refType="b" refFor="ch" refForName="DropPinPlaceHolder1"/>
                        <dgm:constr type="b"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b" for="ch" forName="ConnectLine1" refType="h" fact="0.5"/>
                        <dgm:constr type="t" for="ch" forName="ConnectLine1" refType="b" refFor="ch" refForName="DropPinPlaceHolder1"/>
                        <dgm:constr type="w" for="ch" forName="EmptyPlaceHolder1" refType="w"/>
                        <dgm:constr type="h" for="ch" forName="EmptyPlaceHolder1" refType="h" fact="0.5"/>
                        <dgm:constr type="t" for="ch" forName="EmptyPlaceHolder1" refType="h" fact="0.5"/>
                      </dgm:constrLst>
                    </dgm:if>
                    <dgm:else name="CaseForPlacingNodeBelowDividerRTL1">
                      <dgm:constrLst>
                        <dgm:constr type="w" for="ch" forName="ConnectorPoint1" refType="h" refFor="ch" refForName="DropPinPlaceHolder1" fact="0.18"/>
                        <dgm:constr type="h" for="ch" forName="ConnectorPoint1" refType="h" refFor="ch" refForName="DropPinPlaceHolder1" fact="0.18"/>
                        <dgm:constr type="ctrX" for="ch" forName="ConnectorPoint1" refType="ctrX" refFor="ch" refForName="ConnectLine1"/>
                        <dgm:constr type="ctrY" for="ch" forName="ConnectorPoint1" refType="h" fact="0.5"/>
                        <dgm:constr type="w" for="ch" forName="DropPinPlaceHolder1" refType="h" fact="0.13"/>
                        <dgm:constr type="h" for="ch" forName="DropPinPlaceHolder1" refType="h" fact="0.13"/>
                        <dgm:constr type="b" for="ch" forName="DropPinPlaceHolder1" refType="h"/>
                        <dgm:constr type="l" for="ch" forName="DropPinPlaceHolder1" refType="w" fact="0"/>
                        <dgm:constr type="w" for="ch" forName="L2TextContainer1" refType="w" fact="0.83"/>
                        <dgm:constr type="l" for="ch" forName="L2TextContainer1" refType="r" refFor="ch" refForName="DropPinPlaceHolder1"/>
                        <dgm:constr type="b" for="ch" forName="L2TextContainer1" refType="t" refFor="ch" refForName="DropPinPlaceHolder1"/>
                        <dgm:constr type="t" for="ch" forName="L2TextContainer1" refType="h" fact="0.5"/>
                        <dgm:constr type="w" for="ch" forName="L1TextContainer1" refType="w" fact="0.83"/>
                        <dgm:constr type="l" for="ch" forName="L1TextContainer1" refType="r" refFor="ch" refForName="DropPinPlaceHolder1"/>
                        <dgm:constr type="b" for="ch" forName="L1TextContainer1" refType="b" refFor="ch" refForName="DropPinPlaceHolder1"/>
                        <dgm:constr type="t" for="ch" forName="L1TextContainer1" refType="t" refFor="ch" refForName="DropPinPlaceHolder1"/>
                        <dgm:constr type="w" for="ch" forName="ConnectLine1"/>
                        <dgm:constr type="ctrX" for="ch" forName="ConnectLine1" refType="ctrX" refFor="ch" refForName="DropPinPlaceHolder1"/>
                        <dgm:constr type="t" for="ch" forName="ConnectLine1" refType="h" fact="0.5"/>
                        <dgm:constr type="b" for="ch" forName="ConnectLine1" refType="t" refFor="ch" refForName="DropPinPlaceHolder1"/>
                        <dgm:constr type="w" for="ch" forName="EmptyPlaceHolder1" refType="w"/>
                        <dgm:constr type="h" for="ch" forName="EmptyPlaceHolder1" refType="h" fact="0.5"/>
                        <dgm:constr type="t" for="ch" forName="EmptyPlaceHolder1" refType="h" fact="0"/>
                      </dgm:constrLst>
                    </dgm:else>
                  </dgm:choose>
                </dgm:else>
              </dgm:choose>
              <dgm:layoutNode name="ConnectorPoint1" styleLbl="lnNode1" moveWith="ConnectLine1">
                <dgm:alg type="sp"/>
                <dgm:shape xmlns:r="http://schemas.openxmlformats.org/officeDocument/2006/relationships" type="ellipse" r:blip="" zOrderOff="10">
                  <dgm:adjLst/>
                </dgm:shape>
                <dgm:presOf/>
                <dgm:constrLst>
                  <dgm:constr type="w" refType="h" op="equ"/>
                </dgm:constrLst>
              </dgm:layoutNode>
              <dgm:layoutNode name="DropPinPlaceHolder1">
                <dgm:alg type="composite"/>
                <dgm:shape xmlns:r="http://schemas.openxmlformats.org/officeDocument/2006/relationships" r:blip="">
                  <dgm:adjLst/>
                </dgm:shape>
                <dgm:constrLst>
                  <dgm:constr type="w" for="ch" forName="DropPin1" refType="w"/>
                  <dgm:constr type="h" for="ch" forName="DropPin1" refType="h"/>
                  <dgm:constr type="ctrX" for="ch" forName="DropPin1" refType="w" fact="0.5"/>
                  <dgm:constr type="ctrY" for="ch" forName="DropPin1" refType="h" fact="0.5"/>
                  <dgm:constr type="w" for="ch" forName="Ellipse1" refType="w" refFor="ch" refForName="DropPin1" fact="0.55"/>
                  <dgm:constr type="h" for="ch" forName="Ellipse1" refType="w" refFor="ch" refForName="DropPin1" fact="0.55"/>
                  <dgm:constr type="ctrX" for="ch" forName="Ellipse1" refType="ctrX" refFor="ch" refForName="DropPin1"/>
                  <dgm:constr type="ctrY" for="ch" forName="Ellipse1" refType="ctrY" refFor="ch" refForName="DropPin1"/>
                </dgm:constrLst>
                <dgm:layoutNode name="DropPin1" styleLbl="alignNode1">
                  <dgm:alg type="sp"/>
                  <dgm:choose name="CaseForPlacingTearDropAboveAndBelowDivider1">
                    <dgm:if name="CaseForPlacingTearDropAboveDivider1" axis="self" ptType="node" func="posOdd" op="equ" val="1">
                      <dgm:shape xmlns:r="http://schemas.openxmlformats.org/officeDocument/2006/relationships" rot="135" type="teardrop" r:blip="">
                        <dgm:adjLst>
                          <dgm:adj idx="1" val="1.15"/>
                        </dgm:adjLst>
                      </dgm:shape>
                    </dgm:if>
                    <dgm:else name="CaseForPlacingTearDropBelowDivider1">
                      <dgm:shape xmlns:r="http://schemas.openxmlformats.org/officeDocument/2006/relationships" rot="-45" type="teardrop" r:blip="">
                        <dgm:adjLst>
                          <dgm:adj idx="1" val="1.15"/>
                        </dgm:adjLst>
                      </dgm:shape>
                    </dgm:else>
                  </dgm:choose>
                  <dgm:presOf/>
                  <dgm:constrLst/>
                </dgm:layoutNode>
                <dgm:layoutNode name="Ellipse1" styleLbl="fgAcc1" moveWith="DropPin1">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1" styleLbl="revTx" moveWith="L1TextContainer">
                <dgm:varLst>
                  <dgm:bulletEnabled val="1"/>
                </dgm:varLst>
                <dgm:choose name="casesForTxtDirLogic1">
                  <dgm:if name="Name771"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dgm:constr type="tMarg" refType="primFontSz" fact="0.5"/>
                      <dgm:constr type="bMarg" refType="primFontSz" fact="0.75"/>
                    </dgm:constrLst>
                  </dgm:if>
                  <dgm:else name="Name881">
                    <dgm:alg type="tx">
                      <dgm:param type="txAnchorVert" val="b"/>
                      <dgm:param type="parTxLTRAlign" val="l"/>
                      <dgm:param type="parTxRTLAlign" val="l"/>
                      <dgm:param type="txAnchorVertCh" val="b"/>
                      <dgm:param type="shpTxRTLAlignCh" val="l"/>
                      <dgm:param type="shpTxLTRAlignCh" val="l"/>
                    </dgm:alg>
                    <dgm:constrLst>
                      <dgm:constr type="lMarg"/>
                      <dgm:constr type="rMarg" refType="primFontSz" fact="0.5"/>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1"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if>
        <dgm:else name="MoreThanTwoNodes">
          <dgm:forEach name="nodesForEach" axis="ch" ptType="node">
            <dgm:layoutNode name="composite">
              <dgm:alg type="composite"/>
              <dgm:shape xmlns:r="http://schemas.openxmlformats.org/officeDocument/2006/relationships" r:blip="">
                <dgm:adjLst/>
              </dgm:shape>
              <dgm:choose name="CaseForLayoutDirection">
                <dgm:if name="CaseForLayoutDirectionLTR" func="var" arg="dir" op="equ" val="norm">
                  <dgm:choose name="CaseForPlacingNodesAboveAndBelowDividerLTR">
                    <dgm:if name="CaseForPlacingNodeAboveDividerLTR"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LTR">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ConnectLine"/>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if>
                <dgm:else name="CaseForLayoutDirectionRTL">
                  <dgm:choose name="CaseForPlacingNodesAboveAndBelowDividerRTL">
                    <dgm:if name="CaseForPlacingNodeAboveDividerRTL" axis="self" ptType="node" func="posOdd" op="equ" val="1">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t" for="ch" forName="DropPinPlaceHolder" refType="h" fact="0"/>
                        <dgm:constr type="l" for="ch" forName="DropPinPlaceHolder" refType="w" fact="0"/>
                        <dgm:constr type="w" for="ch" forName="L2TextContainer" refType="w" fact="0.83"/>
                        <dgm:constr type="l" for="ch" forName="L2TextContainer" refType="r" refFor="ch" refForName="DropPinPlaceHolder"/>
                        <dgm:constr type="t" for="ch" forName="L2TextContainer" refType="b" refFor="ch" refForName="DropPinPlaceHolder"/>
                        <dgm:constr type="b"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b" for="ch" forName="ConnectLine" refType="h" fact="0.5"/>
                        <dgm:constr type="t" for="ch" forName="ConnectLine" refType="b" refFor="ch" refForName="DropPinPlaceHolder"/>
                        <dgm:constr type="w" for="ch" forName="EmptyPlaceHolder" refType="w"/>
                        <dgm:constr type="h" for="ch" forName="EmptyPlaceHolder" refType="h" fact="0.5"/>
                        <dgm:constr type="t" for="ch" forName="EmptyPlaceHolder" refType="h" fact="0.5"/>
                      </dgm:constrLst>
                    </dgm:if>
                    <dgm:else name="CaseForPlacingNodeBelowDividerRTL">
                      <dgm:constrLst>
                        <dgm:constr type="w" for="ch" forName="ConnectorPoint" refType="h" refFor="ch" refForName="DropPinPlaceHolder" fact="0.18"/>
                        <dgm:constr type="h" for="ch" forName="ConnectorPoint" refType="h" refFor="ch" refForName="DropPinPlaceHolder" fact="0.18"/>
                        <dgm:constr type="ctrX" for="ch" forName="ConnectorPoint" refType="ctrX" refFor="ch" refForName="DropPinPlaceHolder"/>
                        <dgm:constr type="ctrY" for="ch" forName="ConnectorPoint" refType="h" fact="0.5"/>
                        <dgm:constr type="w" for="ch" forName="DropPinPlaceHolder" refType="h" fact="0.13"/>
                        <dgm:constr type="h" for="ch" forName="DropPinPlaceHolder" refType="h" fact="0.13"/>
                        <dgm:constr type="b" for="ch" forName="DropPinPlaceHolder" refType="h"/>
                        <dgm:constr type="l" for="ch" forName="DropPinPlaceHolder" refType="w" fact="0"/>
                        <dgm:constr type="w" for="ch" forName="L2TextContainer" refType="w" fact="0.83"/>
                        <dgm:constr type="l" for="ch" forName="L2TextContainer" refType="r" refFor="ch" refForName="DropPinPlaceHolder"/>
                        <dgm:constr type="b" for="ch" forName="L2TextContainer" refType="t" refFor="ch" refForName="DropPinPlaceHolder"/>
                        <dgm:constr type="t" for="ch" forName="L2TextContainer" refType="h" fact="0.5"/>
                        <dgm:constr type="w" for="ch" forName="L1TextContainer" refType="w" fact="0.83"/>
                        <dgm:constr type="l" for="ch" forName="L1TextContainer" refType="r" refFor="ch" refForName="DropPinPlaceHolder"/>
                        <dgm:constr type="b" for="ch" forName="L1TextContainer" refType="b" refFor="ch" refForName="DropPinPlaceHolder"/>
                        <dgm:constr type="t" for="ch" forName="L1TextContainer" refType="t" refFor="ch" refForName="DropPinPlaceHolder"/>
                        <dgm:constr type="w" for="ch" forName="ConnectLine"/>
                        <dgm:constr type="ctrX" for="ch" forName="ConnectLine" refType="ctrX" refFor="ch" refForName="DropPinPlaceHolder"/>
                        <dgm:constr type="t" for="ch" forName="ConnectLine" refType="h" fact="0.5"/>
                        <dgm:constr type="b" for="ch" forName="ConnectLine" refType="t" refFor="ch" refForName="DropPinPlaceHolder"/>
                        <dgm:constr type="w" for="ch" forName="EmptyPlaceHolder" refType="w"/>
                        <dgm:constr type="h" for="ch" forName="EmptyPlaceHolder" refType="h" fact="0.5"/>
                        <dgm:constr type="t" for="ch" forName="EmptyPlaceHolder" refType="h" fact="0"/>
                      </dgm:constrLst>
                    </dgm:else>
                  </dgm:choose>
                </dgm:else>
              </dgm:choose>
              <dgm:layoutNode name="ConnectorPoint" styleLbl="lnNode1" moveWith="ConnectLine">
                <dgm:alg type="sp"/>
                <dgm:shape xmlns:r="http://schemas.openxmlformats.org/officeDocument/2006/relationships" type="ellipse" r:blip="" zOrderOff="10">
                  <dgm:adjLst/>
                  <dgm:extLst>
                    <a:ext uri="{B698B0E9-8C71-41B9-8309-B3DCBF30829C}">
                      <dgm1612:spPr xmlns:dgm1612="http://schemas.microsoft.com/office/drawing/2016/12/diagram">
                        <a:ln w="6350"/>
                      </dgm1612:spPr>
                    </a:ext>
                  </dgm:extLst>
                </dgm:shape>
                <dgm:presOf/>
                <dgm:constrLst>
                  <dgm:constr type="w" refType="h" op="equ"/>
                </dgm:constrLst>
              </dgm:layoutNode>
              <dgm:layoutNode name="DropPinPlaceHolder">
                <dgm:alg type="composite"/>
                <dgm:shape xmlns:r="http://schemas.openxmlformats.org/officeDocument/2006/relationships" r:blip="">
                  <dgm:adjLst/>
                </dgm:shape>
                <dgm:constrLst>
                  <dgm:constr type="w" for="ch" forName="DropPin" refType="w"/>
                  <dgm:constr type="h" for="ch" forName="DropPin" refType="h"/>
                  <dgm:constr type="ctrX" for="ch" forName="DropPin" refType="w" fact="0.5"/>
                  <dgm:constr type="ctrY" for="ch" forName="DropPin" refType="h" fact="0.5"/>
                  <dgm:constr type="w" for="ch" forName="Ellipse" refType="w" refFor="ch" refForName="DropPin" fact="0.55"/>
                  <dgm:constr type="h" for="ch" forName="Ellipse" refType="w" refFor="ch" refForName="DropPin" fact="0.55"/>
                  <dgm:constr type="ctrX" for="ch" forName="Ellipse" refType="ctrX" refFor="ch" refForName="DropPin"/>
                  <dgm:constr type="ctrY" for="ch" forName="Ellipse" refType="ctrY" refFor="ch" refForName="DropPin"/>
                </dgm:constrLst>
                <dgm:layoutNode name="DropPin" styleLbl="alignNode1">
                  <dgm:alg type="sp"/>
                  <dgm:choose name="CaseForPlacingTearDropAboveAndBelowDivider">
                    <dgm:if name="CaseForPlacingTearDropAboveDivider" axis="self" ptType="node" func="posOdd" op="equ" val="1">
                      <dgm:shape xmlns:r="http://schemas.openxmlformats.org/officeDocument/2006/relationships" rot="135" type="teardrop" r:blip="">
                        <dgm:adjLst>
                          <dgm:adj idx="1" val="1.15"/>
                        </dgm:adjLst>
                      </dgm:shape>
                    </dgm:if>
                    <dgm:else name="CaseForPlacingTearDropBelowDivider">
                      <dgm:shape xmlns:r="http://schemas.openxmlformats.org/officeDocument/2006/relationships" rot="-45" type="teardrop" r:blip="">
                        <dgm:adjLst>
                          <dgm:adj idx="1" val="1.15"/>
                        </dgm:adjLst>
                      </dgm:shape>
                    </dgm:else>
                  </dgm:choose>
                  <dgm:presOf/>
                  <dgm:constrLst/>
                </dgm:layoutNode>
                <dgm:layoutNode name="Ellipse" styleLbl="fgAcc1" moveWith="DropPin">
                  <dgm:alg type="sp"/>
                  <dgm:shape xmlns:r="http://schemas.openxmlformats.org/officeDocument/2006/relationships" type="ellipse" r:blip="">
                    <dgm:adjLst/>
                    <dgm:extLst>
                      <a:ext uri="{B698B0E9-8C71-41B9-8309-B3DCBF30829C}">
                        <dgm1612:spPr xmlns:dgm1612="http://schemas.microsoft.com/office/drawing/2016/12/diagram">
                          <a:ln>
                            <a:noFill/>
                          </a:ln>
                        </dgm1612:spPr>
                      </a:ext>
                    </dgm:extLst>
                  </dgm:shape>
                  <dgm:presOf/>
                  <dgm:constrLst/>
                </dgm:layoutNode>
              </dgm:layoutNode>
              <dgm:layoutNode name="L2TextContainer" styleLbl="revTx" moveWith="L1TextContainer">
                <dgm:varLst>
                  <dgm:bulletEnabled val="1"/>
                </dgm:varLst>
                <dgm:choose name="casesForTxtDirLogic">
                  <dgm:if name="Name77" axis="self" ptType="node" func="posOdd" op="equ" val="1">
                    <dgm:alg type="tx">
                      <dgm:param type="txAnchorVert" val="t"/>
                      <dgm:param type="parTxLTRAlign" val="l"/>
                      <dgm:param type="parTxRTLAlign" val="l"/>
                      <dgm:param type="txAnchorVertCh" val="t"/>
                      <dgm:param type="shpTxRTLAlignCh" val="l"/>
                      <dgm:param type="shpTxLTRAlignCh" val="l"/>
                    </dgm:alg>
                    <dgm:constrLst>
                      <dgm:constr type="lMarg"/>
                      <dgm:constr type="rMarg" refType="primFontSz" fact="0.5"/>
                      <dgm:constr type="tMarg" refType="primFontSz" fact="0.5"/>
                      <dgm:constr type="bMarg" refType="primFontSz" fact="0.75"/>
                    </dgm:constrLst>
                  </dgm:if>
                  <dgm:else name="Name88">
                    <dgm:alg type="tx">
                      <dgm:param type="txAnchorVert" val="b"/>
                      <dgm:param type="parTxLTRAlign" val="l"/>
                      <dgm:param type="parTxRTLAlign" val="l"/>
                      <dgm:param type="txAnchorVertCh" val="b"/>
                      <dgm:param type="shpTxRTLAlignCh" val="l"/>
                      <dgm:param type="shpTxLTRAlignCh" val="l"/>
                    </dgm:alg>
                    <dgm:constrLst>
                      <dgm:constr type="lMarg"/>
                      <dgm:constr type="rMarg"/>
                      <dgm:constr type="tMarg" refType="primFontSz" fact="0.75"/>
                      <dgm:constr type="bMarg" refType="primFontSz" fact="0.5"/>
                    </dgm:constrLst>
                  </dgm:else>
                </dgm:choose>
                <dgm:shape xmlns:r="http://schemas.openxmlformats.org/officeDocument/2006/relationships" type="rect" r:blip="">
                  <dgm:adjLst/>
                </dgm:shape>
                <dgm:presOf axis="des" ptType="node"/>
                <dgm:ruleLst>
                  <dgm:rule type="primFontSz" val="11" fact="NaN" max="NaN"/>
                </dgm:ruleLst>
              </dgm:layoutNode>
              <dgm:layoutNode name="L1TextContainer" styleLbl="revTx">
                <dgm:varLst>
                  <dgm:chMax val="1"/>
                  <dgm:chPref val="1"/>
                  <dgm:bulletEnabled val="1"/>
                </dgm:varLst>
                <dgm:alg type="tx">
                  <dgm:param type="txAnchorVert" val="mid"/>
                  <dgm:param type="parTxLTRAlign" val="l"/>
                  <dgm:param type="parTxRTLAlign" val="l"/>
                </dgm:alg>
                <dgm:shape xmlns:r="http://schemas.openxmlformats.org/officeDocument/2006/relationships" type="rect" r:blip="">
                  <dgm:adjLst/>
                </dgm:shape>
                <dgm:presOf axis="self"/>
                <dgm:constrLst>
                  <dgm:constr type="lMarg"/>
                  <dgm:constr type="rMarg" refType="primFontSz" fact="0.5"/>
                  <dgm:constr type="tMarg"/>
                  <dgm:constr type="bMarg"/>
                </dgm:constrLst>
                <dgm:ruleLst>
                  <dgm:rule type="primFontSz" val="13"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else>
      </dgm:choose>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C9FC2C6-C42F-E643-A82D-E83C10742CDF}"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FB6B3-0C36-4D4B-8CE4-3D6616DE806A}" type="slidenum">
              <a:rPr lang="en-US" smtClean="0"/>
              <a:t>‹#›</a:t>
            </a:fld>
            <a:endParaRPr lang="en-US"/>
          </a:p>
        </p:txBody>
      </p:sp>
    </p:spTree>
    <p:extLst>
      <p:ext uri="{BB962C8B-B14F-4D97-AF65-F5344CB8AC3E}">
        <p14:creationId xmlns:p14="http://schemas.microsoft.com/office/powerpoint/2010/main" val="208457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9FC2C6-C42F-E643-A82D-E83C10742CDF}"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FB6B3-0C36-4D4B-8CE4-3D6616DE806A}" type="slidenum">
              <a:rPr lang="en-US" smtClean="0"/>
              <a:t>‹#›</a:t>
            </a:fld>
            <a:endParaRPr lang="en-US"/>
          </a:p>
        </p:txBody>
      </p:sp>
    </p:spTree>
    <p:extLst>
      <p:ext uri="{BB962C8B-B14F-4D97-AF65-F5344CB8AC3E}">
        <p14:creationId xmlns:p14="http://schemas.microsoft.com/office/powerpoint/2010/main" val="2323758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9FC2C6-C42F-E643-A82D-E83C10742CDF}"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FB6B3-0C36-4D4B-8CE4-3D6616DE806A}" type="slidenum">
              <a:rPr lang="en-US" smtClean="0"/>
              <a:t>‹#›</a:t>
            </a:fld>
            <a:endParaRPr lang="en-US"/>
          </a:p>
        </p:txBody>
      </p:sp>
    </p:spTree>
    <p:extLst>
      <p:ext uri="{BB962C8B-B14F-4D97-AF65-F5344CB8AC3E}">
        <p14:creationId xmlns:p14="http://schemas.microsoft.com/office/powerpoint/2010/main" val="3097521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9FC2C6-C42F-E643-A82D-E83C10742CDF}"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FB6B3-0C36-4D4B-8CE4-3D6616DE806A}" type="slidenum">
              <a:rPr lang="en-US" smtClean="0"/>
              <a:t>‹#›</a:t>
            </a:fld>
            <a:endParaRPr lang="en-US"/>
          </a:p>
        </p:txBody>
      </p:sp>
    </p:spTree>
    <p:extLst>
      <p:ext uri="{BB962C8B-B14F-4D97-AF65-F5344CB8AC3E}">
        <p14:creationId xmlns:p14="http://schemas.microsoft.com/office/powerpoint/2010/main" val="2135395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9FC2C6-C42F-E643-A82D-E83C10742CDF}" type="datetimeFigureOut">
              <a:rPr lang="en-US" smtClean="0"/>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CFB6B3-0C36-4D4B-8CE4-3D6616DE806A}" type="slidenum">
              <a:rPr lang="en-US" smtClean="0"/>
              <a:t>‹#›</a:t>
            </a:fld>
            <a:endParaRPr lang="en-US"/>
          </a:p>
        </p:txBody>
      </p:sp>
    </p:spTree>
    <p:extLst>
      <p:ext uri="{BB962C8B-B14F-4D97-AF65-F5344CB8AC3E}">
        <p14:creationId xmlns:p14="http://schemas.microsoft.com/office/powerpoint/2010/main" val="1615167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9FC2C6-C42F-E643-A82D-E83C10742CDF}" type="datetimeFigureOut">
              <a:rPr lang="en-US" smtClean="0"/>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CFB6B3-0C36-4D4B-8CE4-3D6616DE806A}" type="slidenum">
              <a:rPr lang="en-US" smtClean="0"/>
              <a:t>‹#›</a:t>
            </a:fld>
            <a:endParaRPr lang="en-US"/>
          </a:p>
        </p:txBody>
      </p:sp>
    </p:spTree>
    <p:extLst>
      <p:ext uri="{BB962C8B-B14F-4D97-AF65-F5344CB8AC3E}">
        <p14:creationId xmlns:p14="http://schemas.microsoft.com/office/powerpoint/2010/main" val="3835854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C9FC2C6-C42F-E643-A82D-E83C10742CDF}" type="datetimeFigureOut">
              <a:rPr lang="en-US" smtClean="0"/>
              <a:t>3/6/2023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CFB6B3-0C36-4D4B-8CE4-3D6616DE806A}" type="slidenum">
              <a:rPr lang="en-US" smtClean="0"/>
              <a:t>‹#›</a:t>
            </a:fld>
            <a:endParaRPr lang="en-US"/>
          </a:p>
        </p:txBody>
      </p:sp>
    </p:spTree>
    <p:extLst>
      <p:ext uri="{BB962C8B-B14F-4D97-AF65-F5344CB8AC3E}">
        <p14:creationId xmlns:p14="http://schemas.microsoft.com/office/powerpoint/2010/main" val="42010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9FC2C6-C42F-E643-A82D-E83C10742CDF}" type="datetimeFigureOut">
              <a:rPr lang="en-US" smtClean="0"/>
              <a:t>3/6/2023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CFB6B3-0C36-4D4B-8CE4-3D6616DE806A}" type="slidenum">
              <a:rPr lang="en-US" smtClean="0"/>
              <a:t>‹#›</a:t>
            </a:fld>
            <a:endParaRPr lang="en-US"/>
          </a:p>
        </p:txBody>
      </p:sp>
    </p:spTree>
    <p:extLst>
      <p:ext uri="{BB962C8B-B14F-4D97-AF65-F5344CB8AC3E}">
        <p14:creationId xmlns:p14="http://schemas.microsoft.com/office/powerpoint/2010/main" val="1918577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9FC2C6-C42F-E643-A82D-E83C10742CDF}" type="datetimeFigureOut">
              <a:rPr lang="en-US" smtClean="0"/>
              <a:t>3/6/2023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CFB6B3-0C36-4D4B-8CE4-3D6616DE806A}" type="slidenum">
              <a:rPr lang="en-US" smtClean="0"/>
              <a:t>‹#›</a:t>
            </a:fld>
            <a:endParaRPr lang="en-US"/>
          </a:p>
        </p:txBody>
      </p:sp>
    </p:spTree>
    <p:extLst>
      <p:ext uri="{BB962C8B-B14F-4D97-AF65-F5344CB8AC3E}">
        <p14:creationId xmlns:p14="http://schemas.microsoft.com/office/powerpoint/2010/main" val="474223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C9FC2C6-C42F-E643-A82D-E83C10742CDF}" type="datetimeFigureOut">
              <a:rPr lang="en-US" smtClean="0"/>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CFB6B3-0C36-4D4B-8CE4-3D6616DE806A}" type="slidenum">
              <a:rPr lang="en-US" smtClean="0"/>
              <a:t>‹#›</a:t>
            </a:fld>
            <a:endParaRPr lang="en-US"/>
          </a:p>
        </p:txBody>
      </p:sp>
    </p:spTree>
    <p:extLst>
      <p:ext uri="{BB962C8B-B14F-4D97-AF65-F5344CB8AC3E}">
        <p14:creationId xmlns:p14="http://schemas.microsoft.com/office/powerpoint/2010/main" val="238417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C9FC2C6-C42F-E643-A82D-E83C10742CDF}" type="datetimeFigureOut">
              <a:rPr lang="en-US" smtClean="0"/>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CFB6B3-0C36-4D4B-8CE4-3D6616DE806A}" type="slidenum">
              <a:rPr lang="en-US" smtClean="0"/>
              <a:t>‹#›</a:t>
            </a:fld>
            <a:endParaRPr lang="en-US"/>
          </a:p>
        </p:txBody>
      </p:sp>
    </p:spTree>
    <p:extLst>
      <p:ext uri="{BB962C8B-B14F-4D97-AF65-F5344CB8AC3E}">
        <p14:creationId xmlns:p14="http://schemas.microsoft.com/office/powerpoint/2010/main" val="1759292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9FC2C6-C42F-E643-A82D-E83C10742CDF}" type="datetimeFigureOut">
              <a:rPr lang="en-US" smtClean="0"/>
              <a:t>3/6/2023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CFB6B3-0C36-4D4B-8CE4-3D6616DE806A}" type="slidenum">
              <a:rPr lang="en-US" smtClean="0"/>
              <a:t>‹#›</a:t>
            </a:fld>
            <a:endParaRPr lang="en-US"/>
          </a:p>
        </p:txBody>
      </p:sp>
    </p:spTree>
    <p:extLst>
      <p:ext uri="{BB962C8B-B14F-4D97-AF65-F5344CB8AC3E}">
        <p14:creationId xmlns:p14="http://schemas.microsoft.com/office/powerpoint/2010/main" val="19187502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0CC8B9B-EA3B-2AD6-20DE-C52D100C6206}"/>
              </a:ext>
            </a:extLst>
          </p:cNvPr>
          <p:cNvSpPr>
            <a:spLocks noGrp="1"/>
          </p:cNvSpPr>
          <p:nvPr>
            <p:ph type="title"/>
          </p:nvPr>
        </p:nvSpPr>
        <p:spPr>
          <a:xfrm>
            <a:off x="826396" y="586855"/>
            <a:ext cx="4230100" cy="3387497"/>
          </a:xfrm>
        </p:spPr>
        <p:txBody>
          <a:bodyPr anchor="b">
            <a:normAutofit/>
          </a:bodyPr>
          <a:lstStyle/>
          <a:p>
            <a:pPr algn="r"/>
            <a:br>
              <a:rPr lang="en-GB" sz="2200" b="1" u="sng" dirty="0">
                <a:solidFill>
                  <a:srgbClr val="FFFFFF"/>
                </a:solidFill>
              </a:rPr>
            </a:br>
            <a:br>
              <a:rPr lang="en-GB" sz="2200" b="1" u="sng" dirty="0">
                <a:solidFill>
                  <a:srgbClr val="FFFFFF"/>
                </a:solidFill>
                <a:effectLst/>
                <a:latin typeface="Helvetica" pitchFamily="2" charset="0"/>
                <a:ea typeface="Calibri" panose="020F0502020204030204" pitchFamily="34" charset="0"/>
              </a:rPr>
            </a:br>
            <a:r>
              <a:rPr lang="en-GB" sz="2200" b="1" u="sng" dirty="0">
                <a:solidFill>
                  <a:srgbClr val="FFFFFF"/>
                </a:solidFill>
                <a:effectLst/>
                <a:latin typeface="Helvetica" pitchFamily="2" charset="0"/>
                <a:ea typeface="Calibri" panose="020F0502020204030204" pitchFamily="34" charset="0"/>
              </a:rPr>
              <a:t>Opening the black box: Ensuring transparency in government</a:t>
            </a:r>
            <a:br>
              <a:rPr lang="en-GB" sz="2200" b="1" dirty="0">
                <a:solidFill>
                  <a:srgbClr val="FFFFFF"/>
                </a:solidFill>
                <a:latin typeface="Helvetica" pitchFamily="2" charset="0"/>
              </a:rPr>
            </a:br>
            <a:br>
              <a:rPr lang="en-GB" sz="2200" b="1" dirty="0">
                <a:solidFill>
                  <a:srgbClr val="FFFFFF"/>
                </a:solidFill>
                <a:latin typeface="Helvetica" pitchFamily="2" charset="0"/>
              </a:rPr>
            </a:br>
            <a:br>
              <a:rPr lang="en-GB" sz="2200" b="1" u="sng" dirty="0">
                <a:solidFill>
                  <a:srgbClr val="FFFFFF"/>
                </a:solidFill>
                <a:latin typeface="Helvetica" pitchFamily="2" charset="0"/>
              </a:rPr>
            </a:br>
            <a:br>
              <a:rPr lang="en-GB" sz="2200" b="1" u="sng" dirty="0">
                <a:solidFill>
                  <a:srgbClr val="FFFFFF"/>
                </a:solidFill>
                <a:latin typeface="Helvetica" pitchFamily="2" charset="0"/>
              </a:rPr>
            </a:br>
            <a:br>
              <a:rPr lang="en-US" sz="2200" dirty="0">
                <a:solidFill>
                  <a:srgbClr val="FFFFFF"/>
                </a:solidFill>
              </a:rPr>
            </a:br>
            <a:endParaRPr lang="en-US" sz="2200" dirty="0">
              <a:solidFill>
                <a:srgbClr val="FFFFFF"/>
              </a:solidFill>
            </a:endParaRPr>
          </a:p>
        </p:txBody>
      </p:sp>
      <p:sp>
        <p:nvSpPr>
          <p:cNvPr id="3" name="Content Placeholder 2">
            <a:extLst>
              <a:ext uri="{FF2B5EF4-FFF2-40B4-BE49-F238E27FC236}">
                <a16:creationId xmlns:a16="http://schemas.microsoft.com/office/drawing/2014/main" id="{3D722A1F-7787-C40D-178A-72FA52EA9B1A}"/>
              </a:ext>
            </a:extLst>
          </p:cNvPr>
          <p:cNvSpPr>
            <a:spLocks noGrp="1"/>
          </p:cNvSpPr>
          <p:nvPr>
            <p:ph idx="1"/>
          </p:nvPr>
        </p:nvSpPr>
        <p:spPr>
          <a:xfrm>
            <a:off x="6503158" y="649480"/>
            <a:ext cx="4862447" cy="5546047"/>
          </a:xfrm>
        </p:spPr>
        <p:txBody>
          <a:bodyPr anchor="ctr">
            <a:normAutofit/>
          </a:bodyPr>
          <a:lstStyle/>
          <a:p>
            <a:pPr marL="0" indent="0">
              <a:buNone/>
            </a:pPr>
            <a:r>
              <a:rPr lang="en-US" sz="2000" b="1" dirty="0">
                <a:latin typeface="Helvetica" pitchFamily="2" charset="0"/>
              </a:rPr>
              <a:t>Duty of </a:t>
            </a:r>
            <a:r>
              <a:rPr lang="en-US" sz="2000" b="1" dirty="0" err="1">
                <a:latin typeface="Helvetica" pitchFamily="2" charset="0"/>
              </a:rPr>
              <a:t>candour</a:t>
            </a:r>
            <a:r>
              <a:rPr lang="en-US" sz="2000" b="1" dirty="0">
                <a:latin typeface="Helvetica" pitchFamily="2" charset="0"/>
              </a:rPr>
              <a:t> and the Court’s approach to disclosure in proceedings</a:t>
            </a:r>
          </a:p>
          <a:p>
            <a:pPr marL="0" indent="0">
              <a:buNone/>
            </a:pPr>
            <a:endParaRPr lang="en-US" sz="2000" b="1" dirty="0">
              <a:latin typeface="Helvetica" pitchFamily="2" charset="0"/>
            </a:endParaRPr>
          </a:p>
          <a:p>
            <a:pPr marL="0" indent="0">
              <a:buNone/>
            </a:pPr>
            <a:r>
              <a:rPr lang="en-US" sz="2000" b="1" dirty="0">
                <a:latin typeface="Helvetica" pitchFamily="2" charset="0"/>
              </a:rPr>
              <a:t>Phone seizure JR </a:t>
            </a:r>
          </a:p>
          <a:p>
            <a:pPr marL="0" indent="0">
              <a:buNone/>
            </a:pPr>
            <a:r>
              <a:rPr lang="en-US" sz="2000" i="1" dirty="0">
                <a:latin typeface="Helvetica" pitchFamily="2" charset="0"/>
              </a:rPr>
              <a:t>R (HM) v SSHD; R (MA &amp; </a:t>
            </a:r>
            <a:r>
              <a:rPr lang="en-US" sz="2000" i="1" dirty="0" err="1">
                <a:latin typeface="Helvetica" pitchFamily="2" charset="0"/>
              </a:rPr>
              <a:t>Ors</a:t>
            </a:r>
            <a:r>
              <a:rPr lang="en-US" sz="2000" i="1" dirty="0">
                <a:latin typeface="Helvetica" pitchFamily="2" charset="0"/>
              </a:rPr>
              <a:t>) v SSHD (Privacy International intervening) [2022] EWHC 695 (Admin)</a:t>
            </a:r>
          </a:p>
          <a:p>
            <a:pPr marL="0" indent="0">
              <a:buNone/>
            </a:pPr>
            <a:endParaRPr lang="en-US" sz="2000" b="1" dirty="0">
              <a:latin typeface="Helvetica" pitchFamily="2" charset="0"/>
            </a:endParaRPr>
          </a:p>
          <a:p>
            <a:pPr marL="0" indent="0">
              <a:buNone/>
            </a:pPr>
            <a:endParaRPr lang="en-US" sz="2000" dirty="0">
              <a:latin typeface="Helvetica" pitchFamily="2" charset="0"/>
            </a:endParaRPr>
          </a:p>
          <a:p>
            <a:pPr marL="0" indent="0">
              <a:buNone/>
            </a:pPr>
            <a:r>
              <a:rPr lang="en-US" sz="2000" dirty="0">
                <a:latin typeface="Helvetica" pitchFamily="2" charset="0"/>
              </a:rPr>
              <a:t>Clare Jennings, Gold Jennings</a:t>
            </a:r>
          </a:p>
        </p:txBody>
      </p:sp>
    </p:spTree>
    <p:extLst>
      <p:ext uri="{BB962C8B-B14F-4D97-AF65-F5344CB8AC3E}">
        <p14:creationId xmlns:p14="http://schemas.microsoft.com/office/powerpoint/2010/main" val="557798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9363B58-D34B-39B8-1E24-26739542094D}"/>
              </a:ext>
            </a:extLst>
          </p:cNvPr>
          <p:cNvSpPr>
            <a:spLocks noGrp="1"/>
          </p:cNvSpPr>
          <p:nvPr>
            <p:ph type="title"/>
          </p:nvPr>
        </p:nvSpPr>
        <p:spPr>
          <a:xfrm>
            <a:off x="643467" y="321734"/>
            <a:ext cx="10905066" cy="1135737"/>
          </a:xfrm>
        </p:spPr>
        <p:txBody>
          <a:bodyPr>
            <a:normAutofit/>
          </a:bodyPr>
          <a:lstStyle/>
          <a:p>
            <a:pPr algn="ctr"/>
            <a:r>
              <a:rPr lang="en-GB" sz="4000" b="1" dirty="0">
                <a:latin typeface="Helvetica" pitchFamily="2" charset="0"/>
              </a:rPr>
              <a:t>Consequences of candour breach</a:t>
            </a:r>
            <a:br>
              <a:rPr lang="en-GB" sz="3600" dirty="0">
                <a:latin typeface="Helvetica" pitchFamily="2" charset="0"/>
              </a:rPr>
            </a:br>
            <a:endParaRPr lang="en-GB" sz="3600" dirty="0"/>
          </a:p>
        </p:txBody>
      </p:sp>
      <p:sp>
        <p:nvSpPr>
          <p:cNvPr id="3" name="Content Placeholder 2">
            <a:extLst>
              <a:ext uri="{FF2B5EF4-FFF2-40B4-BE49-F238E27FC236}">
                <a16:creationId xmlns:a16="http://schemas.microsoft.com/office/drawing/2014/main" id="{73C74B8D-4DA5-EE58-649C-6EE0E5B9AEF3}"/>
              </a:ext>
            </a:extLst>
          </p:cNvPr>
          <p:cNvSpPr>
            <a:spLocks noGrp="1"/>
          </p:cNvSpPr>
          <p:nvPr>
            <p:ph idx="1"/>
          </p:nvPr>
        </p:nvSpPr>
        <p:spPr>
          <a:xfrm>
            <a:off x="643467" y="1782981"/>
            <a:ext cx="10905066" cy="4393982"/>
          </a:xfrm>
        </p:spPr>
        <p:txBody>
          <a:bodyPr>
            <a:normAutofit lnSpcReduction="10000"/>
          </a:bodyPr>
          <a:lstStyle/>
          <a:p>
            <a:pPr lvl="1"/>
            <a:r>
              <a:rPr lang="en-GB" sz="3200" dirty="0">
                <a:latin typeface="Helvetica" pitchFamily="2" charset="0"/>
              </a:rPr>
              <a:t>Potential for permission to have been refused and an unlawful policy remaining secret</a:t>
            </a:r>
          </a:p>
          <a:p>
            <a:pPr marL="457200" lvl="1" indent="0">
              <a:buNone/>
            </a:pPr>
            <a:endParaRPr lang="en-GB" sz="3200" dirty="0">
              <a:latin typeface="Helvetica" pitchFamily="2" charset="0"/>
            </a:endParaRPr>
          </a:p>
          <a:p>
            <a:pPr lvl="1"/>
            <a:r>
              <a:rPr lang="en-GB" sz="3200" dirty="0">
                <a:latin typeface="Helvetica" pitchFamily="2" charset="0"/>
              </a:rPr>
              <a:t>KH and MA’s claim was stayed </a:t>
            </a:r>
          </a:p>
          <a:p>
            <a:pPr marL="457200" lvl="1" indent="0">
              <a:buNone/>
            </a:pPr>
            <a:endParaRPr lang="en-GB" sz="3200" dirty="0">
              <a:latin typeface="Helvetica" pitchFamily="2" charset="0"/>
            </a:endParaRPr>
          </a:p>
          <a:p>
            <a:pPr lvl="1"/>
            <a:r>
              <a:rPr lang="en-GB" sz="3200" dirty="0">
                <a:latin typeface="Helvetica" pitchFamily="2" charset="0"/>
              </a:rPr>
              <a:t>Created a lot of additional work</a:t>
            </a:r>
          </a:p>
          <a:p>
            <a:pPr marL="457200" lvl="1" indent="0">
              <a:buNone/>
            </a:pPr>
            <a:endParaRPr lang="en-GB" sz="3200" dirty="0">
              <a:latin typeface="Helvetica" pitchFamily="2" charset="0"/>
            </a:endParaRPr>
          </a:p>
          <a:p>
            <a:pPr lvl="1"/>
            <a:r>
              <a:rPr lang="en-GB" sz="3200" dirty="0">
                <a:latin typeface="Helvetica" pitchFamily="2" charset="0"/>
              </a:rPr>
              <a:t>Court could have determined the substantive claim without knowing the true picture</a:t>
            </a:r>
          </a:p>
          <a:p>
            <a:pPr marL="0" indent="0">
              <a:buNone/>
            </a:pPr>
            <a:endParaRPr lang="en-GB"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034132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A1551-B779-BD34-ED91-39A7EB4966B9}"/>
              </a:ext>
            </a:extLst>
          </p:cNvPr>
          <p:cNvSpPr>
            <a:spLocks noGrp="1"/>
          </p:cNvSpPr>
          <p:nvPr>
            <p:ph type="title"/>
          </p:nvPr>
        </p:nvSpPr>
        <p:spPr>
          <a:xfrm>
            <a:off x="446049" y="365125"/>
            <a:ext cx="11128917" cy="1460500"/>
          </a:xfrm>
        </p:spPr>
        <p:txBody>
          <a:bodyPr>
            <a:normAutofit/>
          </a:bodyPr>
          <a:lstStyle/>
          <a:p>
            <a:pPr algn="ctr"/>
            <a:r>
              <a:rPr lang="en-GB" sz="2800" b="1">
                <a:latin typeface="Helvetica" pitchFamily="2" charset="0"/>
              </a:rPr>
              <a:t>Challenge to SSHD’s blanket and secret phone seizure and data extraction policy</a:t>
            </a:r>
            <a:endParaRPr lang="en-GB" sz="2800" b="1" dirty="0">
              <a:latin typeface="Helvetica" pitchFamily="2" charset="0"/>
            </a:endParaRPr>
          </a:p>
        </p:txBody>
      </p:sp>
      <p:graphicFrame>
        <p:nvGraphicFramePr>
          <p:cNvPr id="19" name="Content Placeholder 2">
            <a:extLst>
              <a:ext uri="{FF2B5EF4-FFF2-40B4-BE49-F238E27FC236}">
                <a16:creationId xmlns:a16="http://schemas.microsoft.com/office/drawing/2014/main" id="{788FE92B-8A0C-DE99-490C-6CB7CAA6B90E}"/>
              </a:ext>
            </a:extLst>
          </p:cNvPr>
          <p:cNvGraphicFramePr>
            <a:graphicFrameLocks noGrp="1"/>
          </p:cNvGraphicFramePr>
          <p:nvPr>
            <p:ph idx="1"/>
            <p:extLst>
              <p:ext uri="{D42A27DB-BD31-4B8C-83A1-F6EECF244321}">
                <p14:modId xmlns:p14="http://schemas.microsoft.com/office/powerpoint/2010/main" val="263933158"/>
              </p:ext>
            </p:extLst>
          </p:nvPr>
        </p:nvGraphicFramePr>
        <p:xfrm>
          <a:off x="913270" y="1592580"/>
          <a:ext cx="10489515" cy="4710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4721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BED59CA-59CE-DFD8-2C3E-38DB02FABF6B}"/>
              </a:ext>
            </a:extLst>
          </p:cNvPr>
          <p:cNvSpPr>
            <a:spLocks noGrp="1"/>
          </p:cNvSpPr>
          <p:nvPr>
            <p:ph type="title"/>
          </p:nvPr>
        </p:nvSpPr>
        <p:spPr>
          <a:xfrm>
            <a:off x="643467" y="321734"/>
            <a:ext cx="10905066" cy="1135737"/>
          </a:xfrm>
        </p:spPr>
        <p:txBody>
          <a:bodyPr>
            <a:normAutofit/>
          </a:bodyPr>
          <a:lstStyle/>
          <a:p>
            <a:r>
              <a:rPr lang="en-GB" sz="3600" b="1" dirty="0">
                <a:latin typeface="Helvetica" pitchFamily="2" charset="0"/>
              </a:rPr>
              <a:t>Breach of the duty of candour</a:t>
            </a:r>
          </a:p>
        </p:txBody>
      </p:sp>
      <p:sp>
        <p:nvSpPr>
          <p:cNvPr id="3" name="Content Placeholder 2">
            <a:extLst>
              <a:ext uri="{FF2B5EF4-FFF2-40B4-BE49-F238E27FC236}">
                <a16:creationId xmlns:a16="http://schemas.microsoft.com/office/drawing/2014/main" id="{29FDDD70-6D05-A2C6-3480-A1F397B59262}"/>
              </a:ext>
            </a:extLst>
          </p:cNvPr>
          <p:cNvSpPr>
            <a:spLocks noGrp="1"/>
          </p:cNvSpPr>
          <p:nvPr>
            <p:ph idx="1"/>
          </p:nvPr>
        </p:nvSpPr>
        <p:spPr>
          <a:xfrm>
            <a:off x="643467" y="1782981"/>
            <a:ext cx="10905066" cy="4393982"/>
          </a:xfrm>
        </p:spPr>
        <p:txBody>
          <a:bodyPr>
            <a:normAutofit/>
          </a:bodyPr>
          <a:lstStyle/>
          <a:p>
            <a:pPr marL="0" indent="0">
              <a:buNone/>
            </a:pPr>
            <a:r>
              <a:rPr lang="en-GB" sz="2000" dirty="0">
                <a:latin typeface="Helvetica" pitchFamily="2" charset="0"/>
              </a:rPr>
              <a:t>SSHD failed to provide a candid and accurate account of facts to the Claimants and the Court</a:t>
            </a:r>
          </a:p>
          <a:p>
            <a:r>
              <a:rPr lang="en-GB" sz="2000" dirty="0">
                <a:latin typeface="Helvetica" pitchFamily="2" charset="0"/>
              </a:rPr>
              <a:t>Denied the existence of the mobile phone policies.</a:t>
            </a:r>
          </a:p>
          <a:p>
            <a:r>
              <a:rPr lang="en-GB" sz="2000" dirty="0">
                <a:latin typeface="Helvetica" pitchFamily="2" charset="0"/>
              </a:rPr>
              <a:t>Incomplete disclosure and spin.</a:t>
            </a:r>
          </a:p>
          <a:p>
            <a:r>
              <a:rPr lang="en-GB" sz="2000" dirty="0">
                <a:latin typeface="Helvetica" pitchFamily="2" charset="0"/>
              </a:rPr>
              <a:t>True picture only emerged due to numerous disclosure and Part 18 requests from the Claimants.</a:t>
            </a:r>
          </a:p>
          <a:p>
            <a:r>
              <a:rPr lang="en-GB" sz="2000" dirty="0">
                <a:latin typeface="Helvetica" pitchFamily="2" charset="0"/>
              </a:rPr>
              <a:t>Late disclosure during proceedings and even after the hearing had concluded.</a:t>
            </a:r>
          </a:p>
          <a:p>
            <a:pPr marL="0" indent="0">
              <a:buNone/>
            </a:pPr>
            <a:endParaRPr lang="en-GB" sz="2000" dirty="0"/>
          </a:p>
        </p:txBody>
      </p:sp>
      <p:sp>
        <p:nvSpPr>
          <p:cNvPr id="15"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715216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004524F-5A02-E0C3-46DA-1762CD801B85}"/>
              </a:ext>
            </a:extLst>
          </p:cNvPr>
          <p:cNvSpPr>
            <a:spLocks noGrp="1"/>
          </p:cNvSpPr>
          <p:nvPr>
            <p:ph type="title"/>
          </p:nvPr>
        </p:nvSpPr>
        <p:spPr>
          <a:xfrm>
            <a:off x="1383564" y="348865"/>
            <a:ext cx="9718111" cy="1576446"/>
          </a:xfrm>
        </p:spPr>
        <p:txBody>
          <a:bodyPr anchor="ctr">
            <a:normAutofit/>
          </a:bodyPr>
          <a:lstStyle/>
          <a:p>
            <a:r>
              <a:rPr lang="en-GB" sz="4000" dirty="0">
                <a:solidFill>
                  <a:srgbClr val="FFFFFF"/>
                </a:solidFill>
              </a:rPr>
              <a:t>The litigation: Pre-permission</a:t>
            </a:r>
          </a:p>
        </p:txBody>
      </p:sp>
      <p:graphicFrame>
        <p:nvGraphicFramePr>
          <p:cNvPr id="60" name="Content Placeholder 2">
            <a:extLst>
              <a:ext uri="{FF2B5EF4-FFF2-40B4-BE49-F238E27FC236}">
                <a16:creationId xmlns:a16="http://schemas.microsoft.com/office/drawing/2014/main" id="{3ADB8C2D-1AC1-F3F0-795B-44E4E4DC665D}"/>
              </a:ext>
            </a:extLst>
          </p:cNvPr>
          <p:cNvGraphicFramePr>
            <a:graphicFrameLocks noGrp="1"/>
          </p:cNvGraphicFramePr>
          <p:nvPr>
            <p:ph idx="1"/>
            <p:extLst>
              <p:ext uri="{D42A27DB-BD31-4B8C-83A1-F6EECF244321}">
                <p14:modId xmlns:p14="http://schemas.microsoft.com/office/powerpoint/2010/main" val="3213682417"/>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2645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F9464A1-61F1-271B-D0CD-2FCDC14D9E8F}"/>
              </a:ext>
            </a:extLst>
          </p:cNvPr>
          <p:cNvSpPr>
            <a:spLocks noGrp="1"/>
          </p:cNvSpPr>
          <p:nvPr>
            <p:ph type="title"/>
          </p:nvPr>
        </p:nvSpPr>
        <p:spPr>
          <a:xfrm>
            <a:off x="1383564" y="348865"/>
            <a:ext cx="9718111" cy="1576446"/>
          </a:xfrm>
        </p:spPr>
        <p:txBody>
          <a:bodyPr anchor="ctr">
            <a:normAutofit/>
          </a:bodyPr>
          <a:lstStyle/>
          <a:p>
            <a:r>
              <a:rPr lang="en-GB" sz="4000" dirty="0">
                <a:solidFill>
                  <a:srgbClr val="FFFFFF"/>
                </a:solidFill>
              </a:rPr>
              <a:t>The litigation: Pre-permission</a:t>
            </a:r>
          </a:p>
        </p:txBody>
      </p:sp>
      <p:graphicFrame>
        <p:nvGraphicFramePr>
          <p:cNvPr id="5" name="Content Placeholder 2">
            <a:extLst>
              <a:ext uri="{FF2B5EF4-FFF2-40B4-BE49-F238E27FC236}">
                <a16:creationId xmlns:a16="http://schemas.microsoft.com/office/drawing/2014/main" id="{B0FC2585-FF78-E622-B294-369CA0AB83E2}"/>
              </a:ext>
            </a:extLst>
          </p:cNvPr>
          <p:cNvGraphicFramePr>
            <a:graphicFrameLocks noGrp="1"/>
          </p:cNvGraphicFramePr>
          <p:nvPr>
            <p:ph idx="1"/>
            <p:extLst>
              <p:ext uri="{D42A27DB-BD31-4B8C-83A1-F6EECF244321}">
                <p14:modId xmlns:p14="http://schemas.microsoft.com/office/powerpoint/2010/main" val="4251219869"/>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2466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77E11C-962B-BD22-DFC7-8622432CF2A1}"/>
              </a:ext>
            </a:extLst>
          </p:cNvPr>
          <p:cNvSpPr>
            <a:spLocks noGrp="1"/>
          </p:cNvSpPr>
          <p:nvPr>
            <p:ph type="title"/>
          </p:nvPr>
        </p:nvSpPr>
        <p:spPr>
          <a:xfrm>
            <a:off x="838200" y="557188"/>
            <a:ext cx="10515600" cy="1133499"/>
          </a:xfrm>
        </p:spPr>
        <p:txBody>
          <a:bodyPr>
            <a:normAutofit/>
          </a:bodyPr>
          <a:lstStyle/>
          <a:p>
            <a:pPr algn="ctr"/>
            <a:r>
              <a:rPr lang="en-GB" sz="5200" b="1" dirty="0"/>
              <a:t>Post-permission</a:t>
            </a:r>
          </a:p>
        </p:txBody>
      </p:sp>
      <p:graphicFrame>
        <p:nvGraphicFramePr>
          <p:cNvPr id="19" name="Content Placeholder 2">
            <a:extLst>
              <a:ext uri="{FF2B5EF4-FFF2-40B4-BE49-F238E27FC236}">
                <a16:creationId xmlns:a16="http://schemas.microsoft.com/office/drawing/2014/main" id="{E13C473F-C5F4-0B64-4001-3AD531AF2200}"/>
              </a:ext>
            </a:extLst>
          </p:cNvPr>
          <p:cNvGraphicFramePr>
            <a:graphicFrameLocks noGrp="1"/>
          </p:cNvGraphicFramePr>
          <p:nvPr>
            <p:ph idx="1"/>
            <p:extLst>
              <p:ext uri="{D42A27DB-BD31-4B8C-83A1-F6EECF244321}">
                <p14:modId xmlns:p14="http://schemas.microsoft.com/office/powerpoint/2010/main" val="1458642265"/>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1202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1F5F7B-2053-369C-47AB-94FFE82F98D9}"/>
              </a:ext>
            </a:extLst>
          </p:cNvPr>
          <p:cNvSpPr>
            <a:spLocks noGrp="1"/>
          </p:cNvSpPr>
          <p:nvPr>
            <p:ph type="title"/>
          </p:nvPr>
        </p:nvSpPr>
        <p:spPr>
          <a:xfrm>
            <a:off x="838200" y="557188"/>
            <a:ext cx="10515600" cy="1133499"/>
          </a:xfrm>
        </p:spPr>
        <p:txBody>
          <a:bodyPr>
            <a:normAutofit/>
          </a:bodyPr>
          <a:lstStyle/>
          <a:p>
            <a:pPr algn="ctr"/>
            <a:r>
              <a:rPr lang="en-GB" sz="5200" b="1" dirty="0"/>
              <a:t>Admission of policy</a:t>
            </a:r>
          </a:p>
        </p:txBody>
      </p:sp>
      <p:graphicFrame>
        <p:nvGraphicFramePr>
          <p:cNvPr id="24" name="Content Placeholder 2">
            <a:extLst>
              <a:ext uri="{FF2B5EF4-FFF2-40B4-BE49-F238E27FC236}">
                <a16:creationId xmlns:a16="http://schemas.microsoft.com/office/drawing/2014/main" id="{17A44B0B-7963-85C7-C741-6072FCF8BE17}"/>
              </a:ext>
            </a:extLst>
          </p:cNvPr>
          <p:cNvGraphicFramePr>
            <a:graphicFrameLocks noGrp="1"/>
          </p:cNvGraphicFramePr>
          <p:nvPr>
            <p:ph idx="1"/>
            <p:extLst>
              <p:ext uri="{D42A27DB-BD31-4B8C-83A1-F6EECF244321}">
                <p14:modId xmlns:p14="http://schemas.microsoft.com/office/powerpoint/2010/main" val="2218724159"/>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9432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D1F5F7B-2053-369C-47AB-94FFE82F98D9}"/>
              </a:ext>
            </a:extLst>
          </p:cNvPr>
          <p:cNvSpPr>
            <a:spLocks noGrp="1"/>
          </p:cNvSpPr>
          <p:nvPr>
            <p:ph type="title"/>
          </p:nvPr>
        </p:nvSpPr>
        <p:spPr>
          <a:xfrm>
            <a:off x="643467" y="321734"/>
            <a:ext cx="10905066" cy="1135737"/>
          </a:xfrm>
        </p:spPr>
        <p:txBody>
          <a:bodyPr>
            <a:normAutofit/>
          </a:bodyPr>
          <a:lstStyle/>
          <a:p>
            <a:pPr algn="ctr"/>
            <a:r>
              <a:rPr lang="en-GB" sz="3600" b="1" dirty="0"/>
              <a:t>DPG claim and stay</a:t>
            </a:r>
          </a:p>
        </p:txBody>
      </p:sp>
      <p:sp>
        <p:nvSpPr>
          <p:cNvPr id="30" name="Rectangle 2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4" name="Content Placeholder 2">
            <a:extLst>
              <a:ext uri="{FF2B5EF4-FFF2-40B4-BE49-F238E27FC236}">
                <a16:creationId xmlns:a16="http://schemas.microsoft.com/office/drawing/2014/main" id="{17A44B0B-7963-85C7-C741-6072FCF8BE17}"/>
              </a:ext>
            </a:extLst>
          </p:cNvPr>
          <p:cNvGraphicFramePr>
            <a:graphicFrameLocks noGrp="1"/>
          </p:cNvGraphicFramePr>
          <p:nvPr>
            <p:ph idx="1"/>
            <p:extLst>
              <p:ext uri="{D42A27DB-BD31-4B8C-83A1-F6EECF244321}">
                <p14:modId xmlns:p14="http://schemas.microsoft.com/office/powerpoint/2010/main" val="34746877"/>
              </p:ext>
            </p:extLst>
          </p:nvPr>
        </p:nvGraphicFramePr>
        <p:xfrm>
          <a:off x="448734" y="1457471"/>
          <a:ext cx="10905066" cy="47194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C9A74C15-0EE5-10E6-FF3D-85E0C8ADD793}"/>
              </a:ext>
            </a:extLst>
          </p:cNvPr>
          <p:cNvSpPr txBox="1"/>
          <p:nvPr/>
        </p:nvSpPr>
        <p:spPr>
          <a:xfrm>
            <a:off x="6400800" y="2613660"/>
            <a:ext cx="4157826" cy="923330"/>
          </a:xfrm>
          <a:prstGeom prst="rect">
            <a:avLst/>
          </a:prstGeom>
          <a:noFill/>
        </p:spPr>
        <p:txBody>
          <a:bodyPr wrap="square" rtlCol="0">
            <a:spAutoFit/>
          </a:bodyPr>
          <a:lstStyle/>
          <a:p>
            <a:r>
              <a:rPr lang="en-GB" dirty="0"/>
              <a:t>SSHD self-refers to ICO (though this was not disclosed to the Claimants until much later)</a:t>
            </a:r>
          </a:p>
        </p:txBody>
      </p:sp>
    </p:spTree>
    <p:extLst>
      <p:ext uri="{BB962C8B-B14F-4D97-AF65-F5344CB8AC3E}">
        <p14:creationId xmlns:p14="http://schemas.microsoft.com/office/powerpoint/2010/main" val="2437524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D1F5F7B-2053-369C-47AB-94FFE82F98D9}"/>
              </a:ext>
            </a:extLst>
          </p:cNvPr>
          <p:cNvSpPr>
            <a:spLocks noGrp="1"/>
          </p:cNvSpPr>
          <p:nvPr>
            <p:ph type="title"/>
          </p:nvPr>
        </p:nvSpPr>
        <p:spPr>
          <a:xfrm>
            <a:off x="643467" y="321734"/>
            <a:ext cx="10905066" cy="1135737"/>
          </a:xfrm>
        </p:spPr>
        <p:txBody>
          <a:bodyPr>
            <a:normAutofit/>
          </a:bodyPr>
          <a:lstStyle/>
          <a:p>
            <a:r>
              <a:rPr lang="en-GB" sz="3600" b="1" dirty="0"/>
              <a:t>Joining of claims and hearing</a:t>
            </a:r>
          </a:p>
        </p:txBody>
      </p:sp>
      <p:sp>
        <p:nvSpPr>
          <p:cNvPr id="30" name="Rectangle 2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4" name="Content Placeholder 2">
            <a:extLst>
              <a:ext uri="{FF2B5EF4-FFF2-40B4-BE49-F238E27FC236}">
                <a16:creationId xmlns:a16="http://schemas.microsoft.com/office/drawing/2014/main" id="{17A44B0B-7963-85C7-C741-6072FCF8BE17}"/>
              </a:ext>
            </a:extLst>
          </p:cNvPr>
          <p:cNvGraphicFramePr>
            <a:graphicFrameLocks noGrp="1"/>
          </p:cNvGraphicFramePr>
          <p:nvPr>
            <p:ph idx="1"/>
            <p:extLst>
              <p:ext uri="{D42A27DB-BD31-4B8C-83A1-F6EECF244321}">
                <p14:modId xmlns:p14="http://schemas.microsoft.com/office/powerpoint/2010/main" val="456754607"/>
              </p:ext>
            </p:extLst>
          </p:nvPr>
        </p:nvGraphicFramePr>
        <p:xfrm>
          <a:off x="448734" y="1457471"/>
          <a:ext cx="10905066" cy="47194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C9A74C15-0EE5-10E6-FF3D-85E0C8ADD793}"/>
              </a:ext>
            </a:extLst>
          </p:cNvPr>
          <p:cNvSpPr txBox="1"/>
          <p:nvPr/>
        </p:nvSpPr>
        <p:spPr>
          <a:xfrm>
            <a:off x="6283283" y="2413337"/>
            <a:ext cx="4523261" cy="1384995"/>
          </a:xfrm>
          <a:prstGeom prst="rect">
            <a:avLst/>
          </a:prstGeom>
          <a:noFill/>
        </p:spPr>
        <p:txBody>
          <a:bodyPr wrap="square" rtlCol="0">
            <a:spAutoFit/>
          </a:bodyPr>
          <a:lstStyle/>
          <a:p>
            <a:r>
              <a:rPr lang="en-GB" sz="1400" dirty="0"/>
              <a:t>Consequential hearing and judgment. SSHD discloses privileged material revealing PAP responses deliberately  “ducked” and “sidestepped” the policy issue and phones returned because of the claims. SSHD failure to disclose policies the result of a misunderstanding. Court found collective failure of governance and errors of judgment.</a:t>
            </a:r>
          </a:p>
        </p:txBody>
      </p:sp>
    </p:spTree>
    <p:extLst>
      <p:ext uri="{BB962C8B-B14F-4D97-AF65-F5344CB8AC3E}">
        <p14:creationId xmlns:p14="http://schemas.microsoft.com/office/powerpoint/2010/main" val="39494547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155a369-30d5-4eb1-ac05-464e613800ee">
      <Terms xmlns="http://schemas.microsoft.com/office/infopath/2007/PartnerControls"/>
    </lcf76f155ced4ddcb4097134ff3c332f>
    <DocumentSetDescription xmlns="http://schemas.microsoft.com/sharepoint/v3" xsi:nil="true"/>
    <TaxCatchAll xmlns="301e856f-4f14-4cb4-bab6-f192e0a474a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12ACE1B8981554C8C9C3E77AF6D6282" ma:contentTypeVersion="12" ma:contentTypeDescription="Create a new document." ma:contentTypeScope="" ma:versionID="ec43ebb10d2621212cd112e140766bbd">
  <xsd:schema xmlns:xsd="http://www.w3.org/2001/XMLSchema" xmlns:xs="http://www.w3.org/2001/XMLSchema" xmlns:p="http://schemas.microsoft.com/office/2006/metadata/properties" xmlns:ns1="http://schemas.microsoft.com/sharepoint/v3" xmlns:ns2="f155a369-30d5-4eb1-ac05-464e613800ee" xmlns:ns3="301e856f-4f14-4cb4-bab6-f192e0a474a1" targetNamespace="http://schemas.microsoft.com/office/2006/metadata/properties" ma:root="true" ma:fieldsID="2f423129ba2f194d66874565f697a8d8" ns1:_="" ns2:_="" ns3:_="">
    <xsd:import namespace="http://schemas.microsoft.com/sharepoint/v3"/>
    <xsd:import namespace="f155a369-30d5-4eb1-ac05-464e613800ee"/>
    <xsd:import namespace="301e856f-4f14-4cb4-bab6-f192e0a474a1"/>
    <xsd:element name="properties">
      <xsd:complexType>
        <xsd:sequence>
          <xsd:element name="documentManagement">
            <xsd:complexType>
              <xsd:all>
                <xsd:element ref="ns2:MediaServiceMetadata" minOccurs="0"/>
                <xsd:element ref="ns2:MediaServiceFastMetadata" minOccurs="0"/>
                <xsd:element ref="ns1:DocumentSetDescription"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ocumentSetDescription" ma:index="10" nillable="true" ma:displayName="Description" ma:description="A description of the Document Set" ma:internalName="DocumentSetDescription">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155a369-30d5-4eb1-ac05-464e613800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34e5a3e9-c3e2-4c28-a279-a208435469ef"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1e856f-4f14-4cb4-bab6-f192e0a474a1"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2c1cbfa6-00dd-4a7c-a8ac-8824ee105fe9}" ma:internalName="TaxCatchAll" ma:showField="CatchAllData" ma:web="301e856f-4f14-4cb4-bab6-f192e0a474a1">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DAADCF-15DE-4214-BBB4-BC3E5CAF3E57}">
  <ds:schemaRefs>
    <ds:schemaRef ds:uri="http://schemas.microsoft.com/sharepoint/v3/contenttype/forms"/>
  </ds:schemaRefs>
</ds:datastoreItem>
</file>

<file path=customXml/itemProps2.xml><?xml version="1.0" encoding="utf-8"?>
<ds:datastoreItem xmlns:ds="http://schemas.openxmlformats.org/officeDocument/2006/customXml" ds:itemID="{F1DB4F29-4BD7-4BC5-A2FC-D8E3469AA5A0}">
  <ds:schemaRefs>
    <ds:schemaRef ds:uri="http://schemas.microsoft.com/office/2006/metadata/properties"/>
    <ds:schemaRef ds:uri="http://schemas.microsoft.com/office/2006/documentManagement/types"/>
    <ds:schemaRef ds:uri="http://www.w3.org/XML/1998/namespace"/>
    <ds:schemaRef ds:uri="http://purl.org/dc/terms/"/>
    <ds:schemaRef ds:uri="http://schemas.microsoft.com/office/infopath/2007/PartnerControls"/>
    <ds:schemaRef ds:uri="http://schemas.openxmlformats.org/package/2006/metadata/core-properties"/>
    <ds:schemaRef ds:uri="http://purl.org/dc/dcmitype/"/>
    <ds:schemaRef ds:uri="f5c15e37-0697-45b9-bdb2-a156b61ac84b"/>
    <ds:schemaRef ds:uri="3b9e46ed-8d7e-4f02-8315-ffe8c0a96e34"/>
    <ds:schemaRef ds:uri="http://purl.org/dc/elements/1.1/"/>
  </ds:schemaRefs>
</ds:datastoreItem>
</file>

<file path=customXml/itemProps3.xml><?xml version="1.0" encoding="utf-8"?>
<ds:datastoreItem xmlns:ds="http://schemas.openxmlformats.org/officeDocument/2006/customXml" ds:itemID="{961897BB-4A49-44C3-B9F2-DB49C317A4AE}"/>
</file>

<file path=docProps/app.xml><?xml version="1.0" encoding="utf-8"?>
<Properties xmlns="http://schemas.openxmlformats.org/officeDocument/2006/extended-properties" xmlns:vt="http://schemas.openxmlformats.org/officeDocument/2006/docPropsVTypes">
  <Template/>
  <TotalTime>1883</TotalTime>
  <Words>1410</Words>
  <Application>Microsoft Office PowerPoint</Application>
  <PresentationFormat>Widescreen</PresentationFormat>
  <Paragraphs>97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Helvetica</vt:lpstr>
      <vt:lpstr>Office Theme</vt:lpstr>
      <vt:lpstr>  Opening the black box: Ensuring transparency in government     </vt:lpstr>
      <vt:lpstr>Challenge to SSHD’s blanket and secret phone seizure and data extraction policy</vt:lpstr>
      <vt:lpstr>Breach of the duty of candour</vt:lpstr>
      <vt:lpstr>The litigation: Pre-permission</vt:lpstr>
      <vt:lpstr>The litigation: Pre-permission</vt:lpstr>
      <vt:lpstr>Post-permission</vt:lpstr>
      <vt:lpstr>Admission of policy</vt:lpstr>
      <vt:lpstr>DPG claim and stay</vt:lpstr>
      <vt:lpstr>Joining of claims and hearing</vt:lpstr>
      <vt:lpstr>Consequences of candour breach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International’s third party intervention</dc:title>
  <dc:creator>Lucie Audibert</dc:creator>
  <cp:lastModifiedBy>Clare Jennings</cp:lastModifiedBy>
  <cp:revision>19</cp:revision>
  <dcterms:created xsi:type="dcterms:W3CDTF">2022-05-20T15:55:58Z</dcterms:created>
  <dcterms:modified xsi:type="dcterms:W3CDTF">2023-03-06T12:26:53Z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0x010100712ACE1B8981554C8C9C3E77AF6D6282</vt:lpwstr>
  </property>
</Properties>
</file>