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6.jpg" ContentType="image/jpeg"/>
  <Override PartName="/ppt/media/image7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80" r:id="rId5"/>
    <p:sldId id="267" r:id="rId6"/>
    <p:sldId id="268" r:id="rId7"/>
    <p:sldId id="269" r:id="rId8"/>
    <p:sldId id="270" r:id="rId9"/>
    <p:sldId id="277" r:id="rId10"/>
    <p:sldId id="276" r:id="rId11"/>
    <p:sldId id="278" r:id="rId12"/>
    <p:sldId id="279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lie Sherring" userId="616a9ec4-23e5-439c-91fd-bd7d23879246" providerId="ADAL" clId="{A8162DCB-D32E-4430-8EB0-4C469C01CB9A}"/>
    <pc:docChg chg="custSel mod modSld">
      <pc:chgData name="Nathalie Sherring" userId="616a9ec4-23e5-439c-91fd-bd7d23879246" providerId="ADAL" clId="{A8162DCB-D32E-4430-8EB0-4C469C01CB9A}" dt="2021-01-15T12:11:08.205" v="5" actId="26606"/>
      <pc:docMkLst>
        <pc:docMk/>
      </pc:docMkLst>
      <pc:sldChg chg="addSp modSp mod setBg">
        <pc:chgData name="Nathalie Sherring" userId="616a9ec4-23e5-439c-91fd-bd7d23879246" providerId="ADAL" clId="{A8162DCB-D32E-4430-8EB0-4C469C01CB9A}" dt="2021-01-15T12:11:08.205" v="5" actId="26606"/>
        <pc:sldMkLst>
          <pc:docMk/>
          <pc:sldMk cId="883912567" sldId="266"/>
        </pc:sldMkLst>
        <pc:spChg chg="mod">
          <ac:chgData name="Nathalie Sherring" userId="616a9ec4-23e5-439c-91fd-bd7d23879246" providerId="ADAL" clId="{A8162DCB-D32E-4430-8EB0-4C469C01CB9A}" dt="2021-01-15T12:11:08.205" v="5" actId="26606"/>
          <ac:spMkLst>
            <pc:docMk/>
            <pc:sldMk cId="883912567" sldId="266"/>
            <ac:spMk id="2" creationId="{FF7286D1-3011-49B2-8360-1EDD804B3B71}"/>
          </ac:spMkLst>
        </pc:spChg>
        <pc:spChg chg="add">
          <ac:chgData name="Nathalie Sherring" userId="616a9ec4-23e5-439c-91fd-bd7d23879246" providerId="ADAL" clId="{A8162DCB-D32E-4430-8EB0-4C469C01CB9A}" dt="2021-01-15T12:11:08.205" v="5" actId="26606"/>
          <ac:spMkLst>
            <pc:docMk/>
            <pc:sldMk cId="883912567" sldId="266"/>
            <ac:spMk id="7" creationId="{88294908-8B00-4F58-BBBA-20F71A40AA9E}"/>
          </ac:spMkLst>
        </pc:spChg>
        <pc:spChg chg="add">
          <ac:chgData name="Nathalie Sherring" userId="616a9ec4-23e5-439c-91fd-bd7d23879246" providerId="ADAL" clId="{A8162DCB-D32E-4430-8EB0-4C469C01CB9A}" dt="2021-01-15T12:11:08.205" v="5" actId="26606"/>
          <ac:spMkLst>
            <pc:docMk/>
            <pc:sldMk cId="883912567" sldId="266"/>
            <ac:spMk id="9" creationId="{4364C879-1404-4203-8E9D-CC5DE0A621A2}"/>
          </ac:spMkLst>
        </pc:spChg>
        <pc:spChg chg="add">
          <ac:chgData name="Nathalie Sherring" userId="616a9ec4-23e5-439c-91fd-bd7d23879246" providerId="ADAL" clId="{A8162DCB-D32E-4430-8EB0-4C469C01CB9A}" dt="2021-01-15T12:11:08.205" v="5" actId="26606"/>
          <ac:spMkLst>
            <pc:docMk/>
            <pc:sldMk cId="883912567" sldId="266"/>
            <ac:spMk id="11" creationId="{84617302-4B0D-4351-A6BB-6F0930D943AC}"/>
          </ac:spMkLst>
        </pc:spChg>
        <pc:spChg chg="add">
          <ac:chgData name="Nathalie Sherring" userId="616a9ec4-23e5-439c-91fd-bd7d23879246" providerId="ADAL" clId="{A8162DCB-D32E-4430-8EB0-4C469C01CB9A}" dt="2021-01-15T12:11:08.205" v="5" actId="26606"/>
          <ac:spMkLst>
            <pc:docMk/>
            <pc:sldMk cId="883912567" sldId="266"/>
            <ac:spMk id="13" creationId="{DA2C7802-C2E0-4218-8F89-8DD7CCD2CD1C}"/>
          </ac:spMkLst>
        </pc:spChg>
        <pc:spChg chg="add">
          <ac:chgData name="Nathalie Sherring" userId="616a9ec4-23e5-439c-91fd-bd7d23879246" providerId="ADAL" clId="{A8162DCB-D32E-4430-8EB0-4C469C01CB9A}" dt="2021-01-15T12:11:08.205" v="5" actId="26606"/>
          <ac:spMkLst>
            <pc:docMk/>
            <pc:sldMk cId="883912567" sldId="266"/>
            <ac:spMk id="15" creationId="{A6D7111A-21E5-4EE9-8A78-10E5530F0116}"/>
          </ac:spMkLst>
        </pc:spChg>
        <pc:spChg chg="add">
          <ac:chgData name="Nathalie Sherring" userId="616a9ec4-23e5-439c-91fd-bd7d23879246" providerId="ADAL" clId="{A8162DCB-D32E-4430-8EB0-4C469C01CB9A}" dt="2021-01-15T12:11:08.205" v="5" actId="26606"/>
          <ac:spMkLst>
            <pc:docMk/>
            <pc:sldMk cId="883912567" sldId="266"/>
            <ac:spMk id="17" creationId="{A3969E80-A77B-49FC-9122-D89AFD5EE118}"/>
          </ac:spMkLst>
        </pc:spChg>
        <pc:spChg chg="add">
          <ac:chgData name="Nathalie Sherring" userId="616a9ec4-23e5-439c-91fd-bd7d23879246" providerId="ADAL" clId="{A8162DCB-D32E-4430-8EB0-4C469C01CB9A}" dt="2021-01-15T12:11:08.205" v="5" actId="26606"/>
          <ac:spMkLst>
            <pc:docMk/>
            <pc:sldMk cId="883912567" sldId="266"/>
            <ac:spMk id="19" creationId="{1849CA57-76BD-4CF2-80BA-D7A46A01B7B1}"/>
          </ac:spMkLst>
        </pc:spChg>
        <pc:spChg chg="add">
          <ac:chgData name="Nathalie Sherring" userId="616a9ec4-23e5-439c-91fd-bd7d23879246" providerId="ADAL" clId="{A8162DCB-D32E-4430-8EB0-4C469C01CB9A}" dt="2021-01-15T12:11:08.205" v="5" actId="26606"/>
          <ac:spMkLst>
            <pc:docMk/>
            <pc:sldMk cId="883912567" sldId="266"/>
            <ac:spMk id="21" creationId="{35E9085E-E730-4768-83D4-6CB7E9897153}"/>
          </ac:spMkLst>
        </pc:spChg>
        <pc:spChg chg="add">
          <ac:chgData name="Nathalie Sherring" userId="616a9ec4-23e5-439c-91fd-bd7d23879246" providerId="ADAL" clId="{A8162DCB-D32E-4430-8EB0-4C469C01CB9A}" dt="2021-01-15T12:11:08.205" v="5" actId="26606"/>
          <ac:spMkLst>
            <pc:docMk/>
            <pc:sldMk cId="883912567" sldId="266"/>
            <ac:spMk id="23" creationId="{973272FE-A474-4CAE-8CA2-BCC8B476C3F4}"/>
          </ac:spMkLst>
        </pc:spChg>
        <pc:spChg chg="add">
          <ac:chgData name="Nathalie Sherring" userId="616a9ec4-23e5-439c-91fd-bd7d23879246" providerId="ADAL" clId="{A8162DCB-D32E-4430-8EB0-4C469C01CB9A}" dt="2021-01-15T12:11:08.205" v="5" actId="26606"/>
          <ac:spMkLst>
            <pc:docMk/>
            <pc:sldMk cId="883912567" sldId="266"/>
            <ac:spMk id="25" creationId="{E07981EA-05A6-437C-88D7-B377B92B031D}"/>
          </ac:spMkLst>
        </pc:spChg>
        <pc:spChg chg="add">
          <ac:chgData name="Nathalie Sherring" userId="616a9ec4-23e5-439c-91fd-bd7d23879246" providerId="ADAL" clId="{A8162DCB-D32E-4430-8EB0-4C469C01CB9A}" dt="2021-01-15T12:11:08.205" v="5" actId="26606"/>
          <ac:spMkLst>
            <pc:docMk/>
            <pc:sldMk cId="883912567" sldId="266"/>
            <ac:spMk id="27" creationId="{15E3C750-986E-4769-B1AE-49289FBEE757}"/>
          </ac:spMkLst>
        </pc:spChg>
      </pc:sldChg>
      <pc:sldChg chg="addSp modSp mod setBg">
        <pc:chgData name="Nathalie Sherring" userId="616a9ec4-23e5-439c-91fd-bd7d23879246" providerId="ADAL" clId="{A8162DCB-D32E-4430-8EB0-4C469C01CB9A}" dt="2021-01-15T12:10:40.236" v="2" actId="26606"/>
        <pc:sldMkLst>
          <pc:docMk/>
          <pc:sldMk cId="1413304204" sldId="268"/>
        </pc:sldMkLst>
        <pc:spChg chg="add">
          <ac:chgData name="Nathalie Sherring" userId="616a9ec4-23e5-439c-91fd-bd7d23879246" providerId="ADAL" clId="{A8162DCB-D32E-4430-8EB0-4C469C01CB9A}" dt="2021-01-15T12:10:40.236" v="2" actId="26606"/>
          <ac:spMkLst>
            <pc:docMk/>
            <pc:sldMk cId="1413304204" sldId="268"/>
            <ac:spMk id="7" creationId="{B9FF99BD-075F-4761-A995-6FC574BD25EA}"/>
          </ac:spMkLst>
        </pc:spChg>
        <pc:spChg chg="add">
          <ac:chgData name="Nathalie Sherring" userId="616a9ec4-23e5-439c-91fd-bd7d23879246" providerId="ADAL" clId="{A8162DCB-D32E-4430-8EB0-4C469C01CB9A}" dt="2021-01-15T12:10:40.236" v="2" actId="26606"/>
          <ac:spMkLst>
            <pc:docMk/>
            <pc:sldMk cId="1413304204" sldId="268"/>
            <ac:spMk id="9" creationId="{A7B21A54-9BA3-4EA9-B460-5A829ADD9051}"/>
          </ac:spMkLst>
        </pc:spChg>
        <pc:spChg chg="add">
          <ac:chgData name="Nathalie Sherring" userId="616a9ec4-23e5-439c-91fd-bd7d23879246" providerId="ADAL" clId="{A8162DCB-D32E-4430-8EB0-4C469C01CB9A}" dt="2021-01-15T12:10:40.236" v="2" actId="26606"/>
          <ac:spMkLst>
            <pc:docMk/>
            <pc:sldMk cId="1413304204" sldId="268"/>
            <ac:spMk id="11" creationId="{6FA8F714-B9D8-488A-8CCA-E9948FF913A9}"/>
          </ac:spMkLst>
        </pc:spChg>
        <pc:picChg chg="mod">
          <ac:chgData name="Nathalie Sherring" userId="616a9ec4-23e5-439c-91fd-bd7d23879246" providerId="ADAL" clId="{A8162DCB-D32E-4430-8EB0-4C469C01CB9A}" dt="2021-01-15T12:10:40.236" v="2" actId="26606"/>
          <ac:picMkLst>
            <pc:docMk/>
            <pc:sldMk cId="1413304204" sldId="268"/>
            <ac:picMk id="2" creationId="{87B2968D-8DE5-4EA0-BE58-8913C9F2F10B}"/>
          </ac:picMkLst>
        </pc:picChg>
      </pc:sldChg>
      <pc:sldChg chg="addSp mod setBg">
        <pc:chgData name="Nathalie Sherring" userId="616a9ec4-23e5-439c-91fd-bd7d23879246" providerId="ADAL" clId="{A8162DCB-D32E-4430-8EB0-4C469C01CB9A}" dt="2021-01-15T12:10:46.690" v="3" actId="26606"/>
        <pc:sldMkLst>
          <pc:docMk/>
          <pc:sldMk cId="1349792549" sldId="269"/>
        </pc:sldMkLst>
        <pc:spChg chg="add">
          <ac:chgData name="Nathalie Sherring" userId="616a9ec4-23e5-439c-91fd-bd7d23879246" providerId="ADAL" clId="{A8162DCB-D32E-4430-8EB0-4C469C01CB9A}" dt="2021-01-15T12:10:46.690" v="3" actId="26606"/>
          <ac:spMkLst>
            <pc:docMk/>
            <pc:sldMk cId="1349792549" sldId="269"/>
            <ac:spMk id="11" creationId="{32BC26D8-82FB-445E-AA49-62A77D7C1EE0}"/>
          </ac:spMkLst>
        </pc:spChg>
        <pc:spChg chg="add">
          <ac:chgData name="Nathalie Sherring" userId="616a9ec4-23e5-439c-91fd-bd7d23879246" providerId="ADAL" clId="{A8162DCB-D32E-4430-8EB0-4C469C01CB9A}" dt="2021-01-15T12:10:46.690" v="3" actId="26606"/>
          <ac:spMkLst>
            <pc:docMk/>
            <pc:sldMk cId="1349792549" sldId="269"/>
            <ac:spMk id="13" creationId="{CB44330D-EA18-4254-AA95-EB49948539B8}"/>
          </ac:spMkLst>
        </pc:spChg>
      </pc:sldChg>
      <pc:sldChg chg="addSp modSp mod setBg">
        <pc:chgData name="Nathalie Sherring" userId="616a9ec4-23e5-439c-91fd-bd7d23879246" providerId="ADAL" clId="{A8162DCB-D32E-4430-8EB0-4C469C01CB9A}" dt="2021-01-15T12:10:52.950" v="4" actId="26606"/>
        <pc:sldMkLst>
          <pc:docMk/>
          <pc:sldMk cId="1166720497" sldId="276"/>
        </pc:sldMkLst>
        <pc:spChg chg="add">
          <ac:chgData name="Nathalie Sherring" userId="616a9ec4-23e5-439c-91fd-bd7d23879246" providerId="ADAL" clId="{A8162DCB-D32E-4430-8EB0-4C469C01CB9A}" dt="2021-01-15T12:10:52.950" v="4" actId="26606"/>
          <ac:spMkLst>
            <pc:docMk/>
            <pc:sldMk cId="1166720497" sldId="276"/>
            <ac:spMk id="8" creationId="{B9FF99BD-075F-4761-A995-6FC574BD25EA}"/>
          </ac:spMkLst>
        </pc:spChg>
        <pc:spChg chg="add">
          <ac:chgData name="Nathalie Sherring" userId="616a9ec4-23e5-439c-91fd-bd7d23879246" providerId="ADAL" clId="{A8162DCB-D32E-4430-8EB0-4C469C01CB9A}" dt="2021-01-15T12:10:52.950" v="4" actId="26606"/>
          <ac:spMkLst>
            <pc:docMk/>
            <pc:sldMk cId="1166720497" sldId="276"/>
            <ac:spMk id="10" creationId="{A7B21A54-9BA3-4EA9-B460-5A829ADD9051}"/>
          </ac:spMkLst>
        </pc:spChg>
        <pc:spChg chg="add">
          <ac:chgData name="Nathalie Sherring" userId="616a9ec4-23e5-439c-91fd-bd7d23879246" providerId="ADAL" clId="{A8162DCB-D32E-4430-8EB0-4C469C01CB9A}" dt="2021-01-15T12:10:52.950" v="4" actId="26606"/>
          <ac:spMkLst>
            <pc:docMk/>
            <pc:sldMk cId="1166720497" sldId="276"/>
            <ac:spMk id="12" creationId="{6FA8F714-B9D8-488A-8CCA-E9948FF913A9}"/>
          </ac:spMkLst>
        </pc:spChg>
        <pc:picChg chg="mod">
          <ac:chgData name="Nathalie Sherring" userId="616a9ec4-23e5-439c-91fd-bd7d23879246" providerId="ADAL" clId="{A8162DCB-D32E-4430-8EB0-4C469C01CB9A}" dt="2021-01-15T12:10:52.950" v="4" actId="26606"/>
          <ac:picMkLst>
            <pc:docMk/>
            <pc:sldMk cId="1166720497" sldId="276"/>
            <ac:picMk id="3" creationId="{B9BB47E8-7A9F-4EC6-93DE-B475467977B7}"/>
          </ac:picMkLst>
        </pc:picChg>
      </pc:sldChg>
      <pc:sldChg chg="addSp modSp mod setBg">
        <pc:chgData name="Nathalie Sherring" userId="616a9ec4-23e5-439c-91fd-bd7d23879246" providerId="ADAL" clId="{A8162DCB-D32E-4430-8EB0-4C469C01CB9A}" dt="2021-01-15T12:10:24.824" v="1" actId="26606"/>
        <pc:sldMkLst>
          <pc:docMk/>
          <pc:sldMk cId="2887171012" sldId="277"/>
        </pc:sldMkLst>
        <pc:spChg chg="add">
          <ac:chgData name="Nathalie Sherring" userId="616a9ec4-23e5-439c-91fd-bd7d23879246" providerId="ADAL" clId="{A8162DCB-D32E-4430-8EB0-4C469C01CB9A}" dt="2021-01-15T12:10:24.824" v="1" actId="26606"/>
          <ac:spMkLst>
            <pc:docMk/>
            <pc:sldMk cId="2887171012" sldId="277"/>
            <ac:spMk id="7" creationId="{32BC26D8-82FB-445E-AA49-62A77D7C1EE0}"/>
          </ac:spMkLst>
        </pc:spChg>
        <pc:spChg chg="add">
          <ac:chgData name="Nathalie Sherring" userId="616a9ec4-23e5-439c-91fd-bd7d23879246" providerId="ADAL" clId="{A8162DCB-D32E-4430-8EB0-4C469C01CB9A}" dt="2021-01-15T12:10:24.824" v="1" actId="26606"/>
          <ac:spMkLst>
            <pc:docMk/>
            <pc:sldMk cId="2887171012" sldId="277"/>
            <ac:spMk id="9" creationId="{CB44330D-EA18-4254-AA95-EB49948539B8}"/>
          </ac:spMkLst>
        </pc:spChg>
        <pc:picChg chg="mod">
          <ac:chgData name="Nathalie Sherring" userId="616a9ec4-23e5-439c-91fd-bd7d23879246" providerId="ADAL" clId="{A8162DCB-D32E-4430-8EB0-4C469C01CB9A}" dt="2021-01-15T12:10:24.824" v="1" actId="26606"/>
          <ac:picMkLst>
            <pc:docMk/>
            <pc:sldMk cId="2887171012" sldId="277"/>
            <ac:picMk id="2" creationId="{9E7A4F9F-5731-466B-A515-E0702456EADD}"/>
          </ac:picMkLst>
        </pc:picChg>
      </pc:sldChg>
      <pc:sldChg chg="modSp mod">
        <pc:chgData name="Nathalie Sherring" userId="616a9ec4-23e5-439c-91fd-bd7d23879246" providerId="ADAL" clId="{A8162DCB-D32E-4430-8EB0-4C469C01CB9A}" dt="2021-01-15T12:10:05.179" v="0" actId="1076"/>
        <pc:sldMkLst>
          <pc:docMk/>
          <pc:sldMk cId="0" sldId="280"/>
        </pc:sldMkLst>
        <pc:spChg chg="mod">
          <ac:chgData name="Nathalie Sherring" userId="616a9ec4-23e5-439c-91fd-bd7d23879246" providerId="ADAL" clId="{A8162DCB-D32E-4430-8EB0-4C469C01CB9A}" dt="2021-01-15T12:10:05.179" v="0" actId="1076"/>
          <ac:spMkLst>
            <pc:docMk/>
            <pc:sldMk cId="0" sldId="280"/>
            <ac:spMk id="3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E0490-8913-4F19-B453-731B1D58A00B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44559-14E4-4260-B87C-D9BF5E01C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000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8900" y="746125"/>
            <a:ext cx="6627813" cy="3729038"/>
          </a:xfrm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6413A-7DC1-41F3-BB49-B759591799E3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B3594-0EF1-4149-AB8D-40B7558964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A27905-8DF3-47FE-BF22-15E39394D6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372A5-D6C0-40BA-9374-B18EA1A10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A9A0-D614-49F5-887C-05B870089D4C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957D2-0855-4AE7-873C-4471EFDD7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B7370-9187-409D-AC24-F1AD5B8AE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D14C7-F043-4D35-9929-6A39A8F63C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874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154DA-ED01-43D3-809D-196BD4639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A5E9BF-9757-4D13-9425-29B13CCD84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18058-EF51-4C4E-AA7C-7D475192D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A9A0-D614-49F5-887C-05B870089D4C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4470D-5AF3-43CE-B454-4A72EB8D4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81FAD-3FE6-45BB-B499-4747F7AB0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D14C7-F043-4D35-9929-6A39A8F63C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88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BA2A25-8BA7-42F7-A826-F5D8534701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48A181-EEFC-4A0F-A1DF-0C374D490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9A7A6-ABBF-41DB-BD16-AF5ED4EDD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A9A0-D614-49F5-887C-05B870089D4C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BE073-576E-489A-95FC-4C8280C55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790F1-281F-47A9-A3FA-856433744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D14C7-F043-4D35-9929-6A39A8F63C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872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353" y="1107245"/>
            <a:ext cx="10445372" cy="11921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408162" y="2427586"/>
            <a:ext cx="10447183" cy="3550667"/>
          </a:xfr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59025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3268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38EEF-B8DA-4A9D-92C8-C12AB4B09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B1FB4-231B-43E5-9499-EE9B05197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B2FEC-474E-4EF8-BA4A-13552DB7B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A9A0-D614-49F5-887C-05B870089D4C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5F8E6-459E-4D82-85C9-176D8BF54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24C06-99D5-458A-B01D-41BB0EF4D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D14C7-F043-4D35-9929-6A39A8F63C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006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A838B-19D4-4FC0-95D3-8907622D2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34D247-7A98-436D-8DB3-8D8E27D78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7430A-F29C-401C-B149-DD86E78E2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A9A0-D614-49F5-887C-05B870089D4C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CC555-F63F-42E6-B6AC-8942CC9DF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6D24D-E062-4355-B7E6-DEF145412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D14C7-F043-4D35-9929-6A39A8F63C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74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687D9-A9C6-42D1-9499-87DB51D68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C436F-3A8A-430A-AC21-DEC0EDEED4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9946CB-33B6-47F9-9578-40BBA6761D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4DF847-B318-4CC8-A451-C952D77B8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A9A0-D614-49F5-887C-05B870089D4C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B835A3-DEA6-4473-9229-A5F1DD235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08984-7777-4E4D-91CA-6C68510A7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D14C7-F043-4D35-9929-6A39A8F63C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934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0426C-2E58-44EC-A84D-78C993799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679747-F12F-439D-836F-E219EC851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6214ED-CF5A-48BD-9B67-29194945C3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467033-80F5-43ED-A394-5DD947FDE7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59E4E4-CDE5-4648-AC72-BA2A0B2266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5E762F-182F-4DBC-AD09-2EE792E7A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A9A0-D614-49F5-887C-05B870089D4C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C3AAAE-98B8-475E-A801-655F86DFE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BEADCC-736D-462E-98E3-C3CE048B1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D14C7-F043-4D35-9929-6A39A8F63C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981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BF664-5E24-4091-ABE2-33E32E4B9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AD9159-944B-45FF-88D2-B3126303B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A9A0-D614-49F5-887C-05B870089D4C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F1FB91-91FB-4458-B61B-F4C458EDD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E21262-7926-4EA8-B50F-372EAC70C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D14C7-F043-4D35-9929-6A39A8F63C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894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61A209-B362-4A2D-B00E-5E4F829AE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A9A0-D614-49F5-887C-05B870089D4C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D37DC6-8DFF-4A57-8BDA-D2E0E3E99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1023F-DEFB-4200-B833-AB58CE877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D14C7-F043-4D35-9929-6A39A8F63C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145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523B-CA89-4986-B836-3ACA70C53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DFA0E-3ACB-496F-8EF5-B2A27A64F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22A74-B9FA-4831-8C80-38BDAF28F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61FB8F-AE6F-4898-9A52-512CD72BF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A9A0-D614-49F5-887C-05B870089D4C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A957AF-1DB3-41F4-A384-E406971C6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7FCF30-D91E-42B7-AE25-B8C73AD15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D14C7-F043-4D35-9929-6A39A8F63C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58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57C5E-2B1C-4931-9692-CED162C37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533B5F-D9DF-45D2-B81B-571D691ECB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B90E14-9A9A-47DA-AF56-0F15DDCFE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546766-2198-410A-8723-520BFA6BA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A9A0-D614-49F5-887C-05B870089D4C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C766F-99D7-4094-B1D0-06C14E72E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CC8AF4-04FC-4893-965E-CEBA23E78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D14C7-F043-4D35-9929-6A39A8F63C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48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09D89E-DE17-440C-BA83-ABBA0689D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B8497F-C549-4B35-9F20-3C9EEA0C5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70A0F-0C8B-4703-BC12-F953CCDE42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BA9A0-D614-49F5-887C-05B870089D4C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7B0D9-C571-4A76-A9D4-EF32B4FF8A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077DA-B180-462D-A6DB-F0FF1D1EC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D14C7-F043-4D35-9929-6A39A8F63C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219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zu2.com/tag/subconscious-mind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n5d.com/gregg-braden-manifesting-the-world-you-want-to-see-through-the-power-of-your-subconscious-mind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KCgIRGKAbfc?feature=oembe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3840" y="2786785"/>
            <a:ext cx="929640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6000" b="0" spc="-55" dirty="0">
                <a:latin typeface="Calibri Light"/>
                <a:cs typeface="Calibri Light"/>
              </a:rPr>
              <a:t>Unconscious bias and Discrimination</a:t>
            </a:r>
            <a:endParaRPr sz="60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7880" y="5141191"/>
            <a:ext cx="8148320" cy="1034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5595" marR="1570355" lvl="0" indent="0" algn="ctr" defTabSz="914400" rtl="0" eaLnBrk="1" fontAlgn="auto" latinLnBrk="0" hangingPunct="1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Access to Justice in the South West 2021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27068" y="682102"/>
            <a:ext cx="4736591" cy="9570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E111B2-4BF7-474C-9D25-08E5EE6CB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44" y="161345"/>
            <a:ext cx="3071593" cy="20503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297440-D54B-4E24-80B2-E885202059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2105" y="310977"/>
            <a:ext cx="2735353" cy="14588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165534-F9A8-4936-AB7B-4B8B1614F907}"/>
              </a:ext>
            </a:extLst>
          </p:cNvPr>
          <p:cNvSpPr txBox="1"/>
          <p:nvPr/>
        </p:nvSpPr>
        <p:spPr>
          <a:xfrm>
            <a:off x="768626" y="331304"/>
            <a:ext cx="1070775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can we do?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Acknowledge the issues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 willing to change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Understand our personal bias and how they affect our lives and other people’s lives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the courage to talk about racism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the courage to stand up for any kind of discrimination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Educate people and encourage people to educate themselves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Lobby the government against the hostile environment policies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Take those policies to judicial reviews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 people who are potential victims of the inequalities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 aware of the inequalities and be willing to challenge those inequalities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Embrace and encourage diversity</a:t>
            </a:r>
          </a:p>
        </p:txBody>
      </p:sp>
    </p:spTree>
    <p:extLst>
      <p:ext uri="{BB962C8B-B14F-4D97-AF65-F5344CB8AC3E}">
        <p14:creationId xmlns:p14="http://schemas.microsoft.com/office/powerpoint/2010/main" val="3491575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7286D1-3011-49B2-8360-1EDD804B3B71}"/>
              </a:ext>
            </a:extLst>
          </p:cNvPr>
          <p:cNvSpPr txBox="1"/>
          <p:nvPr/>
        </p:nvSpPr>
        <p:spPr>
          <a:xfrm>
            <a:off x="3204642" y="2353641"/>
            <a:ext cx="5782716" cy="21507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IF WE DO NOT WILLINGLY AND PRO-ACTIVELY INCLUDE</a:t>
            </a:r>
          </a:p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 AUTOMATICALLY EXCLUDE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12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1581336-FC0C-4158-B5FA-C6F252EC617A}"/>
              </a:ext>
            </a:extLst>
          </p:cNvPr>
          <p:cNvSpPr/>
          <p:nvPr/>
        </p:nvSpPr>
        <p:spPr>
          <a:xfrm>
            <a:off x="3215680" y="1556792"/>
            <a:ext cx="547260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7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10208" y="178296"/>
            <a:ext cx="7771585" cy="1141800"/>
          </a:xfrm>
          <a:solidFill>
            <a:srgbClr val="FFFF00"/>
          </a:solidFill>
        </p:spPr>
        <p:txBody>
          <a:bodyPr/>
          <a:lstStyle/>
          <a:p>
            <a:r>
              <a:rPr lang="en-GB" altLang="en-US" dirty="0"/>
              <a:t>The Process of Discrimination</a:t>
            </a:r>
          </a:p>
        </p:txBody>
      </p:sp>
      <p:graphicFrame>
        <p:nvGraphicFramePr>
          <p:cNvPr id="2" name="Object 1"/>
          <p:cNvGraphicFramePr>
            <a:graphicFrameLocks noGrp="1" noChangeAspect="1"/>
          </p:cNvGraphicFramePr>
          <p:nvPr/>
        </p:nvGraphicFramePr>
        <p:xfrm>
          <a:off x="3652205" y="2439821"/>
          <a:ext cx="452755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Organization Chart" r:id="rId4" imgW="4527360" imgH="4114800" progId="OrgPlusWOPX.4">
                  <p:embed followColorScheme="full"/>
                </p:oleObj>
              </mc:Choice>
              <mc:Fallback>
                <p:oleObj name="Organization Chart" r:id="rId4" imgW="4527360" imgH="4114800" progId="OrgPlusWOPX.4">
                  <p:embed followColorScheme="full"/>
                  <p:pic>
                    <p:nvPicPr>
                      <p:cNvPr id="2" name="Object 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2205" y="2439821"/>
                        <a:ext cx="452755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2F6843E-A8FA-434B-9EB3-5F9F6BF2192E}"/>
              </a:ext>
            </a:extLst>
          </p:cNvPr>
          <p:cNvSpPr txBox="1"/>
          <p:nvPr/>
        </p:nvSpPr>
        <p:spPr>
          <a:xfrm>
            <a:off x="3143672" y="1556793"/>
            <a:ext cx="5544616" cy="64633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Unconscious bias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(Unconscious associations)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3080538-8717-4E0C-9DD9-3F6FD398AD58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5915980" y="2203124"/>
            <a:ext cx="0" cy="5057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071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B2968D-8DE5-4EA0-BE58-8913C9F2F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843" y="1123527"/>
            <a:ext cx="8186308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304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05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Website&#10;&#10;Description automatically generated">
            <a:extLst>
              <a:ext uri="{FF2B5EF4-FFF2-40B4-BE49-F238E27FC236}">
                <a16:creationId xmlns:a16="http://schemas.microsoft.com/office/drawing/2014/main" id="{1B523042-BBA8-49E2-809F-46B2CCE3BC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2666"/>
          <a:stretch/>
        </p:blipFill>
        <p:spPr>
          <a:xfrm>
            <a:off x="2330436" y="643467"/>
            <a:ext cx="753112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792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1DC6525-EB4F-4F82-967A-2FF7F2A271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3499" b="1193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3DD0F9-534D-4110-B31D-D84853460C92}"/>
              </a:ext>
            </a:extLst>
          </p:cNvPr>
          <p:cNvSpPr txBox="1"/>
          <p:nvPr/>
        </p:nvSpPr>
        <p:spPr>
          <a:xfrm>
            <a:off x="9872134" y="6657945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tooltip="http://in5d.com/gregg-braden-manifesting-the-world-you-want-to-see-through-the-power-of-your-subconscious-mind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Unknown Author is licensed under </a:t>
            </a: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019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42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nline Media 1" title="An Introduction to Unconscious Bias">
            <a:hlinkClick r:id="" action="ppaction://media"/>
            <a:extLst>
              <a:ext uri="{FF2B5EF4-FFF2-40B4-BE49-F238E27FC236}">
                <a16:creationId xmlns:a16="http://schemas.microsoft.com/office/drawing/2014/main" id="{9E7A4F9F-5731-466B-A515-E0702456EAD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3941" y="643467"/>
            <a:ext cx="990411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17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BB47E8-7A9F-4EC6-93DE-B47546797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538" y="1123527"/>
            <a:ext cx="4924918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20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GB" altLang="en-US" dirty="0"/>
              <a:t>Ten Principles of anti-discriminatory practice</a:t>
            </a:r>
            <a:endParaRPr lang="en-US" dirty="0"/>
          </a:p>
        </p:txBody>
      </p:sp>
      <p:grpSp>
        <p:nvGrpSpPr>
          <p:cNvPr id="5" name="Content Placeholder 3"/>
          <p:cNvGrpSpPr>
            <a:grpSpLocks/>
          </p:cNvGrpSpPr>
          <p:nvPr/>
        </p:nvGrpSpPr>
        <p:grpSpPr bwMode="auto">
          <a:xfrm>
            <a:off x="1966245" y="1875167"/>
            <a:ext cx="8018187" cy="4173577"/>
            <a:chOff x="1582" y="1244"/>
            <a:chExt cx="3706" cy="2274"/>
          </a:xfrm>
        </p:grpSpPr>
        <p:sp>
          <p:nvSpPr>
            <p:cNvPr id="6" name="_s6148"/>
            <p:cNvSpPr>
              <a:spLocks noChangeArrowheads="1" noTextEdit="1"/>
            </p:cNvSpPr>
            <p:nvPr/>
          </p:nvSpPr>
          <p:spPr bwMode="auto">
            <a:xfrm>
              <a:off x="2906" y="1568"/>
              <a:ext cx="925" cy="925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4670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_s6149"/>
            <p:cNvSpPr>
              <a:spLocks noChangeArrowheads="1"/>
            </p:cNvSpPr>
            <p:nvPr/>
          </p:nvSpPr>
          <p:spPr bwMode="auto">
            <a:xfrm>
              <a:off x="2906" y="1244"/>
              <a:ext cx="92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lvl1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953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Open minded</a:t>
              </a:r>
            </a:p>
          </p:txBody>
        </p:sp>
        <p:sp>
          <p:nvSpPr>
            <p:cNvPr id="8" name="_s6150"/>
            <p:cNvSpPr>
              <a:spLocks noChangeArrowheads="1" noTextEdit="1"/>
            </p:cNvSpPr>
            <p:nvPr/>
          </p:nvSpPr>
          <p:spPr bwMode="auto">
            <a:xfrm>
              <a:off x="3112" y="1635"/>
              <a:ext cx="925" cy="925"/>
            </a:xfrm>
            <a:prstGeom prst="ellipse">
              <a:avLst/>
            </a:prstGeom>
            <a:solidFill>
              <a:schemeClr val="hlink">
                <a:alpha val="50000"/>
              </a:schemeClr>
            </a:solidFill>
            <a:ln w="4670">
              <a:solidFill>
                <a:schemeClr val="hlink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_s6151"/>
            <p:cNvSpPr>
              <a:spLocks noChangeArrowheads="1"/>
            </p:cNvSpPr>
            <p:nvPr/>
          </p:nvSpPr>
          <p:spPr bwMode="auto">
            <a:xfrm>
              <a:off x="3901" y="1417"/>
              <a:ext cx="92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lvl1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953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Respectful</a:t>
              </a:r>
            </a:p>
          </p:txBody>
        </p:sp>
        <p:sp>
          <p:nvSpPr>
            <p:cNvPr id="10" name="_s6152"/>
            <p:cNvSpPr>
              <a:spLocks noChangeArrowheads="1" noTextEdit="1"/>
            </p:cNvSpPr>
            <p:nvPr/>
          </p:nvSpPr>
          <p:spPr bwMode="auto">
            <a:xfrm>
              <a:off x="3240" y="1810"/>
              <a:ext cx="925" cy="925"/>
            </a:xfrm>
            <a:prstGeom prst="ellipse">
              <a:avLst/>
            </a:prstGeom>
            <a:solidFill>
              <a:schemeClr val="folHlink">
                <a:alpha val="50000"/>
              </a:schemeClr>
            </a:solidFill>
            <a:ln w="4670">
              <a:solidFill>
                <a:schemeClr val="folHlink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_s6153"/>
            <p:cNvSpPr>
              <a:spLocks noChangeArrowheads="1"/>
            </p:cNvSpPr>
            <p:nvPr/>
          </p:nvSpPr>
          <p:spPr bwMode="auto">
            <a:xfrm>
              <a:off x="4230" y="1870"/>
              <a:ext cx="92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lvl1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953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Empathy</a:t>
              </a:r>
            </a:p>
          </p:txBody>
        </p:sp>
        <p:sp>
          <p:nvSpPr>
            <p:cNvPr id="12" name="_s6154"/>
            <p:cNvSpPr>
              <a:spLocks noChangeArrowheads="1" noTextEdit="1"/>
            </p:cNvSpPr>
            <p:nvPr/>
          </p:nvSpPr>
          <p:spPr bwMode="auto">
            <a:xfrm>
              <a:off x="3240" y="2027"/>
              <a:ext cx="925" cy="925"/>
            </a:xfrm>
            <a:prstGeom prst="ellipse">
              <a:avLst/>
            </a:prstGeom>
            <a:solidFill>
              <a:schemeClr val="bg2">
                <a:alpha val="50000"/>
              </a:schemeClr>
            </a:solidFill>
            <a:ln w="4670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_s6155"/>
            <p:cNvSpPr>
              <a:spLocks noChangeArrowheads="1"/>
            </p:cNvSpPr>
            <p:nvPr/>
          </p:nvSpPr>
          <p:spPr bwMode="auto">
            <a:xfrm>
              <a:off x="4363" y="2664"/>
              <a:ext cx="92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lvl1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953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Communication</a:t>
              </a:r>
            </a:p>
          </p:txBody>
        </p:sp>
        <p:sp>
          <p:nvSpPr>
            <p:cNvPr id="14" name="_s6156"/>
            <p:cNvSpPr>
              <a:spLocks noChangeArrowheads="1" noTextEdit="1"/>
            </p:cNvSpPr>
            <p:nvPr/>
          </p:nvSpPr>
          <p:spPr bwMode="auto">
            <a:xfrm>
              <a:off x="3113" y="2202"/>
              <a:ext cx="925" cy="925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467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_s6157"/>
            <p:cNvSpPr>
              <a:spLocks noChangeArrowheads="1"/>
            </p:cNvSpPr>
            <p:nvPr/>
          </p:nvSpPr>
          <p:spPr bwMode="auto">
            <a:xfrm>
              <a:off x="3901" y="3114"/>
              <a:ext cx="1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lvl1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953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Assertiveness</a:t>
              </a:r>
            </a:p>
          </p:txBody>
        </p:sp>
        <p:sp>
          <p:nvSpPr>
            <p:cNvPr id="16" name="_s6158"/>
            <p:cNvSpPr>
              <a:spLocks noChangeArrowheads="1" noTextEdit="1"/>
            </p:cNvSpPr>
            <p:nvPr/>
          </p:nvSpPr>
          <p:spPr bwMode="auto">
            <a:xfrm>
              <a:off x="2907" y="2269"/>
              <a:ext cx="925" cy="925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4670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_s6159"/>
            <p:cNvSpPr>
              <a:spLocks noChangeArrowheads="1"/>
            </p:cNvSpPr>
            <p:nvPr/>
          </p:nvSpPr>
          <p:spPr bwMode="auto">
            <a:xfrm>
              <a:off x="2906" y="3287"/>
              <a:ext cx="92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lvl1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953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Know yourself</a:t>
              </a:r>
            </a:p>
          </p:txBody>
        </p:sp>
        <p:sp>
          <p:nvSpPr>
            <p:cNvPr id="18" name="_s6160"/>
            <p:cNvSpPr>
              <a:spLocks noChangeArrowheads="1" noTextEdit="1"/>
            </p:cNvSpPr>
            <p:nvPr/>
          </p:nvSpPr>
          <p:spPr bwMode="auto">
            <a:xfrm>
              <a:off x="2701" y="2202"/>
              <a:ext cx="925" cy="925"/>
            </a:xfrm>
            <a:prstGeom prst="ellipse">
              <a:avLst/>
            </a:prstGeom>
            <a:solidFill>
              <a:schemeClr val="hlink">
                <a:alpha val="50000"/>
              </a:schemeClr>
            </a:solidFill>
            <a:ln w="4670">
              <a:solidFill>
                <a:schemeClr val="hlink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_s6161"/>
            <p:cNvSpPr>
              <a:spLocks noChangeArrowheads="1"/>
            </p:cNvSpPr>
            <p:nvPr/>
          </p:nvSpPr>
          <p:spPr bwMode="auto">
            <a:xfrm>
              <a:off x="1670" y="3114"/>
              <a:ext cx="136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lvl1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953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Don’t exclude staff/Volunteers</a:t>
              </a:r>
            </a:p>
          </p:txBody>
        </p:sp>
        <p:sp>
          <p:nvSpPr>
            <p:cNvPr id="20" name="_s6162"/>
            <p:cNvSpPr>
              <a:spLocks noChangeArrowheads="1" noTextEdit="1"/>
            </p:cNvSpPr>
            <p:nvPr/>
          </p:nvSpPr>
          <p:spPr bwMode="auto">
            <a:xfrm>
              <a:off x="2574" y="2027"/>
              <a:ext cx="925" cy="925"/>
            </a:xfrm>
            <a:prstGeom prst="ellipse">
              <a:avLst/>
            </a:prstGeom>
            <a:solidFill>
              <a:schemeClr val="folHlink">
                <a:alpha val="50000"/>
              </a:schemeClr>
            </a:solidFill>
            <a:ln w="4670">
              <a:solidFill>
                <a:schemeClr val="folHlink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_s6163"/>
            <p:cNvSpPr>
              <a:spLocks noChangeArrowheads="1"/>
            </p:cNvSpPr>
            <p:nvPr/>
          </p:nvSpPr>
          <p:spPr bwMode="auto">
            <a:xfrm>
              <a:off x="1582" y="2661"/>
              <a:ext cx="92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lvl1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953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Challenge Practice</a:t>
              </a:r>
            </a:p>
          </p:txBody>
        </p:sp>
        <p:sp>
          <p:nvSpPr>
            <p:cNvPr id="22" name="_s6164"/>
            <p:cNvSpPr>
              <a:spLocks noChangeArrowheads="1" noTextEdit="1"/>
            </p:cNvSpPr>
            <p:nvPr/>
          </p:nvSpPr>
          <p:spPr bwMode="auto">
            <a:xfrm>
              <a:off x="2574" y="1811"/>
              <a:ext cx="925" cy="925"/>
            </a:xfrm>
            <a:prstGeom prst="ellipse">
              <a:avLst/>
            </a:prstGeom>
            <a:solidFill>
              <a:schemeClr val="bg2">
                <a:alpha val="50000"/>
              </a:schemeClr>
            </a:solidFill>
            <a:ln w="4670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_s6165"/>
            <p:cNvSpPr>
              <a:spLocks noChangeArrowheads="1"/>
            </p:cNvSpPr>
            <p:nvPr/>
          </p:nvSpPr>
          <p:spPr bwMode="auto">
            <a:xfrm>
              <a:off x="1890" y="1519"/>
              <a:ext cx="92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lvl1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953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Inform staff of acceptable </a:t>
              </a:r>
            </a:p>
            <a:p>
              <a:pPr marL="0" marR="0" lvl="0" indent="0" algn="ctr" defTabSz="9953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behaviour</a:t>
              </a:r>
            </a:p>
          </p:txBody>
        </p:sp>
        <p:sp>
          <p:nvSpPr>
            <p:cNvPr id="24" name="_s6166"/>
            <p:cNvSpPr>
              <a:spLocks noChangeArrowheads="1" noTextEdit="1"/>
            </p:cNvSpPr>
            <p:nvPr/>
          </p:nvSpPr>
          <p:spPr bwMode="auto">
            <a:xfrm>
              <a:off x="2701" y="1636"/>
              <a:ext cx="925" cy="925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467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_s6167"/>
            <p:cNvSpPr>
              <a:spLocks noChangeArrowheads="1"/>
            </p:cNvSpPr>
            <p:nvPr/>
          </p:nvSpPr>
          <p:spPr bwMode="auto">
            <a:xfrm>
              <a:off x="1634" y="2158"/>
              <a:ext cx="92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lvl1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995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953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Act on 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9060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560FB-60AD-4277-BD9B-B9B786E30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>
                <a:solidFill>
                  <a:schemeClr val="bg1">
                    <a:lumMod val="95000"/>
                    <a:lumOff val="5000"/>
                  </a:schemeClr>
                </a:solidFill>
              </a:rPr>
              <a:t>What are White privileges?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965B9C-1B22-45C9-9A38-E463EEE44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8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EA76773487234198979560D5619E9B" ma:contentTypeVersion="12" ma:contentTypeDescription="Create a new document." ma:contentTypeScope="" ma:versionID="0a93636cb6d03626b02ed1ed6a2c1545">
  <xsd:schema xmlns:xsd="http://www.w3.org/2001/XMLSchema" xmlns:xs="http://www.w3.org/2001/XMLSchema" xmlns:p="http://schemas.microsoft.com/office/2006/metadata/properties" xmlns:ns2="24242ada-d49b-4b36-a2fb-f85419e68451" xmlns:ns3="cda703b8-77dc-40a5-bf32-827b9a532ff6" targetNamespace="http://schemas.microsoft.com/office/2006/metadata/properties" ma:root="true" ma:fieldsID="68723586a73ea3793e9ebeb6a2390f3a" ns2:_="" ns3:_="">
    <xsd:import namespace="24242ada-d49b-4b36-a2fb-f85419e68451"/>
    <xsd:import namespace="cda703b8-77dc-40a5-bf32-827b9a532ff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242ada-d49b-4b36-a2fb-f85419e6845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a703b8-77dc-40a5-bf32-827b9a532f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C2E025-A9AD-4AA5-ABC3-B3F5D8948D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242ada-d49b-4b36-a2fb-f85419e68451"/>
    <ds:schemaRef ds:uri="cda703b8-77dc-40a5-bf32-827b9a532f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71B022F-F143-43CD-A855-FED06AA752F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FEA17EC-883E-4D18-8B23-22C33AB8B4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</Words>
  <Application>Microsoft Office PowerPoint</Application>
  <PresentationFormat>Widescreen</PresentationFormat>
  <Paragraphs>34</Paragraphs>
  <Slides>11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Organization Chart</vt:lpstr>
      <vt:lpstr>Unconscious bias and Discrimination</vt:lpstr>
      <vt:lpstr>The Process of Discrimination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Ten Principles of anti-discriminatory practice</vt:lpstr>
      <vt:lpstr>What are White privileges?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Unconscious bias and Discrimination</dc:title>
  <dc:creator>Nathalie Sherring</dc:creator>
  <cp:lastModifiedBy>Rinku Yunusa</cp:lastModifiedBy>
  <cp:revision>1</cp:revision>
  <dcterms:created xsi:type="dcterms:W3CDTF">2021-01-15T12:11:08Z</dcterms:created>
  <dcterms:modified xsi:type="dcterms:W3CDTF">2021-01-21T08:55:11Z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0x010100D0EA76773487234198979560D5619E9B</vt:lpwstr>
  </property>
</Properties>
</file>