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56" r:id="rId5"/>
    <p:sldId id="267" r:id="rId6"/>
    <p:sldId id="268" r:id="rId7"/>
    <p:sldId id="269" r:id="rId8"/>
    <p:sldId id="270" r:id="rId9"/>
    <p:sldId id="271" r:id="rId10"/>
    <p:sldId id="272" r:id="rId11"/>
    <p:sldId id="273"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6">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8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624B0-5E02-0D31-FC59-5B07941519D5}" v="1" dt="2021-09-20T15:27:33.495"/>
    <p1510:client id="{709C9AD6-C4FD-7D4C-9243-96B4305FF8A4}" v="5" dt="2021-05-01T12:42:20.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94"/>
  </p:normalViewPr>
  <p:slideViewPr>
    <p:cSldViewPr snapToGrid="0" snapToObjects="1">
      <p:cViewPr varScale="1">
        <p:scale>
          <a:sx n="86" d="100"/>
          <a:sy n="86" d="100"/>
        </p:scale>
        <p:origin x="476" y="64"/>
      </p:cViewPr>
      <p:guideLst>
        <p:guide orient="horz" pos="2436"/>
        <p:guide pos="4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82950D-AFC9-7245-9CD3-D910F053E5D0}" type="datetimeFigureOut">
              <a:rPr lang="en-US" smtClean="0"/>
              <a:t>3/3/2022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97BA4F-4F54-344D-97E2-EF36EA2A0F0E}" type="slidenum">
              <a:rPr lang="en-US" smtClean="0"/>
              <a:t>‹#›</a:t>
            </a:fld>
            <a:endParaRPr lang="en-US"/>
          </a:p>
        </p:txBody>
      </p:sp>
    </p:spTree>
    <p:extLst>
      <p:ext uri="{BB962C8B-B14F-4D97-AF65-F5344CB8AC3E}">
        <p14:creationId xmlns:p14="http://schemas.microsoft.com/office/powerpoint/2010/main" val="19426344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76642-3EA2-B64E-80C4-C673182DCB36}" type="datetimeFigureOut">
              <a:rPr lang="en-US" smtClean="0"/>
              <a:t>3/3/2022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B87C5-FD08-7A48-8F5A-B186A5D00C68}" type="slidenum">
              <a:rPr lang="en-US" smtClean="0"/>
              <a:t>‹#›</a:t>
            </a:fld>
            <a:endParaRPr lang="en-US"/>
          </a:p>
        </p:txBody>
      </p:sp>
    </p:spTree>
    <p:extLst>
      <p:ext uri="{BB962C8B-B14F-4D97-AF65-F5344CB8AC3E}">
        <p14:creationId xmlns:p14="http://schemas.microsoft.com/office/powerpoint/2010/main" val="42836279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B87C5-FD08-7A48-8F5A-B186A5D00C68}" type="slidenum">
              <a:rPr lang="en-US" smtClean="0"/>
              <a:t>1</a:t>
            </a:fld>
            <a:endParaRPr lang="en-US"/>
          </a:p>
        </p:txBody>
      </p:sp>
    </p:spTree>
    <p:extLst>
      <p:ext uri="{BB962C8B-B14F-4D97-AF65-F5344CB8AC3E}">
        <p14:creationId xmlns:p14="http://schemas.microsoft.com/office/powerpoint/2010/main" val="3734433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rtboard 1PL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22" y="-1280583"/>
            <a:ext cx="9286991" cy="5223933"/>
          </a:xfrm>
          <a:prstGeom prst="rect">
            <a:avLst/>
          </a:prstGeom>
        </p:spPr>
      </p:pic>
      <p:sp>
        <p:nvSpPr>
          <p:cNvPr id="3" name="Subtitle 2"/>
          <p:cNvSpPr>
            <a:spLocks noGrp="1"/>
          </p:cNvSpPr>
          <p:nvPr>
            <p:ph type="subTitle" idx="1" hasCustomPrompt="1"/>
          </p:nvPr>
        </p:nvSpPr>
        <p:spPr>
          <a:xfrm>
            <a:off x="685800" y="2804579"/>
            <a:ext cx="7086600" cy="861483"/>
          </a:xfrm>
        </p:spPr>
        <p:txBody>
          <a:bodyPr>
            <a:normAutofit/>
          </a:bodyPr>
          <a:lstStyle>
            <a:lvl1pPr marL="0" indent="0" algn="l">
              <a:lnSpc>
                <a:spcPts val="2600"/>
              </a:lnSpc>
              <a:spcBef>
                <a:spcPts val="0"/>
              </a:spcBef>
              <a:buNone/>
              <a:defRPr sz="2400" b="0" i="0" spc="-30">
                <a:solidFill>
                  <a:srgbClr val="FFFFFF"/>
                </a:solidFill>
                <a:latin typeface="FoundrySterling-Book"/>
                <a:cs typeface="FoundrySterling-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Author Name</a:t>
            </a:r>
            <a:br>
              <a:rPr lang="en-GB" dirty="0"/>
            </a:br>
            <a:r>
              <a:rPr lang="en-GB" dirty="0"/>
              <a:t>Author Position/</a:t>
            </a:r>
            <a:r>
              <a:rPr lang="en-GB" dirty="0" err="1"/>
              <a:t>Dept</a:t>
            </a:r>
            <a:endParaRPr lang="en-US" dirty="0"/>
          </a:p>
        </p:txBody>
      </p:sp>
      <p:sp>
        <p:nvSpPr>
          <p:cNvPr id="14" name="Hexagon 13"/>
          <p:cNvSpPr>
            <a:spLocks noChangeAspect="1"/>
          </p:cNvSpPr>
          <p:nvPr userDrawn="1"/>
        </p:nvSpPr>
        <p:spPr>
          <a:xfrm rot="16200000">
            <a:off x="265645" y="428292"/>
            <a:ext cx="2485414" cy="222907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Hexagon 14"/>
          <p:cNvSpPr>
            <a:spLocks noChangeAspect="1"/>
          </p:cNvSpPr>
          <p:nvPr userDrawn="1"/>
        </p:nvSpPr>
        <p:spPr>
          <a:xfrm rot="16200000">
            <a:off x="1957133" y="914589"/>
            <a:ext cx="1865549" cy="1673138"/>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0" y="5334365"/>
            <a:ext cx="2133600" cy="273844"/>
          </a:xfrm>
          <a:prstGeom prst="rect">
            <a:avLst/>
          </a:prstGeom>
        </p:spPr>
        <p:txBody>
          <a:bodyPr/>
          <a:lstStyle/>
          <a:p>
            <a:fld id="{735F829A-AFFA-BE4D-8A7B-11A74D96537A}" type="datetime1">
              <a:rPr lang="en-GB" smtClean="0"/>
              <a:t>03/03/2022</a:t>
            </a:fld>
            <a:endParaRPr lang="en-US"/>
          </a:p>
        </p:txBody>
      </p:sp>
      <p:sp>
        <p:nvSpPr>
          <p:cNvPr id="2" name="Title 1"/>
          <p:cNvSpPr>
            <a:spLocks noGrp="1"/>
          </p:cNvSpPr>
          <p:nvPr>
            <p:ph type="ctrTitle" hasCustomPrompt="1"/>
          </p:nvPr>
        </p:nvSpPr>
        <p:spPr>
          <a:xfrm>
            <a:off x="685800" y="1191419"/>
            <a:ext cx="7772400" cy="1102519"/>
          </a:xfrm>
        </p:spPr>
        <p:txBody>
          <a:bodyPr>
            <a:noAutofit/>
          </a:bodyPr>
          <a:lstStyle>
            <a:lvl1pPr algn="l">
              <a:lnSpc>
                <a:spcPts val="3400"/>
              </a:lnSpc>
              <a:defRPr sz="3400" b="0" i="0" cap="all" spc="-100">
                <a:solidFill>
                  <a:schemeClr val="bg1"/>
                </a:solidFill>
                <a:latin typeface="FoundrySterling-Bold"/>
                <a:cs typeface="FoundrySterling-Bold"/>
              </a:defRPr>
            </a:lvl1pPr>
          </a:lstStyle>
          <a:p>
            <a:r>
              <a:rPr lang="en-GB" dirty="0"/>
              <a:t>PLP cover/holding slide</a:t>
            </a:r>
            <a:br>
              <a:rPr lang="en-GB" dirty="0"/>
            </a:br>
            <a:r>
              <a:rPr lang="en-GB" dirty="0"/>
              <a:t>FOUNDRYSTERLING-BOLD 34</a:t>
            </a:r>
            <a:br>
              <a:rPr lang="en-GB" dirty="0"/>
            </a:br>
            <a:r>
              <a:rPr lang="en-GB" dirty="0"/>
              <a:t>Three LINE </a:t>
            </a:r>
            <a:r>
              <a:rPr lang="en-GB" dirty="0" err="1"/>
              <a:t>headER</a:t>
            </a:r>
            <a:endParaRPr lang="en-GB" dirty="0"/>
          </a:p>
        </p:txBody>
      </p:sp>
      <p:sp>
        <p:nvSpPr>
          <p:cNvPr id="18"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19"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Tree>
    <p:extLst>
      <p:ext uri="{BB962C8B-B14F-4D97-AF65-F5344CB8AC3E}">
        <p14:creationId xmlns:p14="http://schemas.microsoft.com/office/powerpoint/2010/main" val="73636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6"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Tree>
    <p:extLst>
      <p:ext uri="{BB962C8B-B14F-4D97-AF65-F5344CB8AC3E}">
        <p14:creationId xmlns:p14="http://schemas.microsoft.com/office/powerpoint/2010/main" val="348121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9850" y="-69850"/>
            <a:ext cx="9277350" cy="4013200"/>
          </a:xfrm>
          <a:solidFill>
            <a:schemeClr val="bg1">
              <a:lumMod val="85000"/>
            </a:schemeClr>
          </a:solidFill>
        </p:spPr>
        <p:txBody>
          <a:bodyPr/>
          <a:lstStyle>
            <a:lvl1pPr marL="0" indent="0">
              <a:buNone/>
              <a:defRPr/>
            </a:lvl1pPr>
          </a:lstStyle>
          <a:p>
            <a:endParaRPr lang="en-US" dirty="0"/>
          </a:p>
        </p:txBody>
      </p:sp>
      <p:sp>
        <p:nvSpPr>
          <p:cNvPr id="3" name="Subtitle 2"/>
          <p:cNvSpPr>
            <a:spLocks noGrp="1"/>
          </p:cNvSpPr>
          <p:nvPr>
            <p:ph type="subTitle" idx="1" hasCustomPrompt="1"/>
          </p:nvPr>
        </p:nvSpPr>
        <p:spPr>
          <a:xfrm>
            <a:off x="685800" y="2804579"/>
            <a:ext cx="7086600" cy="861483"/>
          </a:xfrm>
        </p:spPr>
        <p:txBody>
          <a:bodyPr>
            <a:normAutofit/>
          </a:bodyPr>
          <a:lstStyle>
            <a:lvl1pPr marL="0" indent="0" algn="l">
              <a:lnSpc>
                <a:spcPts val="2600"/>
              </a:lnSpc>
              <a:spcBef>
                <a:spcPts val="0"/>
              </a:spcBef>
              <a:buNone/>
              <a:defRPr sz="2400" b="0" i="0" spc="-30">
                <a:solidFill>
                  <a:srgbClr val="FFFFFF"/>
                </a:solidFill>
                <a:latin typeface="FoundrySterling-Book"/>
                <a:cs typeface="FoundrySterling-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Author Name</a:t>
            </a:r>
            <a:br>
              <a:rPr lang="en-GB" dirty="0"/>
            </a:br>
            <a:r>
              <a:rPr lang="en-GB" dirty="0"/>
              <a:t>Author Position/</a:t>
            </a:r>
            <a:r>
              <a:rPr lang="en-GB" dirty="0" err="1"/>
              <a:t>Dept</a:t>
            </a:r>
            <a:endParaRPr lang="en-US" dirty="0"/>
          </a:p>
        </p:txBody>
      </p:sp>
      <p:sp>
        <p:nvSpPr>
          <p:cNvPr id="4" name="Date Placeholder 3"/>
          <p:cNvSpPr>
            <a:spLocks noGrp="1"/>
          </p:cNvSpPr>
          <p:nvPr>
            <p:ph type="dt" sz="half" idx="10"/>
          </p:nvPr>
        </p:nvSpPr>
        <p:spPr>
          <a:xfrm>
            <a:off x="0" y="5334365"/>
            <a:ext cx="2133600" cy="273844"/>
          </a:xfrm>
          <a:prstGeom prst="rect">
            <a:avLst/>
          </a:prstGeom>
        </p:spPr>
        <p:txBody>
          <a:bodyPr/>
          <a:lstStyle/>
          <a:p>
            <a:fld id="{735F829A-AFFA-BE4D-8A7B-11A74D96537A}" type="datetime1">
              <a:rPr lang="en-GB" smtClean="0"/>
              <a:t>03/03/2022</a:t>
            </a:fld>
            <a:endParaRPr lang="en-US"/>
          </a:p>
        </p:txBody>
      </p:sp>
      <p:sp>
        <p:nvSpPr>
          <p:cNvPr id="2" name="Title 1"/>
          <p:cNvSpPr>
            <a:spLocks noGrp="1"/>
          </p:cNvSpPr>
          <p:nvPr>
            <p:ph type="ctrTitle" hasCustomPrompt="1"/>
          </p:nvPr>
        </p:nvSpPr>
        <p:spPr>
          <a:xfrm>
            <a:off x="685800" y="1191419"/>
            <a:ext cx="7772400" cy="1102519"/>
          </a:xfrm>
        </p:spPr>
        <p:txBody>
          <a:bodyPr>
            <a:noAutofit/>
          </a:bodyPr>
          <a:lstStyle>
            <a:lvl1pPr algn="l">
              <a:lnSpc>
                <a:spcPts val="3400"/>
              </a:lnSpc>
              <a:defRPr sz="3400" b="0" i="0" cap="all" spc="-100">
                <a:solidFill>
                  <a:schemeClr val="bg1"/>
                </a:solidFill>
                <a:latin typeface="FoundrySterling-Bold"/>
                <a:cs typeface="FoundrySterling-Bold"/>
              </a:defRPr>
            </a:lvl1pPr>
          </a:lstStyle>
          <a:p>
            <a:r>
              <a:rPr lang="en-GB" dirty="0"/>
              <a:t>PLP cover/holding slide</a:t>
            </a:r>
            <a:br>
              <a:rPr lang="en-GB" dirty="0"/>
            </a:br>
            <a:r>
              <a:rPr lang="en-GB" dirty="0"/>
              <a:t>FOUNDRYSTERLING-BOLD 34</a:t>
            </a:r>
            <a:br>
              <a:rPr lang="en-GB" dirty="0"/>
            </a:br>
            <a:r>
              <a:rPr lang="en-GB" dirty="0"/>
              <a:t>Three LINE </a:t>
            </a:r>
            <a:r>
              <a:rPr lang="en-GB" dirty="0" err="1"/>
              <a:t>headER</a:t>
            </a:r>
            <a:endParaRPr lang="en-GB" dirty="0"/>
          </a:p>
        </p:txBody>
      </p:sp>
      <p:sp>
        <p:nvSpPr>
          <p:cNvPr id="13"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16"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Tree>
    <p:extLst>
      <p:ext uri="{BB962C8B-B14F-4D97-AF65-F5344CB8AC3E}">
        <p14:creationId xmlns:p14="http://schemas.microsoft.com/office/powerpoint/2010/main" val="217024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grpSp>
        <p:nvGrpSpPr>
          <p:cNvPr id="10" name="Group 9"/>
          <p:cNvGrpSpPr/>
          <p:nvPr userDrawn="1"/>
        </p:nvGrpSpPr>
        <p:grpSpPr>
          <a:xfrm>
            <a:off x="9674719" y="2194638"/>
            <a:ext cx="2113562" cy="1672512"/>
            <a:chOff x="-390714" y="3840237"/>
            <a:chExt cx="3309160" cy="2618617"/>
          </a:xfrm>
        </p:grpSpPr>
        <p:sp>
          <p:nvSpPr>
            <p:cNvPr id="11" name="Hexagon 10"/>
            <p:cNvSpPr>
              <a:spLocks noChangeAspect="1"/>
            </p:cNvSpPr>
            <p:nvPr userDrawn="1"/>
          </p:nvSpPr>
          <p:spPr>
            <a:xfrm rot="16200000">
              <a:off x="-525755" y="3975278"/>
              <a:ext cx="2618617" cy="2348535"/>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a:spLocks noChangeAspect="1"/>
            </p:cNvSpPr>
            <p:nvPr userDrawn="1"/>
          </p:nvSpPr>
          <p:spPr>
            <a:xfrm rot="16200000">
              <a:off x="1451555" y="4641206"/>
              <a:ext cx="1546651" cy="138713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Date Placeholder 3"/>
          <p:cNvSpPr>
            <a:spLocks noGrp="1"/>
          </p:cNvSpPr>
          <p:nvPr>
            <p:ph type="dt" sz="half" idx="10"/>
          </p:nvPr>
        </p:nvSpPr>
        <p:spPr>
          <a:xfrm>
            <a:off x="0" y="5334365"/>
            <a:ext cx="2133600" cy="273844"/>
          </a:xfrm>
          <a:prstGeom prst="rect">
            <a:avLst/>
          </a:prstGeom>
        </p:spPr>
        <p:txBody>
          <a:bodyPr/>
          <a:lstStyle/>
          <a:p>
            <a:fld id="{735F829A-AFFA-BE4D-8A7B-11A74D96537A}" type="datetime1">
              <a:rPr lang="en-GB" smtClean="0"/>
              <a:t>03/03/2022</a:t>
            </a:fld>
            <a:endParaRPr lang="en-US"/>
          </a:p>
        </p:txBody>
      </p:sp>
      <p:sp>
        <p:nvSpPr>
          <p:cNvPr id="2" name="Title 1"/>
          <p:cNvSpPr>
            <a:spLocks noGrp="1"/>
          </p:cNvSpPr>
          <p:nvPr>
            <p:ph type="ctrTitle" hasCustomPrompt="1"/>
          </p:nvPr>
        </p:nvSpPr>
        <p:spPr>
          <a:xfrm>
            <a:off x="685800" y="1191419"/>
            <a:ext cx="7772400" cy="1102519"/>
          </a:xfrm>
        </p:spPr>
        <p:txBody>
          <a:bodyPr>
            <a:noAutofit/>
          </a:bodyPr>
          <a:lstStyle>
            <a:lvl1pPr algn="l">
              <a:lnSpc>
                <a:spcPts val="3400"/>
              </a:lnSpc>
              <a:defRPr sz="3400" b="0" i="0" cap="all" spc="-100" baseline="0">
                <a:solidFill>
                  <a:schemeClr val="tx1"/>
                </a:solidFill>
                <a:latin typeface="FoundrySterling-Bold"/>
                <a:cs typeface="FoundrySterling-Bold"/>
              </a:defRPr>
            </a:lvl1pPr>
          </a:lstStyle>
          <a:p>
            <a:r>
              <a:rPr lang="en-GB" dirty="0"/>
              <a:t>Section/DIVIDER SLIDE</a:t>
            </a:r>
            <a:br>
              <a:rPr lang="en-GB" dirty="0"/>
            </a:br>
            <a:r>
              <a:rPr lang="en-GB" dirty="0"/>
              <a:t>FOUNDRYSTERLING-BOLD 34</a:t>
            </a:r>
            <a:br>
              <a:rPr lang="en-GB" dirty="0"/>
            </a:br>
            <a:r>
              <a:rPr lang="en-GB" dirty="0"/>
              <a:t>Three LINE </a:t>
            </a:r>
            <a:r>
              <a:rPr lang="en-GB" dirty="0" err="1"/>
              <a:t>headER</a:t>
            </a:r>
            <a:endParaRPr lang="en-GB" dirty="0"/>
          </a:p>
        </p:txBody>
      </p:sp>
      <p:sp>
        <p:nvSpPr>
          <p:cNvPr id="13"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16"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
        <p:nvSpPr>
          <p:cNvPr id="8" name="Subtitle 2"/>
          <p:cNvSpPr>
            <a:spLocks noGrp="1"/>
          </p:cNvSpPr>
          <p:nvPr>
            <p:ph type="subTitle" idx="1" hasCustomPrompt="1"/>
          </p:nvPr>
        </p:nvSpPr>
        <p:spPr>
          <a:xfrm>
            <a:off x="685800" y="2804579"/>
            <a:ext cx="7086600" cy="861483"/>
          </a:xfrm>
        </p:spPr>
        <p:txBody>
          <a:bodyPr>
            <a:normAutofit/>
          </a:bodyPr>
          <a:lstStyle>
            <a:lvl1pPr marL="0" indent="0" algn="l">
              <a:lnSpc>
                <a:spcPts val="2600"/>
              </a:lnSpc>
              <a:spcBef>
                <a:spcPts val="0"/>
              </a:spcBef>
              <a:buNone/>
              <a:defRPr sz="2400" b="0" i="0" spc="-30">
                <a:solidFill>
                  <a:srgbClr val="006880"/>
                </a:solidFill>
                <a:latin typeface="FoundrySterling-Book"/>
                <a:cs typeface="FoundrySterling-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Subheading if required</a:t>
            </a:r>
            <a:endParaRPr lang="en-US" dirty="0"/>
          </a:p>
        </p:txBody>
      </p:sp>
      <p:pic>
        <p:nvPicPr>
          <p:cNvPr id="14" name="Picture 13" descr="Artboard 1PL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1" y="-4347633"/>
            <a:ext cx="9286991" cy="5223933"/>
          </a:xfrm>
          <a:prstGeom prst="rect">
            <a:avLst/>
          </a:prstGeom>
        </p:spPr>
      </p:pic>
      <p:grpSp>
        <p:nvGrpSpPr>
          <p:cNvPr id="15" name="Group 14"/>
          <p:cNvGrpSpPr/>
          <p:nvPr userDrawn="1"/>
        </p:nvGrpSpPr>
        <p:grpSpPr>
          <a:xfrm>
            <a:off x="-608490" y="-319313"/>
            <a:ext cx="1586039" cy="1501693"/>
            <a:chOff x="-608490" y="-319313"/>
            <a:chExt cx="1586039" cy="1501693"/>
          </a:xfrm>
        </p:grpSpPr>
        <p:sp>
          <p:nvSpPr>
            <p:cNvPr id="17" name="Hexagon 16"/>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Hexagon 17"/>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20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1 Line Header and Body Copy">
    <p:spTree>
      <p:nvGrpSpPr>
        <p:cNvPr id="1" name=""/>
        <p:cNvGrpSpPr/>
        <p:nvPr/>
      </p:nvGrpSpPr>
      <p:grpSpPr>
        <a:xfrm>
          <a:off x="0" y="0"/>
          <a:ext cx="0" cy="0"/>
          <a:chOff x="0" y="0"/>
          <a:chExt cx="0" cy="0"/>
        </a:xfrm>
      </p:grpSpPr>
      <p:sp>
        <p:nvSpPr>
          <p:cNvPr id="3" name="Text Placeholder 2"/>
          <p:cNvSpPr>
            <a:spLocks noGrp="1"/>
          </p:cNvSpPr>
          <p:nvPr userDrawn="1">
            <p:ph type="body" idx="1" hasCustomPrompt="1"/>
          </p:nvPr>
        </p:nvSpPr>
        <p:spPr>
          <a:xfrm>
            <a:off x="679450" y="254000"/>
            <a:ext cx="7815263" cy="80644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3200" b="1" i="1">
                <a:solidFill>
                  <a:srgbClr val="006880"/>
                </a:solidFill>
                <a:latin typeface="FoundrySterling-Book"/>
                <a:cs typeface="FoundrySterling-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1 Line Header</a:t>
            </a:r>
          </a:p>
        </p:txBody>
      </p:sp>
      <p:sp>
        <p:nvSpPr>
          <p:cNvPr id="7" name="Footer Placeholder 4"/>
          <p:cNvSpPr>
            <a:spLocks noGrp="1"/>
          </p:cNvSpPr>
          <p:nvPr userDrawn="1">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userDrawn="1">
            <p:ph type="sldNum" sz="quarter" idx="12"/>
          </p:nvPr>
        </p:nvSpPr>
        <p:spPr>
          <a:xfrm>
            <a:off x="457201" y="4695113"/>
            <a:ext cx="330200" cy="273844"/>
          </a:xfrm>
        </p:spPr>
        <p:txBody>
          <a:bodyPr/>
          <a:lstStyle/>
          <a:p>
            <a:fld id="{1A5F0D7B-3A5A-EF45-98B0-A01E460D2541}" type="slidenum">
              <a:rPr lang="en-US" smtClean="0"/>
              <a:t>‹#›</a:t>
            </a:fld>
            <a:endParaRPr lang="en-US" dirty="0"/>
          </a:p>
        </p:txBody>
      </p:sp>
      <p:sp>
        <p:nvSpPr>
          <p:cNvPr id="10" name="Text Placeholder 9"/>
          <p:cNvSpPr>
            <a:spLocks noGrp="1"/>
          </p:cNvSpPr>
          <p:nvPr userDrawn="1">
            <p:ph type="body" sz="quarter" idx="13"/>
          </p:nvPr>
        </p:nvSpPr>
        <p:spPr>
          <a:xfrm>
            <a:off x="679449" y="1276349"/>
            <a:ext cx="7815263" cy="412750"/>
          </a:xfrm>
        </p:spPr>
        <p:txBody>
          <a:bodyPr/>
          <a:lstStyle>
            <a:lvl1pPr marL="0" indent="0">
              <a:buNone/>
              <a:defRPr sz="2000" b="0" i="0">
                <a:latin typeface="FoundrySterling-Demi"/>
                <a:cs typeface="FoundrySterling-Demi"/>
              </a:defRPr>
            </a:lvl1pPr>
            <a:lvl4pPr marL="0" indent="0" algn="l">
              <a:buNone/>
              <a:defRPr sz="2000" b="0" i="0" baseline="0">
                <a:latin typeface="FoundrySterling-Book"/>
                <a:cs typeface="FoundrySterling-Book"/>
              </a:defRPr>
            </a:lvl4pPr>
            <a:lvl5pPr marL="0" indent="0" algn="l">
              <a:buNone/>
              <a:defRPr b="0" i="0">
                <a:latin typeface="FoundrySterling-Book"/>
                <a:cs typeface="FoundrySterling-Book"/>
              </a:defRPr>
            </a:lvl5pPr>
          </a:lstStyle>
          <a:p>
            <a:pPr lvl="0"/>
            <a:r>
              <a:rPr lang="en-GB" dirty="0"/>
              <a:t>Click to edit Master text styles</a:t>
            </a:r>
          </a:p>
        </p:txBody>
      </p:sp>
      <p:cxnSp>
        <p:nvCxnSpPr>
          <p:cNvPr id="11" name="Straight Connector 10"/>
          <p:cNvCxnSpPr/>
          <p:nvPr userDrawn="1"/>
        </p:nvCxnSpPr>
        <p:spPr>
          <a:xfrm>
            <a:off x="673100" y="1098549"/>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userDrawn="1">
            <p:ph type="body" sz="quarter" idx="15" hasCustomPrompt="1"/>
          </p:nvPr>
        </p:nvSpPr>
        <p:spPr>
          <a:xfrm>
            <a:off x="679450" y="1695449"/>
            <a:ext cx="7815263" cy="1270000"/>
          </a:xfrm>
        </p:spPr>
        <p:txBody>
          <a:bodyPr>
            <a:noAutofit/>
          </a:bodyPr>
          <a:lstStyle>
            <a:lvl1pPr marL="0" indent="0">
              <a:buNone/>
              <a:defRPr sz="1800" b="0" i="0" baseline="0">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Body copy FS Book 18pt. </a:t>
            </a:r>
            <a:r>
              <a:rPr lang="en-US" sz="1800" b="0" i="0" cap="none" spc="0" dirty="0" err="1">
                <a:solidFill>
                  <a:schemeClr val="tx1"/>
                </a:solidFill>
                <a:latin typeface="FoundrySterling-Book"/>
                <a:cs typeface="FoundrySterling-Book"/>
              </a:rPr>
              <a:t>Expe</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inum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eaqui</a:t>
            </a:r>
            <a:r>
              <a:rPr lang="en-US" sz="1800" b="0" i="0" cap="none" spc="0" dirty="0">
                <a:solidFill>
                  <a:schemeClr val="tx1"/>
                </a:solidFill>
                <a:latin typeface="FoundrySterling-Book"/>
                <a:cs typeface="FoundrySterling-Book"/>
              </a:rPr>
              <a:t> od quid et </a:t>
            </a:r>
            <a:r>
              <a:rPr lang="en-US" sz="1800" b="0" i="0" cap="none" spc="0" dirty="0" err="1">
                <a:solidFill>
                  <a:schemeClr val="tx1"/>
                </a:solidFill>
                <a:latin typeface="FoundrySterling-Book"/>
                <a:cs typeface="FoundrySterling-Book"/>
              </a:rPr>
              <a:t>quat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esequi</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oditis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serionsed</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quis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aut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faciasit</a:t>
            </a:r>
            <a:r>
              <a:rPr lang="en-US" sz="1800" b="0" i="0" cap="none" spc="0" dirty="0">
                <a:solidFill>
                  <a:schemeClr val="tx1"/>
                </a:solidFill>
                <a:latin typeface="FoundrySterling-Book"/>
                <a:cs typeface="FoundrySterling-Book"/>
              </a:rPr>
              <a:t> mi, cone </a:t>
            </a:r>
            <a:r>
              <a:rPr lang="en-US" sz="1800" b="0" i="0" cap="none" spc="0" dirty="0" err="1">
                <a:solidFill>
                  <a:schemeClr val="tx1"/>
                </a:solidFill>
                <a:latin typeface="FoundrySterling-Book"/>
                <a:cs typeface="FoundrySterling-Book"/>
              </a:rPr>
              <a:t>rerferum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eatiisiti</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nonserum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que</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voluptas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aut</a:t>
            </a:r>
            <a:r>
              <a:rPr lang="en-US" sz="1800" b="0" i="0" cap="none" spc="0" dirty="0">
                <a:solidFill>
                  <a:schemeClr val="tx1"/>
                </a:solidFill>
                <a:latin typeface="FoundrySterling-Book"/>
                <a:cs typeface="FoundrySterling-Book"/>
              </a:rPr>
              <a:t> et </a:t>
            </a:r>
            <a:r>
              <a:rPr lang="en-US" sz="1800" b="0" i="0" cap="none" spc="0" dirty="0" err="1">
                <a:solidFill>
                  <a:schemeClr val="tx1"/>
                </a:solidFill>
                <a:latin typeface="FoundrySterling-Book"/>
                <a:cs typeface="FoundrySterling-Book"/>
              </a:rPr>
              <a:t>harciat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inventium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fuga</a:t>
            </a:r>
            <a:r>
              <a:rPr lang="en-US" sz="1800" b="0" i="0" cap="none" spc="0" dirty="0">
                <a:solidFill>
                  <a:schemeClr val="tx1"/>
                </a:solidFill>
                <a:latin typeface="FoundrySterling-Book"/>
                <a:cs typeface="FoundrySterling-Book"/>
              </a:rPr>
              <a:t>.</a:t>
            </a:r>
            <a:endParaRPr lang="en-US" dirty="0"/>
          </a:p>
        </p:txBody>
      </p:sp>
      <p:grpSp>
        <p:nvGrpSpPr>
          <p:cNvPr id="22" name="Group 21"/>
          <p:cNvGrpSpPr/>
          <p:nvPr userDrawn="1"/>
        </p:nvGrpSpPr>
        <p:grpSpPr>
          <a:xfrm>
            <a:off x="-608490" y="-319313"/>
            <a:ext cx="1586039" cy="1501693"/>
            <a:chOff x="-608490" y="-319313"/>
            <a:chExt cx="1586039" cy="1501693"/>
          </a:xfrm>
        </p:grpSpPr>
        <p:sp>
          <p:nvSpPr>
            <p:cNvPr id="23" name="Hexagon 22"/>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Hexagon 23"/>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456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er and body cop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79450" y="444501"/>
            <a:ext cx="7815263" cy="112394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3200" b="0" i="0">
                <a:solidFill>
                  <a:srgbClr val="006880"/>
                </a:solidFill>
                <a:latin typeface="FoundrySterling-Bold"/>
                <a:cs typeface="FoundrySterling-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2 Line Header Level1</a:t>
            </a:r>
            <a:br>
              <a:rPr lang="en-US" sz="3600" b="0" i="0" cap="none" spc="-100" baseline="0" dirty="0">
                <a:ln>
                  <a:noFill/>
                </a:ln>
                <a:solidFill>
                  <a:srgbClr val="006880"/>
                </a:solidFill>
                <a:latin typeface="FoundrySterling-Bold"/>
                <a:cs typeface="FoundrySterling-Bold"/>
              </a:rPr>
            </a:br>
            <a:r>
              <a:rPr lang="en-US" sz="3600" b="0" i="0" cap="none" spc="-100" baseline="0" dirty="0">
                <a:ln>
                  <a:noFill/>
                </a:ln>
                <a:solidFill>
                  <a:srgbClr val="006880"/>
                </a:solidFill>
                <a:latin typeface="FoundrySterling-Bold"/>
                <a:cs typeface="FoundrySterling-Bold"/>
              </a:rPr>
              <a:t>Sentence Case</a:t>
            </a:r>
          </a:p>
        </p:txBody>
      </p:sp>
      <p:sp>
        <p:nvSpPr>
          <p:cNvPr id="7"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
        <p:nvSpPr>
          <p:cNvPr id="10" name="Text Placeholder 9"/>
          <p:cNvSpPr>
            <a:spLocks noGrp="1"/>
          </p:cNvSpPr>
          <p:nvPr>
            <p:ph type="body" sz="quarter" idx="13"/>
          </p:nvPr>
        </p:nvSpPr>
        <p:spPr>
          <a:xfrm>
            <a:off x="679449" y="1803400"/>
            <a:ext cx="7815263" cy="412750"/>
          </a:xfrm>
        </p:spPr>
        <p:txBody>
          <a:bodyPr/>
          <a:lstStyle>
            <a:lvl1pPr marL="0" indent="0">
              <a:buNone/>
              <a:defRPr sz="2000" b="0" i="0">
                <a:latin typeface="FoundrySterling-Demi"/>
                <a:cs typeface="FoundrySterling-Demi"/>
              </a:defRPr>
            </a:lvl1pPr>
            <a:lvl4pPr marL="0" indent="0" algn="l">
              <a:buNone/>
              <a:defRPr sz="2000" b="0" i="0" baseline="0">
                <a:latin typeface="FoundrySterling-Book"/>
                <a:cs typeface="FoundrySterling-Book"/>
              </a:defRPr>
            </a:lvl4pPr>
            <a:lvl5pPr marL="0" indent="0" algn="l">
              <a:buNone/>
              <a:defRPr b="0" i="0">
                <a:latin typeface="FoundrySterling-Book"/>
                <a:cs typeface="FoundrySterling-Book"/>
              </a:defRPr>
            </a:lvl5pPr>
          </a:lstStyle>
          <a:p>
            <a:pPr lvl="0"/>
            <a:r>
              <a:rPr lang="en-GB" dirty="0"/>
              <a:t>Click to edit Master text styles</a:t>
            </a:r>
          </a:p>
        </p:txBody>
      </p:sp>
      <p:cxnSp>
        <p:nvCxnSpPr>
          <p:cNvPr id="11" name="Straight Connector 10"/>
          <p:cNvCxnSpPr/>
          <p:nvPr userDrawn="1"/>
        </p:nvCxnSpPr>
        <p:spPr>
          <a:xfrm>
            <a:off x="673100" y="1625600"/>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5" hasCustomPrompt="1"/>
          </p:nvPr>
        </p:nvSpPr>
        <p:spPr>
          <a:xfrm>
            <a:off x="679450" y="2222500"/>
            <a:ext cx="7815263" cy="1270000"/>
          </a:xfrm>
        </p:spPr>
        <p:txBody>
          <a:bodyPr>
            <a:noAutofit/>
          </a:bodyPr>
          <a:lstStyle>
            <a:lvl1pPr marL="0" indent="0">
              <a:buNone/>
              <a:defRPr sz="1800" b="0" i="0" baseline="0">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Body copy FS Book 18pt. </a:t>
            </a:r>
            <a:r>
              <a:rPr lang="en-US" sz="1800" b="0" i="0" cap="none" spc="0" dirty="0" err="1">
                <a:solidFill>
                  <a:schemeClr val="tx1"/>
                </a:solidFill>
                <a:latin typeface="FoundrySterling-Book"/>
                <a:cs typeface="FoundrySterling-Book"/>
              </a:rPr>
              <a:t>Expe</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inum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eaqui</a:t>
            </a:r>
            <a:r>
              <a:rPr lang="en-US" sz="1800" b="0" i="0" cap="none" spc="0" dirty="0">
                <a:solidFill>
                  <a:schemeClr val="tx1"/>
                </a:solidFill>
                <a:latin typeface="FoundrySterling-Book"/>
                <a:cs typeface="FoundrySterling-Book"/>
              </a:rPr>
              <a:t> od quid et </a:t>
            </a:r>
            <a:r>
              <a:rPr lang="en-US" sz="1800" b="0" i="0" cap="none" spc="0" dirty="0" err="1">
                <a:solidFill>
                  <a:schemeClr val="tx1"/>
                </a:solidFill>
                <a:latin typeface="FoundrySterling-Book"/>
                <a:cs typeface="FoundrySterling-Book"/>
              </a:rPr>
              <a:t>quat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esequi</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oditis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serionsed</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quis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aut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faciasit</a:t>
            </a:r>
            <a:r>
              <a:rPr lang="en-US" sz="1800" b="0" i="0" cap="none" spc="0" dirty="0">
                <a:solidFill>
                  <a:schemeClr val="tx1"/>
                </a:solidFill>
                <a:latin typeface="FoundrySterling-Book"/>
                <a:cs typeface="FoundrySterling-Book"/>
              </a:rPr>
              <a:t> mi, cone </a:t>
            </a:r>
            <a:r>
              <a:rPr lang="en-US" sz="1800" b="0" i="0" cap="none" spc="0" dirty="0" err="1">
                <a:solidFill>
                  <a:schemeClr val="tx1"/>
                </a:solidFill>
                <a:latin typeface="FoundrySterling-Book"/>
                <a:cs typeface="FoundrySterling-Book"/>
              </a:rPr>
              <a:t>rerferum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eatiisiti</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nonserum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que</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voluptas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aut</a:t>
            </a:r>
            <a:r>
              <a:rPr lang="en-US" sz="1800" b="0" i="0" cap="none" spc="0" dirty="0">
                <a:solidFill>
                  <a:schemeClr val="tx1"/>
                </a:solidFill>
                <a:latin typeface="FoundrySterling-Book"/>
                <a:cs typeface="FoundrySterling-Book"/>
              </a:rPr>
              <a:t> et </a:t>
            </a:r>
            <a:r>
              <a:rPr lang="en-US" sz="1800" b="0" i="0" cap="none" spc="0" dirty="0" err="1">
                <a:solidFill>
                  <a:schemeClr val="tx1"/>
                </a:solidFill>
                <a:latin typeface="FoundrySterling-Book"/>
                <a:cs typeface="FoundrySterling-Book"/>
              </a:rPr>
              <a:t>harciat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inventium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fuga</a:t>
            </a:r>
            <a:r>
              <a:rPr lang="en-US" sz="1800" b="0" i="0" cap="none" spc="0" dirty="0">
                <a:solidFill>
                  <a:schemeClr val="tx1"/>
                </a:solidFill>
                <a:latin typeface="FoundrySterling-Book"/>
                <a:cs typeface="FoundrySterling-Book"/>
              </a:rPr>
              <a:t>.</a:t>
            </a:r>
            <a:endParaRPr lang="en-US" dirty="0"/>
          </a:p>
        </p:txBody>
      </p:sp>
      <p:grpSp>
        <p:nvGrpSpPr>
          <p:cNvPr id="12" name="Group 11"/>
          <p:cNvGrpSpPr/>
          <p:nvPr userDrawn="1"/>
        </p:nvGrpSpPr>
        <p:grpSpPr>
          <a:xfrm>
            <a:off x="-608490" y="-319313"/>
            <a:ext cx="1586039" cy="1501693"/>
            <a:chOff x="-608490" y="-319313"/>
            <a:chExt cx="1586039" cy="1501693"/>
          </a:xfrm>
        </p:grpSpPr>
        <p:sp>
          <p:nvSpPr>
            <p:cNvPr id="13" name="Hexagon 12"/>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896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s with 1 line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79450" y="387351"/>
            <a:ext cx="7815263" cy="67309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4000" b="0" i="0">
                <a:solidFill>
                  <a:srgbClr val="006880"/>
                </a:solidFill>
                <a:latin typeface="FoundrySterling-Bold"/>
                <a:cs typeface="FoundrySterling-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1 Line Header Sentence Case </a:t>
            </a:r>
          </a:p>
        </p:txBody>
      </p:sp>
      <p:sp>
        <p:nvSpPr>
          <p:cNvPr id="7"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
        <p:nvSpPr>
          <p:cNvPr id="15" name="Text Placeholder 14"/>
          <p:cNvSpPr>
            <a:spLocks noGrp="1"/>
          </p:cNvSpPr>
          <p:nvPr>
            <p:ph type="body" sz="quarter" idx="15" hasCustomPrompt="1"/>
          </p:nvPr>
        </p:nvSpPr>
        <p:spPr>
          <a:xfrm>
            <a:off x="679450" y="1276350"/>
            <a:ext cx="7815263" cy="1917700"/>
          </a:xfrm>
        </p:spPr>
        <p:txBody>
          <a:bodyPr>
            <a:noAutofit/>
          </a:bodyPr>
          <a:lstStyle>
            <a:lvl1pPr marL="171450" marR="0" indent="-171450" algn="l" defTabSz="457200" rtl="0" eaLnBrk="1" fontAlgn="auto" latinLnBrk="0" hangingPunct="1">
              <a:lnSpc>
                <a:spcPts val="2300"/>
              </a:lnSpc>
              <a:spcBef>
                <a:spcPts val="600"/>
              </a:spcBef>
              <a:spcAft>
                <a:spcPts val="0"/>
              </a:spcAft>
              <a:buClrTx/>
              <a:buSzTx/>
              <a:buFont typeface="Arial"/>
              <a:buChar char="•"/>
              <a:tabLst/>
              <a:defRPr sz="2200" b="0" i="0" baseline="0">
                <a:solidFill>
                  <a:srgbClr val="000000"/>
                </a:solidFill>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Bullet text FS Book 22pt </a:t>
            </a:r>
          </a:p>
          <a:p>
            <a:pPr lvl="0"/>
            <a:r>
              <a:rPr lang="en-GB" dirty="0"/>
              <a:t>Allows for FS DEMI</a:t>
            </a:r>
            <a:br>
              <a:rPr lang="en-GB" dirty="0"/>
            </a:br>
            <a:r>
              <a:rPr lang="en-GB" dirty="0"/>
              <a:t>	– Second level indented (tab)			</a:t>
            </a:r>
            <a:br>
              <a:rPr lang="en-GB" dirty="0"/>
            </a:br>
            <a:r>
              <a:rPr lang="en-GB" dirty="0"/>
              <a:t>			– Third Level indented </a:t>
            </a:r>
          </a:p>
          <a:p>
            <a:pPr lvl="0"/>
            <a:endParaRPr lang="en-US" dirty="0"/>
          </a:p>
        </p:txBody>
      </p:sp>
      <p:cxnSp>
        <p:nvCxnSpPr>
          <p:cNvPr id="10" name="Straight Connector 9"/>
          <p:cNvCxnSpPr/>
          <p:nvPr userDrawn="1"/>
        </p:nvCxnSpPr>
        <p:spPr>
          <a:xfrm>
            <a:off x="673100" y="1098549"/>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608490" y="-319313"/>
            <a:ext cx="1586039" cy="1501693"/>
            <a:chOff x="-608490" y="-319313"/>
            <a:chExt cx="1586039" cy="1501693"/>
          </a:xfrm>
        </p:grpSpPr>
        <p:sp>
          <p:nvSpPr>
            <p:cNvPr id="12" name="Hexagon 11"/>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054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s with 2 Line Header ">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79450" y="444501"/>
            <a:ext cx="7815263" cy="112394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4000" b="0" i="0">
                <a:solidFill>
                  <a:srgbClr val="006880"/>
                </a:solidFill>
                <a:latin typeface="FoundrySterling-Bold"/>
                <a:cs typeface="FoundrySterling-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2 Line Header </a:t>
            </a:r>
            <a:br>
              <a:rPr lang="en-US" sz="3600" b="0" i="0" cap="none" spc="-100" baseline="0" dirty="0">
                <a:ln>
                  <a:noFill/>
                </a:ln>
                <a:solidFill>
                  <a:srgbClr val="006880"/>
                </a:solidFill>
                <a:latin typeface="FoundrySterling-Bold"/>
                <a:cs typeface="FoundrySterling-Bold"/>
              </a:rPr>
            </a:br>
            <a:r>
              <a:rPr lang="en-US" sz="3600" b="0" i="0" cap="none" spc="-100" baseline="0" dirty="0">
                <a:ln>
                  <a:noFill/>
                </a:ln>
                <a:solidFill>
                  <a:srgbClr val="006880"/>
                </a:solidFill>
                <a:latin typeface="FoundrySterling-Bold"/>
                <a:cs typeface="FoundrySterling-Bold"/>
              </a:rPr>
              <a:t>Sentence Case </a:t>
            </a:r>
          </a:p>
        </p:txBody>
      </p:sp>
      <p:sp>
        <p:nvSpPr>
          <p:cNvPr id="7"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cxnSp>
        <p:nvCxnSpPr>
          <p:cNvPr id="11" name="Straight Connector 10"/>
          <p:cNvCxnSpPr/>
          <p:nvPr userDrawn="1"/>
        </p:nvCxnSpPr>
        <p:spPr>
          <a:xfrm>
            <a:off x="673100" y="1625600"/>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5" hasCustomPrompt="1"/>
          </p:nvPr>
        </p:nvSpPr>
        <p:spPr>
          <a:xfrm>
            <a:off x="679450" y="1816100"/>
            <a:ext cx="7815263" cy="1689100"/>
          </a:xfrm>
        </p:spPr>
        <p:txBody>
          <a:bodyPr>
            <a:noAutofit/>
          </a:bodyPr>
          <a:lstStyle>
            <a:lvl1pPr marL="171450" marR="0" indent="-171450" algn="l" defTabSz="457200" rtl="0" eaLnBrk="1" fontAlgn="auto" latinLnBrk="0" hangingPunct="1">
              <a:lnSpc>
                <a:spcPts val="2300"/>
              </a:lnSpc>
              <a:spcBef>
                <a:spcPts val="600"/>
              </a:spcBef>
              <a:spcAft>
                <a:spcPts val="0"/>
              </a:spcAft>
              <a:buClrTx/>
              <a:buSzTx/>
              <a:buFont typeface="Arial"/>
              <a:buChar char="•"/>
              <a:tabLst/>
              <a:defRPr sz="2200" b="0" i="0" baseline="0">
                <a:solidFill>
                  <a:srgbClr val="000000"/>
                </a:solidFill>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Bullet text FS Book 22pt </a:t>
            </a:r>
          </a:p>
          <a:p>
            <a:pPr lvl="0"/>
            <a:r>
              <a:rPr lang="en-GB" dirty="0"/>
              <a:t>Allows for FS DEMI</a:t>
            </a:r>
            <a:br>
              <a:rPr lang="en-GB" dirty="0"/>
            </a:br>
            <a:r>
              <a:rPr lang="en-GB" dirty="0"/>
              <a:t>	– Second level indented (tab)			</a:t>
            </a:r>
            <a:br>
              <a:rPr lang="en-GB" dirty="0"/>
            </a:br>
            <a:r>
              <a:rPr lang="en-GB" dirty="0"/>
              <a:t>			– Third Level indented </a:t>
            </a:r>
          </a:p>
          <a:p>
            <a:pPr lvl="0"/>
            <a:endParaRPr lang="en-US" dirty="0"/>
          </a:p>
        </p:txBody>
      </p:sp>
      <p:grpSp>
        <p:nvGrpSpPr>
          <p:cNvPr id="10" name="Group 9"/>
          <p:cNvGrpSpPr/>
          <p:nvPr userDrawn="1"/>
        </p:nvGrpSpPr>
        <p:grpSpPr>
          <a:xfrm>
            <a:off x="-608490" y="-319313"/>
            <a:ext cx="1586039" cy="1501693"/>
            <a:chOff x="-608490" y="-319313"/>
            <a:chExt cx="1586039" cy="1501693"/>
          </a:xfrm>
        </p:grpSpPr>
        <p:sp>
          <p:nvSpPr>
            <p:cNvPr id="12" name="Hexagon 11"/>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826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ulumn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79450" y="444501"/>
            <a:ext cx="7815263" cy="112394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3200" b="0" i="0" baseline="0">
                <a:solidFill>
                  <a:srgbClr val="006880"/>
                </a:solidFill>
                <a:latin typeface="FoundrySterling-Bold"/>
                <a:cs typeface="FoundrySterling-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2 Line Header Level1</a:t>
            </a:r>
            <a:br>
              <a:rPr lang="en-US" sz="3600" b="0" i="0" cap="none" spc="-100" baseline="0" dirty="0">
                <a:ln>
                  <a:noFill/>
                </a:ln>
                <a:solidFill>
                  <a:srgbClr val="006880"/>
                </a:solidFill>
                <a:latin typeface="FoundrySterling-Bold"/>
                <a:cs typeface="FoundrySterling-Bold"/>
              </a:rPr>
            </a:br>
            <a:r>
              <a:rPr lang="en-US" sz="3600" b="0" i="0" cap="none" spc="-100" baseline="0" dirty="0">
                <a:ln>
                  <a:noFill/>
                </a:ln>
                <a:solidFill>
                  <a:srgbClr val="006880"/>
                </a:solidFill>
                <a:latin typeface="FoundrySterling-Bold"/>
                <a:cs typeface="FoundrySterling-Bold"/>
              </a:rPr>
              <a:t>Sentence Case 2 Column Bullets</a:t>
            </a:r>
          </a:p>
        </p:txBody>
      </p:sp>
      <p:sp>
        <p:nvSpPr>
          <p:cNvPr id="7"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cxnSp>
        <p:nvCxnSpPr>
          <p:cNvPr id="11" name="Straight Connector 10"/>
          <p:cNvCxnSpPr/>
          <p:nvPr userDrawn="1"/>
        </p:nvCxnSpPr>
        <p:spPr>
          <a:xfrm>
            <a:off x="673100" y="1625600"/>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5" hasCustomPrompt="1"/>
          </p:nvPr>
        </p:nvSpPr>
        <p:spPr>
          <a:xfrm>
            <a:off x="679451" y="1816100"/>
            <a:ext cx="3905250" cy="2051050"/>
          </a:xfrm>
        </p:spPr>
        <p:txBody>
          <a:bodyPr>
            <a:noAutofit/>
          </a:bodyPr>
          <a:lstStyle>
            <a:lvl1pPr marL="171450" marR="0" indent="-171450" algn="l" defTabSz="457200" rtl="0" eaLnBrk="1" fontAlgn="auto" latinLnBrk="0" hangingPunct="1">
              <a:lnSpc>
                <a:spcPts val="2300"/>
              </a:lnSpc>
              <a:spcBef>
                <a:spcPts val="600"/>
              </a:spcBef>
              <a:spcAft>
                <a:spcPts val="0"/>
              </a:spcAft>
              <a:buClrTx/>
              <a:buSzTx/>
              <a:buFont typeface="Arial"/>
              <a:buChar char="•"/>
              <a:tabLst/>
              <a:defRPr sz="2200" b="0" i="0" baseline="0">
                <a:solidFill>
                  <a:srgbClr val="000000"/>
                </a:solidFill>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Bullet text FS Book 22pt</a:t>
            </a:r>
          </a:p>
          <a:p>
            <a:pPr lvl="0"/>
            <a:r>
              <a:rPr lang="en-GB" dirty="0"/>
              <a:t>Allows for FS DEMI</a:t>
            </a:r>
            <a:br>
              <a:rPr lang="en-GB" dirty="0"/>
            </a:br>
            <a:r>
              <a:rPr lang="en-GB" dirty="0"/>
              <a:t>	– Second level indented </a:t>
            </a:r>
            <a:endParaRPr lang="en-US" dirty="0"/>
          </a:p>
        </p:txBody>
      </p:sp>
      <p:sp>
        <p:nvSpPr>
          <p:cNvPr id="10" name="Text Placeholder 14"/>
          <p:cNvSpPr>
            <a:spLocks noGrp="1"/>
          </p:cNvSpPr>
          <p:nvPr>
            <p:ph type="body" sz="quarter" idx="16" hasCustomPrompt="1"/>
          </p:nvPr>
        </p:nvSpPr>
        <p:spPr>
          <a:xfrm>
            <a:off x="4584701" y="1816100"/>
            <a:ext cx="3905250" cy="2051050"/>
          </a:xfrm>
        </p:spPr>
        <p:txBody>
          <a:bodyPr>
            <a:noAutofit/>
          </a:bodyPr>
          <a:lstStyle>
            <a:lvl1pPr marL="171450" marR="0" indent="-171450" algn="l" defTabSz="457200" rtl="0" eaLnBrk="1" fontAlgn="auto" latinLnBrk="0" hangingPunct="1">
              <a:lnSpc>
                <a:spcPts val="2300"/>
              </a:lnSpc>
              <a:spcBef>
                <a:spcPts val="600"/>
              </a:spcBef>
              <a:spcAft>
                <a:spcPts val="0"/>
              </a:spcAft>
              <a:buClrTx/>
              <a:buSzTx/>
              <a:buFont typeface="Arial"/>
              <a:buChar char="•"/>
              <a:tabLst/>
              <a:defRPr sz="2200" b="0" i="0" baseline="0">
                <a:solidFill>
                  <a:srgbClr val="000000"/>
                </a:solidFill>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Bullet text FS Book 22pt</a:t>
            </a:r>
          </a:p>
          <a:p>
            <a:pPr lvl="0"/>
            <a:r>
              <a:rPr lang="en-GB" dirty="0"/>
              <a:t>Allows for FS DEMI</a:t>
            </a:r>
            <a:br>
              <a:rPr lang="en-GB" dirty="0"/>
            </a:br>
            <a:r>
              <a:rPr lang="en-GB" dirty="0"/>
              <a:t>	– Second level indented </a:t>
            </a:r>
            <a:endParaRPr lang="en-US" dirty="0"/>
          </a:p>
        </p:txBody>
      </p:sp>
      <p:grpSp>
        <p:nvGrpSpPr>
          <p:cNvPr id="12" name="Group 11"/>
          <p:cNvGrpSpPr/>
          <p:nvPr userDrawn="1"/>
        </p:nvGrpSpPr>
        <p:grpSpPr>
          <a:xfrm>
            <a:off x="-608490" y="-319313"/>
            <a:ext cx="1586039" cy="1501693"/>
            <a:chOff x="-608490" y="-319313"/>
            <a:chExt cx="1586039" cy="1501693"/>
          </a:xfrm>
        </p:grpSpPr>
        <p:sp>
          <p:nvSpPr>
            <p:cNvPr id="13" name="Hexagon 12"/>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84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79450" y="387351"/>
            <a:ext cx="7815263" cy="67309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3200" b="0" i="0" baseline="0">
                <a:solidFill>
                  <a:srgbClr val="006880"/>
                </a:solidFill>
                <a:latin typeface="FoundrySterling-Bold"/>
                <a:cs typeface="FoundrySterling-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Misc. Content </a:t>
            </a:r>
          </a:p>
        </p:txBody>
      </p:sp>
      <p:sp>
        <p:nvSpPr>
          <p:cNvPr id="7"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cxnSp>
        <p:nvCxnSpPr>
          <p:cNvPr id="10" name="Straight Connector 9"/>
          <p:cNvCxnSpPr/>
          <p:nvPr userDrawn="1"/>
        </p:nvCxnSpPr>
        <p:spPr>
          <a:xfrm>
            <a:off x="673100" y="1098549"/>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sz="quarter" idx="13"/>
          </p:nvPr>
        </p:nvSpPr>
        <p:spPr>
          <a:xfrm>
            <a:off x="679450" y="1282700"/>
            <a:ext cx="7815263" cy="2584450"/>
          </a:xfrm>
        </p:spPr>
        <p:txBody>
          <a:bodyPr/>
          <a:lstStyle>
            <a:lvl1pPr marL="0" indent="0">
              <a:buNone/>
              <a:defRPr/>
            </a:lvl1pPr>
          </a:lstStyle>
          <a:p>
            <a:pPr lvl="0"/>
            <a:endParaRPr lang="en-US" dirty="0"/>
          </a:p>
        </p:txBody>
      </p:sp>
      <p:grpSp>
        <p:nvGrpSpPr>
          <p:cNvPr id="11" name="Group 10"/>
          <p:cNvGrpSpPr/>
          <p:nvPr userDrawn="1"/>
        </p:nvGrpSpPr>
        <p:grpSpPr>
          <a:xfrm>
            <a:off x="-608490" y="-319313"/>
            <a:ext cx="1586039" cy="1501693"/>
            <a:chOff x="-608490" y="-319313"/>
            <a:chExt cx="1586039" cy="1501693"/>
          </a:xfrm>
        </p:grpSpPr>
        <p:sp>
          <p:nvSpPr>
            <p:cNvPr id="12" name="Hexagon 11"/>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83836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457201" y="4695113"/>
            <a:ext cx="634999" cy="273844"/>
          </a:xfrm>
          <a:prstGeom prst="rect">
            <a:avLst/>
          </a:prstGeom>
        </p:spPr>
        <p:txBody>
          <a:bodyPr vert="horz" lIns="91440" tIns="45720" rIns="91440" bIns="45720" rtlCol="0" anchor="ctr"/>
          <a:lstStyle>
            <a:lvl1pPr algn="l">
              <a:defRPr sz="900" b="0" i="0">
                <a:solidFill>
                  <a:schemeClr val="tx1">
                    <a:tint val="75000"/>
                  </a:schemeClr>
                </a:solidFill>
                <a:latin typeface="FoundrySterling-Demi"/>
                <a:cs typeface="FoundrySterling-Demi"/>
              </a:defRPr>
            </a:lvl1pPr>
          </a:lstStyle>
          <a:p>
            <a:endParaRPr lang="en-US" dirty="0"/>
          </a:p>
        </p:txBody>
      </p:sp>
      <p:pic>
        <p:nvPicPr>
          <p:cNvPr id="8" name="Picture 7" descr="plplogoWeb.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44644" y="4165966"/>
            <a:ext cx="1476026" cy="787214"/>
          </a:xfrm>
          <a:prstGeom prst="rect">
            <a:avLst/>
          </a:prstGeom>
        </p:spPr>
      </p:pic>
      <p:sp>
        <p:nvSpPr>
          <p:cNvPr id="12" name="Footer Placeholder 4"/>
          <p:cNvSpPr>
            <a:spLocks noGrp="1"/>
          </p:cNvSpPr>
          <p:nvPr>
            <p:ph type="ftr" sz="quarter" idx="3"/>
          </p:nvPr>
        </p:nvSpPr>
        <p:spPr>
          <a:xfrm>
            <a:off x="1092200" y="4695113"/>
            <a:ext cx="2895600" cy="273844"/>
          </a:xfrm>
          <a:prstGeom prst="rect">
            <a:avLst/>
          </a:prstGeom>
          <a:noFill/>
          <a:ln>
            <a:noFill/>
          </a:ln>
        </p:spPr>
        <p:txBody>
          <a:bodyPr vert="horz" lIns="91440" tIns="45720" rIns="91440" bIns="45720" rtlCol="0" anchor="ctr"/>
          <a:lstStyle>
            <a:lvl1pPr algn="l">
              <a:defRPr sz="900">
                <a:solidFill>
                  <a:schemeClr val="tx1">
                    <a:tint val="75000"/>
                  </a:schemeClr>
                </a:solidFill>
              </a:defRPr>
            </a:lvl1pPr>
          </a:lstStyle>
          <a:p>
            <a:r>
              <a:rPr lang="en-US" dirty="0">
                <a:latin typeface="FoundrySterling-Book"/>
                <a:cs typeface="FoundrySterling-Book"/>
              </a:rPr>
              <a:t>[Footer – Report Title]</a:t>
            </a:r>
          </a:p>
        </p:txBody>
      </p:sp>
    </p:spTree>
    <p:extLst>
      <p:ext uri="{BB962C8B-B14F-4D97-AF65-F5344CB8AC3E}">
        <p14:creationId xmlns:p14="http://schemas.microsoft.com/office/powerpoint/2010/main" val="352953182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62" r:id="rId4"/>
    <p:sldLayoutId id="2147483651" r:id="rId5"/>
    <p:sldLayoutId id="2147483663" r:id="rId6"/>
    <p:sldLayoutId id="2147483660" r:id="rId7"/>
    <p:sldLayoutId id="2147483661" r:id="rId8"/>
    <p:sldLayoutId id="2147483664" r:id="rId9"/>
    <p:sldLayoutId id="2147483655" r:id="rId10"/>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ubliclawproject.org.uk/resources/online-immigration-appeals-a-case-study-of-the-first-tier-tribunal/"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Non-Litigation </a:t>
            </a:r>
            <a:r>
              <a:rPr lang="en-GB" dirty="0" smtClean="0"/>
              <a:t>Remedies: </a:t>
            </a:r>
            <a:r>
              <a:rPr lang="en-GB" dirty="0"/>
              <a:t>issues in the roll-out of digital decision making in immigration</a:t>
            </a:r>
            <a:endParaRPr lang="en-US" dirty="0"/>
          </a:p>
        </p:txBody>
      </p:sp>
      <p:sp>
        <p:nvSpPr>
          <p:cNvPr id="3" name="Subtitle 2"/>
          <p:cNvSpPr>
            <a:spLocks noGrp="1"/>
          </p:cNvSpPr>
          <p:nvPr>
            <p:ph type="subTitle" idx="1"/>
          </p:nvPr>
        </p:nvSpPr>
        <p:spPr/>
        <p:txBody>
          <a:bodyPr/>
          <a:lstStyle/>
          <a:p>
            <a:r>
              <a:rPr lang="en-US" dirty="0" smtClean="0"/>
              <a:t>Jo Hynes</a:t>
            </a:r>
            <a:endParaRPr lang="en-US" dirty="0"/>
          </a:p>
          <a:p>
            <a:r>
              <a:rPr lang="en-US" dirty="0" smtClean="0"/>
              <a:t>Research Fellow- </a:t>
            </a:r>
            <a:r>
              <a:rPr lang="en-US" dirty="0"/>
              <a:t>Public Law Project</a:t>
            </a:r>
          </a:p>
        </p:txBody>
      </p:sp>
    </p:spTree>
    <p:extLst>
      <p:ext uri="{BB962C8B-B14F-4D97-AF65-F5344CB8AC3E}">
        <p14:creationId xmlns:p14="http://schemas.microsoft.com/office/powerpoint/2010/main" val="1754543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DCE7B-8B47-D54F-BD3F-1B91209535A8}"/>
              </a:ext>
            </a:extLst>
          </p:cNvPr>
          <p:cNvSpPr>
            <a:spLocks noGrp="1"/>
          </p:cNvSpPr>
          <p:nvPr>
            <p:ph type="body" idx="1"/>
          </p:nvPr>
        </p:nvSpPr>
        <p:spPr/>
        <p:txBody>
          <a:bodyPr/>
          <a:lstStyle/>
          <a:p>
            <a:r>
              <a:rPr lang="en-GB" b="1" dirty="0"/>
              <a:t>HMCTS reform programme</a:t>
            </a:r>
            <a:endParaRPr lang="en-US" dirty="0"/>
          </a:p>
        </p:txBody>
      </p:sp>
      <p:sp>
        <p:nvSpPr>
          <p:cNvPr id="3" name="Footer Placeholder 2">
            <a:extLst>
              <a:ext uri="{FF2B5EF4-FFF2-40B4-BE49-F238E27FC236}">
                <a16:creationId xmlns:a16="http://schemas.microsoft.com/office/drawing/2014/main" id="{70F9E975-5F21-F44D-8F59-2265D277BC0D}"/>
              </a:ext>
            </a:extLst>
          </p:cNvPr>
          <p:cNvSpPr>
            <a:spLocks noGrp="1"/>
          </p:cNvSpPr>
          <p:nvPr>
            <p:ph type="ftr" sz="quarter" idx="11"/>
          </p:nvPr>
        </p:nvSpPr>
        <p:spPr>
          <a:xfrm>
            <a:off x="787400" y="4695113"/>
            <a:ext cx="4304989" cy="273844"/>
          </a:xfrm>
        </p:spPr>
        <p:txBody>
          <a:bodyPr/>
          <a:lstStyle/>
          <a:p>
            <a:r>
              <a:rPr lang="en-GB" dirty="0"/>
              <a:t>Non-Litigation </a:t>
            </a:r>
            <a:r>
              <a:rPr lang="en-GB" dirty="0" smtClean="0"/>
              <a:t>Remedies: </a:t>
            </a:r>
            <a:r>
              <a:rPr lang="en-GB" dirty="0"/>
              <a:t>issues in the roll-out of digital decision making in immigration</a:t>
            </a:r>
            <a:endParaRPr lang="en-US" dirty="0"/>
          </a:p>
        </p:txBody>
      </p:sp>
      <p:sp>
        <p:nvSpPr>
          <p:cNvPr id="4" name="Slide Number Placeholder 3">
            <a:extLst>
              <a:ext uri="{FF2B5EF4-FFF2-40B4-BE49-F238E27FC236}">
                <a16:creationId xmlns:a16="http://schemas.microsoft.com/office/drawing/2014/main" id="{860FA993-BB1D-0942-8388-B9782938D4BB}"/>
              </a:ext>
            </a:extLst>
          </p:cNvPr>
          <p:cNvSpPr>
            <a:spLocks noGrp="1"/>
          </p:cNvSpPr>
          <p:nvPr>
            <p:ph type="sldNum" sz="quarter" idx="12"/>
          </p:nvPr>
        </p:nvSpPr>
        <p:spPr/>
        <p:txBody>
          <a:bodyPr/>
          <a:lstStyle/>
          <a:p>
            <a:fld id="{1A5F0D7B-3A5A-EF45-98B0-A01E460D2541}" type="slidenum">
              <a:rPr lang="en-US" smtClean="0"/>
              <a:t>2</a:t>
            </a:fld>
            <a:endParaRPr lang="en-US" dirty="0"/>
          </a:p>
        </p:txBody>
      </p:sp>
      <p:sp>
        <p:nvSpPr>
          <p:cNvPr id="5" name="Content Placeholder 4">
            <a:extLst>
              <a:ext uri="{FF2B5EF4-FFF2-40B4-BE49-F238E27FC236}">
                <a16:creationId xmlns:a16="http://schemas.microsoft.com/office/drawing/2014/main" id="{A394E731-A846-8743-8DE1-2B4E980472AF}"/>
              </a:ext>
            </a:extLst>
          </p:cNvPr>
          <p:cNvSpPr>
            <a:spLocks noGrp="1"/>
          </p:cNvSpPr>
          <p:nvPr>
            <p:ph sz="quarter" idx="13"/>
          </p:nvPr>
        </p:nvSpPr>
        <p:spPr>
          <a:xfrm>
            <a:off x="679449" y="1483422"/>
            <a:ext cx="7815263" cy="2584450"/>
          </a:xfrm>
        </p:spPr>
        <p:txBody>
          <a:bodyPr>
            <a:normAutofit fontScale="70000" lnSpcReduction="20000"/>
          </a:bodyPr>
          <a:lstStyle/>
          <a:p>
            <a:r>
              <a:rPr lang="en-GB" i="1" dirty="0" smtClean="0"/>
              <a:t>‘The </a:t>
            </a:r>
            <a:r>
              <a:rPr lang="en-GB" i="1" dirty="0"/>
              <a:t>vision is to modernise and upgrade our justice system so that it works even better for everyone, from judges and legal professionals, to witnesses, litigants and the vulnerable victims of crime. When they have to engage with the system, we want everyone to have available to them the finest justice system in the world</a:t>
            </a:r>
            <a:r>
              <a:rPr lang="en-GB" i="1" dirty="0" smtClean="0"/>
              <a:t>.’</a:t>
            </a:r>
            <a:endParaRPr lang="en-GB" i="1" dirty="0"/>
          </a:p>
          <a:p>
            <a:endParaRPr lang="en-GB" dirty="0"/>
          </a:p>
          <a:p>
            <a:pPr lvl="2">
              <a:buFont typeface="Calibri" panose="020F0502020204030204" pitchFamily="34" charset="0"/>
              <a:buChar char="‒"/>
            </a:pPr>
            <a:r>
              <a:rPr lang="en-GB" dirty="0" smtClean="0"/>
              <a:t>Transforming </a:t>
            </a:r>
            <a:r>
              <a:rPr lang="en-GB" dirty="0"/>
              <a:t>Our Justice System, by the Lord Chancellor, the Lord Chief Justice and the Senior President of Tribunals (September 2016).</a:t>
            </a:r>
          </a:p>
          <a:p>
            <a:endParaRPr lang="en-US" dirty="0"/>
          </a:p>
        </p:txBody>
      </p:sp>
    </p:spTree>
    <p:extLst>
      <p:ext uri="{BB962C8B-B14F-4D97-AF65-F5344CB8AC3E}">
        <p14:creationId xmlns:p14="http://schemas.microsoft.com/office/powerpoint/2010/main" val="65767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DCE7B-8B47-D54F-BD3F-1B91209535A8}"/>
              </a:ext>
            </a:extLst>
          </p:cNvPr>
          <p:cNvSpPr>
            <a:spLocks noGrp="1"/>
          </p:cNvSpPr>
          <p:nvPr>
            <p:ph type="body" idx="1"/>
          </p:nvPr>
        </p:nvSpPr>
        <p:spPr/>
        <p:txBody>
          <a:bodyPr/>
          <a:lstStyle/>
          <a:p>
            <a:r>
              <a:rPr lang="en-GB" b="1" dirty="0"/>
              <a:t>Online immigration &amp; asylum appeals</a:t>
            </a:r>
            <a:endParaRPr lang="en-US" dirty="0"/>
          </a:p>
        </p:txBody>
      </p:sp>
      <p:sp>
        <p:nvSpPr>
          <p:cNvPr id="3" name="Footer Placeholder 2">
            <a:extLst>
              <a:ext uri="{FF2B5EF4-FFF2-40B4-BE49-F238E27FC236}">
                <a16:creationId xmlns:a16="http://schemas.microsoft.com/office/drawing/2014/main" id="{70F9E975-5F21-F44D-8F59-2265D277BC0D}"/>
              </a:ext>
            </a:extLst>
          </p:cNvPr>
          <p:cNvSpPr>
            <a:spLocks noGrp="1"/>
          </p:cNvSpPr>
          <p:nvPr>
            <p:ph type="ftr" sz="quarter" idx="11"/>
          </p:nvPr>
        </p:nvSpPr>
        <p:spPr>
          <a:xfrm>
            <a:off x="787400" y="4695113"/>
            <a:ext cx="4304989" cy="273844"/>
          </a:xfrm>
        </p:spPr>
        <p:txBody>
          <a:bodyPr/>
          <a:lstStyle/>
          <a:p>
            <a:r>
              <a:rPr lang="en-GB" dirty="0"/>
              <a:t>Non-Litigation </a:t>
            </a:r>
            <a:r>
              <a:rPr lang="en-GB" dirty="0" smtClean="0"/>
              <a:t>Remedies: </a:t>
            </a:r>
            <a:r>
              <a:rPr lang="en-GB" dirty="0"/>
              <a:t>issues in the roll-out of digital decision making in immigration</a:t>
            </a:r>
            <a:endParaRPr lang="en-US" dirty="0"/>
          </a:p>
        </p:txBody>
      </p:sp>
      <p:sp>
        <p:nvSpPr>
          <p:cNvPr id="4" name="Slide Number Placeholder 3">
            <a:extLst>
              <a:ext uri="{FF2B5EF4-FFF2-40B4-BE49-F238E27FC236}">
                <a16:creationId xmlns:a16="http://schemas.microsoft.com/office/drawing/2014/main" id="{860FA993-BB1D-0942-8388-B9782938D4BB}"/>
              </a:ext>
            </a:extLst>
          </p:cNvPr>
          <p:cNvSpPr>
            <a:spLocks noGrp="1"/>
          </p:cNvSpPr>
          <p:nvPr>
            <p:ph type="sldNum" sz="quarter" idx="12"/>
          </p:nvPr>
        </p:nvSpPr>
        <p:spPr/>
        <p:txBody>
          <a:bodyPr/>
          <a:lstStyle/>
          <a:p>
            <a:fld id="{1A5F0D7B-3A5A-EF45-98B0-A01E460D2541}" type="slidenum">
              <a:rPr lang="en-US" smtClean="0"/>
              <a:t>3</a:t>
            </a:fld>
            <a:endParaRPr lang="en-US" dirty="0"/>
          </a:p>
        </p:txBody>
      </p:sp>
      <p:sp>
        <p:nvSpPr>
          <p:cNvPr id="5" name="Content Placeholder 4">
            <a:extLst>
              <a:ext uri="{FF2B5EF4-FFF2-40B4-BE49-F238E27FC236}">
                <a16:creationId xmlns:a16="http://schemas.microsoft.com/office/drawing/2014/main" id="{A394E731-A846-8743-8DE1-2B4E980472AF}"/>
              </a:ext>
            </a:extLst>
          </p:cNvPr>
          <p:cNvSpPr>
            <a:spLocks noGrp="1"/>
          </p:cNvSpPr>
          <p:nvPr>
            <p:ph sz="quarter" idx="13"/>
          </p:nvPr>
        </p:nvSpPr>
        <p:spPr>
          <a:xfrm>
            <a:off x="679450" y="1453685"/>
            <a:ext cx="7815263" cy="2584450"/>
          </a:xfrm>
        </p:spPr>
        <p:txBody>
          <a:bodyPr>
            <a:normAutofit lnSpcReduction="10000"/>
          </a:bodyPr>
          <a:lstStyle/>
          <a:p>
            <a:pPr marL="457200" indent="-457200">
              <a:buFont typeface="Arial" panose="020B0604020202020204" pitchFamily="34" charset="0"/>
              <a:buChar char="•"/>
            </a:pPr>
            <a:r>
              <a:rPr lang="en-GB" sz="2700" dirty="0"/>
              <a:t>14,282 digital applications received by HMCTS from legal representatives as of 30 June 2021.</a:t>
            </a:r>
          </a:p>
          <a:p>
            <a:pPr marL="457200" indent="-457200">
              <a:buFont typeface="Arial" panose="020B0604020202020204" pitchFamily="34" charset="0"/>
              <a:buChar char="•"/>
            </a:pPr>
            <a:r>
              <a:rPr lang="en-GB" sz="2700" dirty="0"/>
              <a:t>27.5% of cases in 2020 to 2021 did not require a </a:t>
            </a:r>
            <a:r>
              <a:rPr lang="en-GB" sz="2700" dirty="0" smtClean="0"/>
              <a:t>hearing </a:t>
            </a:r>
            <a:r>
              <a:rPr lang="en-GB" sz="2700" dirty="0"/>
              <a:t>due to the service re-design.</a:t>
            </a:r>
          </a:p>
          <a:p>
            <a:pPr marL="457200" indent="-457200">
              <a:buFont typeface="Arial" panose="020B0604020202020204" pitchFamily="34" charset="0"/>
              <a:buChar char="•"/>
            </a:pPr>
            <a:r>
              <a:rPr lang="en-GB" sz="2700" dirty="0"/>
              <a:t>24 weeks average clearance time for cases (almost half the time of previous system).</a:t>
            </a:r>
          </a:p>
          <a:p>
            <a:endParaRPr lang="en-US" dirty="0"/>
          </a:p>
        </p:txBody>
      </p:sp>
    </p:spTree>
    <p:extLst>
      <p:ext uri="{BB962C8B-B14F-4D97-AF65-F5344CB8AC3E}">
        <p14:creationId xmlns:p14="http://schemas.microsoft.com/office/powerpoint/2010/main" val="1949037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DCE7B-8B47-D54F-BD3F-1B91209535A8}"/>
              </a:ext>
            </a:extLst>
          </p:cNvPr>
          <p:cNvSpPr>
            <a:spLocks noGrp="1"/>
          </p:cNvSpPr>
          <p:nvPr>
            <p:ph type="body" idx="1"/>
          </p:nvPr>
        </p:nvSpPr>
        <p:spPr/>
        <p:txBody>
          <a:bodyPr/>
          <a:lstStyle/>
          <a:p>
            <a:r>
              <a:rPr lang="en-GB" sz="3000" b="1" dirty="0"/>
              <a:t>Online immigration appeals: a case study of the First-tier Tribunal</a:t>
            </a:r>
            <a:endParaRPr lang="en-US" sz="3000" dirty="0"/>
          </a:p>
        </p:txBody>
      </p:sp>
      <p:sp>
        <p:nvSpPr>
          <p:cNvPr id="3" name="Footer Placeholder 2">
            <a:extLst>
              <a:ext uri="{FF2B5EF4-FFF2-40B4-BE49-F238E27FC236}">
                <a16:creationId xmlns:a16="http://schemas.microsoft.com/office/drawing/2014/main" id="{70F9E975-5F21-F44D-8F59-2265D277BC0D}"/>
              </a:ext>
            </a:extLst>
          </p:cNvPr>
          <p:cNvSpPr>
            <a:spLocks noGrp="1"/>
          </p:cNvSpPr>
          <p:nvPr>
            <p:ph type="ftr" sz="quarter" idx="11"/>
          </p:nvPr>
        </p:nvSpPr>
        <p:spPr>
          <a:xfrm>
            <a:off x="787400" y="4695113"/>
            <a:ext cx="4304989" cy="273844"/>
          </a:xfrm>
        </p:spPr>
        <p:txBody>
          <a:bodyPr/>
          <a:lstStyle/>
          <a:p>
            <a:r>
              <a:rPr lang="en-GB" dirty="0"/>
              <a:t>Non-Litigation </a:t>
            </a:r>
            <a:r>
              <a:rPr lang="en-GB" dirty="0" smtClean="0"/>
              <a:t>Remedies: </a:t>
            </a:r>
            <a:r>
              <a:rPr lang="en-GB" dirty="0"/>
              <a:t>issues in the roll-out of digital decision making in immigration</a:t>
            </a:r>
            <a:endParaRPr lang="en-US" dirty="0"/>
          </a:p>
        </p:txBody>
      </p:sp>
      <p:sp>
        <p:nvSpPr>
          <p:cNvPr id="4" name="Slide Number Placeholder 3">
            <a:extLst>
              <a:ext uri="{FF2B5EF4-FFF2-40B4-BE49-F238E27FC236}">
                <a16:creationId xmlns:a16="http://schemas.microsoft.com/office/drawing/2014/main" id="{860FA993-BB1D-0942-8388-B9782938D4BB}"/>
              </a:ext>
            </a:extLst>
          </p:cNvPr>
          <p:cNvSpPr>
            <a:spLocks noGrp="1"/>
          </p:cNvSpPr>
          <p:nvPr>
            <p:ph type="sldNum" sz="quarter" idx="12"/>
          </p:nvPr>
        </p:nvSpPr>
        <p:spPr/>
        <p:txBody>
          <a:bodyPr/>
          <a:lstStyle/>
          <a:p>
            <a:fld id="{1A5F0D7B-3A5A-EF45-98B0-A01E460D2541}" type="slidenum">
              <a:rPr lang="en-US" smtClean="0"/>
              <a:t>4</a:t>
            </a:fld>
            <a:endParaRPr lang="en-US" dirty="0"/>
          </a:p>
        </p:txBody>
      </p:sp>
      <p:sp>
        <p:nvSpPr>
          <p:cNvPr id="5" name="Content Placeholder 4">
            <a:extLst>
              <a:ext uri="{FF2B5EF4-FFF2-40B4-BE49-F238E27FC236}">
                <a16:creationId xmlns:a16="http://schemas.microsoft.com/office/drawing/2014/main" id="{A394E731-A846-8743-8DE1-2B4E980472AF}"/>
              </a:ext>
            </a:extLst>
          </p:cNvPr>
          <p:cNvSpPr>
            <a:spLocks noGrp="1"/>
          </p:cNvSpPr>
          <p:nvPr>
            <p:ph sz="quarter" idx="13"/>
          </p:nvPr>
        </p:nvSpPr>
        <p:spPr>
          <a:xfrm>
            <a:off x="4227513" y="1403490"/>
            <a:ext cx="4267200" cy="2826911"/>
          </a:xfrm>
        </p:spPr>
        <p:txBody>
          <a:bodyPr>
            <a:normAutofit fontScale="70000" lnSpcReduction="20000"/>
          </a:bodyPr>
          <a:lstStyle/>
          <a:p>
            <a:pPr marL="457200" indent="-457200" fontAlgn="base">
              <a:buFont typeface="Arial" panose="020B0604020202020204" pitchFamily="34" charset="0"/>
              <a:buChar char="•"/>
            </a:pPr>
            <a:r>
              <a:rPr lang="en-GB" dirty="0"/>
              <a:t>Conducted interviews, observations, and Freedom of Information Act requests between 20 April and 24 June 2020.</a:t>
            </a:r>
          </a:p>
          <a:p>
            <a:pPr marL="457200" indent="-457200">
              <a:buFont typeface="Arial" panose="020B0604020202020204" pitchFamily="34" charset="0"/>
              <a:buChar char="•"/>
            </a:pPr>
            <a:r>
              <a:rPr lang="en-GB" u="sng" dirty="0">
                <a:hlinkClick r:id="rId2"/>
              </a:rPr>
              <a:t>https://publiclawproject.org.uk/resources/online-immigration-appeals-a-case-study-of-the-first-tier-tribunal/</a:t>
            </a:r>
            <a:r>
              <a:rPr lang="en-GB" dirty="0"/>
              <a:t> </a:t>
            </a:r>
            <a:endParaRPr lang="en-US" dirty="0"/>
          </a:p>
        </p:txBody>
      </p:sp>
      <p:pic>
        <p:nvPicPr>
          <p:cNvPr id="1026" name="Picture 2" descr="https://lh6.googleusercontent.com/Wptyp7TOZzdJS1BREkuEqTTb9DnitPoT0svBBiemGWFGxVfnLdYQD35AqgsmWoUbJ5pZ8slDYZG6F3tUrn9wY2P8urcY1ZSNpNC0m6mz6oRYHr7pKFbwDODHpsOsVpfgoDfl1BlsP2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874" y="1282700"/>
            <a:ext cx="2155091" cy="306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0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DCE7B-8B47-D54F-BD3F-1B91209535A8}"/>
              </a:ext>
            </a:extLst>
          </p:cNvPr>
          <p:cNvSpPr>
            <a:spLocks noGrp="1"/>
          </p:cNvSpPr>
          <p:nvPr>
            <p:ph type="body" idx="1"/>
          </p:nvPr>
        </p:nvSpPr>
        <p:spPr/>
        <p:txBody>
          <a:bodyPr/>
          <a:lstStyle/>
          <a:p>
            <a:r>
              <a:rPr lang="en-GB" b="1" dirty="0" smtClean="0"/>
              <a:t>1. Home </a:t>
            </a:r>
            <a:r>
              <a:rPr lang="en-GB" b="1" dirty="0"/>
              <a:t>Office engagement </a:t>
            </a:r>
            <a:endParaRPr lang="en-US" dirty="0"/>
          </a:p>
        </p:txBody>
      </p:sp>
      <p:sp>
        <p:nvSpPr>
          <p:cNvPr id="3" name="Footer Placeholder 2">
            <a:extLst>
              <a:ext uri="{FF2B5EF4-FFF2-40B4-BE49-F238E27FC236}">
                <a16:creationId xmlns:a16="http://schemas.microsoft.com/office/drawing/2014/main" id="{70F9E975-5F21-F44D-8F59-2265D277BC0D}"/>
              </a:ext>
            </a:extLst>
          </p:cNvPr>
          <p:cNvSpPr>
            <a:spLocks noGrp="1"/>
          </p:cNvSpPr>
          <p:nvPr>
            <p:ph type="ftr" sz="quarter" idx="11"/>
          </p:nvPr>
        </p:nvSpPr>
        <p:spPr>
          <a:xfrm>
            <a:off x="787400" y="4695113"/>
            <a:ext cx="4304989" cy="273844"/>
          </a:xfrm>
        </p:spPr>
        <p:txBody>
          <a:bodyPr/>
          <a:lstStyle/>
          <a:p>
            <a:r>
              <a:rPr lang="en-GB" dirty="0"/>
              <a:t>Non-Litigation </a:t>
            </a:r>
            <a:r>
              <a:rPr lang="en-GB" dirty="0" smtClean="0"/>
              <a:t>Remedies: </a:t>
            </a:r>
            <a:r>
              <a:rPr lang="en-GB" dirty="0"/>
              <a:t>issues in the roll-out of digital decision making in immigration</a:t>
            </a:r>
            <a:endParaRPr lang="en-US" dirty="0"/>
          </a:p>
        </p:txBody>
      </p:sp>
      <p:sp>
        <p:nvSpPr>
          <p:cNvPr id="4" name="Slide Number Placeholder 3">
            <a:extLst>
              <a:ext uri="{FF2B5EF4-FFF2-40B4-BE49-F238E27FC236}">
                <a16:creationId xmlns:a16="http://schemas.microsoft.com/office/drawing/2014/main" id="{860FA993-BB1D-0942-8388-B9782938D4BB}"/>
              </a:ext>
            </a:extLst>
          </p:cNvPr>
          <p:cNvSpPr>
            <a:spLocks noGrp="1"/>
          </p:cNvSpPr>
          <p:nvPr>
            <p:ph type="sldNum" sz="quarter" idx="12"/>
          </p:nvPr>
        </p:nvSpPr>
        <p:spPr/>
        <p:txBody>
          <a:bodyPr/>
          <a:lstStyle/>
          <a:p>
            <a:fld id="{1A5F0D7B-3A5A-EF45-98B0-A01E460D2541}" type="slidenum">
              <a:rPr lang="en-US" smtClean="0"/>
              <a:t>5</a:t>
            </a:fld>
            <a:endParaRPr lang="en-US" dirty="0"/>
          </a:p>
        </p:txBody>
      </p:sp>
      <p:sp>
        <p:nvSpPr>
          <p:cNvPr id="5" name="Content Placeholder 4">
            <a:extLst>
              <a:ext uri="{FF2B5EF4-FFF2-40B4-BE49-F238E27FC236}">
                <a16:creationId xmlns:a16="http://schemas.microsoft.com/office/drawing/2014/main" id="{A394E731-A846-8743-8DE1-2B4E980472AF}"/>
              </a:ext>
            </a:extLst>
          </p:cNvPr>
          <p:cNvSpPr>
            <a:spLocks noGrp="1"/>
          </p:cNvSpPr>
          <p:nvPr>
            <p:ph sz="quarter" idx="13"/>
          </p:nvPr>
        </p:nvSpPr>
        <p:spPr>
          <a:xfrm>
            <a:off x="679449" y="1585556"/>
            <a:ext cx="7815263" cy="2584450"/>
          </a:xfrm>
        </p:spPr>
        <p:txBody>
          <a:bodyPr>
            <a:normAutofit fontScale="77500" lnSpcReduction="20000"/>
          </a:bodyPr>
          <a:lstStyle/>
          <a:p>
            <a:r>
              <a:rPr lang="en-GB" i="1" dirty="0"/>
              <a:t>‘[T]he Home Office have not done anything at all, so not responded to </a:t>
            </a:r>
            <a:r>
              <a:rPr lang="en-GB" i="1" dirty="0" smtClean="0"/>
              <a:t>us,</a:t>
            </a:r>
            <a:r>
              <a:rPr lang="en-GB" dirty="0" smtClean="0"/>
              <a:t> </a:t>
            </a:r>
            <a:r>
              <a:rPr lang="en-GB" i="1" dirty="0" smtClean="0"/>
              <a:t>not </a:t>
            </a:r>
            <a:r>
              <a:rPr lang="en-GB" i="1" dirty="0"/>
              <a:t>engaged. We still don't really know what their case is. The [other </a:t>
            </a:r>
            <a:r>
              <a:rPr lang="en-GB" i="1" dirty="0" smtClean="0"/>
              <a:t>case]</a:t>
            </a:r>
            <a:r>
              <a:rPr lang="en-GB" dirty="0" smtClean="0"/>
              <a:t> </a:t>
            </a:r>
            <a:r>
              <a:rPr lang="en-GB" i="1" dirty="0" smtClean="0"/>
              <a:t>they </a:t>
            </a:r>
            <a:r>
              <a:rPr lang="en-GB" i="1" dirty="0"/>
              <a:t>have responded to it by basically just copying, pasting our list of </a:t>
            </a:r>
            <a:r>
              <a:rPr lang="en-GB" i="1" dirty="0" smtClean="0"/>
              <a:t>issues</a:t>
            </a:r>
            <a:r>
              <a:rPr lang="en-GB" dirty="0" smtClean="0"/>
              <a:t> </a:t>
            </a:r>
            <a:r>
              <a:rPr lang="en-GB" i="1" dirty="0" smtClean="0"/>
              <a:t>and </a:t>
            </a:r>
            <a:r>
              <a:rPr lang="en-GB" i="1" dirty="0"/>
              <a:t>saying we disagree with all of these. You know I think the Tribunal </a:t>
            </a:r>
            <a:r>
              <a:rPr lang="en-GB" i="1" dirty="0" smtClean="0"/>
              <a:t>is</a:t>
            </a:r>
            <a:r>
              <a:rPr lang="en-GB" dirty="0" smtClean="0"/>
              <a:t> </a:t>
            </a:r>
            <a:r>
              <a:rPr lang="en-GB" i="1" dirty="0" smtClean="0"/>
              <a:t>overly </a:t>
            </a:r>
            <a:r>
              <a:rPr lang="en-GB" i="1" dirty="0"/>
              <a:t>optimistic about the idea that they would really be able to </a:t>
            </a:r>
            <a:r>
              <a:rPr lang="en-GB" i="1" dirty="0" smtClean="0"/>
              <a:t>narrow</a:t>
            </a:r>
            <a:r>
              <a:rPr lang="en-GB" dirty="0" smtClean="0"/>
              <a:t> </a:t>
            </a:r>
            <a:r>
              <a:rPr lang="en-GB" i="1" dirty="0" smtClean="0"/>
              <a:t>issues</a:t>
            </a:r>
            <a:r>
              <a:rPr lang="en-GB" i="1" dirty="0"/>
              <a:t>.’ </a:t>
            </a:r>
            <a:r>
              <a:rPr lang="en-GB" dirty="0" smtClean="0"/>
              <a:t>[</a:t>
            </a:r>
            <a:r>
              <a:rPr lang="en-GB" dirty="0"/>
              <a:t>Interview #18]</a:t>
            </a:r>
            <a:endParaRPr lang="en-US" dirty="0"/>
          </a:p>
        </p:txBody>
      </p:sp>
    </p:spTree>
    <p:extLst>
      <p:ext uri="{BB962C8B-B14F-4D97-AF65-F5344CB8AC3E}">
        <p14:creationId xmlns:p14="http://schemas.microsoft.com/office/powerpoint/2010/main" val="3854769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DCE7B-8B47-D54F-BD3F-1B91209535A8}"/>
              </a:ext>
            </a:extLst>
          </p:cNvPr>
          <p:cNvSpPr>
            <a:spLocks noGrp="1"/>
          </p:cNvSpPr>
          <p:nvPr>
            <p:ph type="body" idx="1"/>
          </p:nvPr>
        </p:nvSpPr>
        <p:spPr/>
        <p:txBody>
          <a:bodyPr/>
          <a:lstStyle/>
          <a:p>
            <a:r>
              <a:rPr lang="en-GB" b="1" dirty="0"/>
              <a:t>2. Parachuting in of digital systems</a:t>
            </a:r>
            <a:endParaRPr lang="en-US" dirty="0"/>
          </a:p>
        </p:txBody>
      </p:sp>
      <p:sp>
        <p:nvSpPr>
          <p:cNvPr id="3" name="Footer Placeholder 2">
            <a:extLst>
              <a:ext uri="{FF2B5EF4-FFF2-40B4-BE49-F238E27FC236}">
                <a16:creationId xmlns:a16="http://schemas.microsoft.com/office/drawing/2014/main" id="{70F9E975-5F21-F44D-8F59-2265D277BC0D}"/>
              </a:ext>
            </a:extLst>
          </p:cNvPr>
          <p:cNvSpPr>
            <a:spLocks noGrp="1"/>
          </p:cNvSpPr>
          <p:nvPr>
            <p:ph type="ftr" sz="quarter" idx="11"/>
          </p:nvPr>
        </p:nvSpPr>
        <p:spPr>
          <a:xfrm>
            <a:off x="787400" y="4695113"/>
            <a:ext cx="4304989" cy="273844"/>
          </a:xfrm>
        </p:spPr>
        <p:txBody>
          <a:bodyPr/>
          <a:lstStyle/>
          <a:p>
            <a:r>
              <a:rPr lang="en-GB" dirty="0"/>
              <a:t>Non-Litigation </a:t>
            </a:r>
            <a:r>
              <a:rPr lang="en-GB" dirty="0" smtClean="0"/>
              <a:t>Remedies: </a:t>
            </a:r>
            <a:r>
              <a:rPr lang="en-GB" dirty="0"/>
              <a:t>issues in the roll-out of digital decision making in immigration</a:t>
            </a:r>
            <a:endParaRPr lang="en-US" dirty="0"/>
          </a:p>
        </p:txBody>
      </p:sp>
      <p:sp>
        <p:nvSpPr>
          <p:cNvPr id="4" name="Slide Number Placeholder 3">
            <a:extLst>
              <a:ext uri="{FF2B5EF4-FFF2-40B4-BE49-F238E27FC236}">
                <a16:creationId xmlns:a16="http://schemas.microsoft.com/office/drawing/2014/main" id="{860FA993-BB1D-0942-8388-B9782938D4BB}"/>
              </a:ext>
            </a:extLst>
          </p:cNvPr>
          <p:cNvSpPr>
            <a:spLocks noGrp="1"/>
          </p:cNvSpPr>
          <p:nvPr>
            <p:ph type="sldNum" sz="quarter" idx="12"/>
          </p:nvPr>
        </p:nvSpPr>
        <p:spPr/>
        <p:txBody>
          <a:bodyPr/>
          <a:lstStyle/>
          <a:p>
            <a:fld id="{1A5F0D7B-3A5A-EF45-98B0-A01E460D2541}" type="slidenum">
              <a:rPr lang="en-US" smtClean="0"/>
              <a:t>6</a:t>
            </a:fld>
            <a:endParaRPr lang="en-US" dirty="0"/>
          </a:p>
        </p:txBody>
      </p:sp>
      <p:sp>
        <p:nvSpPr>
          <p:cNvPr id="5" name="Content Placeholder 4">
            <a:extLst>
              <a:ext uri="{FF2B5EF4-FFF2-40B4-BE49-F238E27FC236}">
                <a16:creationId xmlns:a16="http://schemas.microsoft.com/office/drawing/2014/main" id="{A394E731-A846-8743-8DE1-2B4E980472AF}"/>
              </a:ext>
            </a:extLst>
          </p:cNvPr>
          <p:cNvSpPr>
            <a:spLocks noGrp="1"/>
          </p:cNvSpPr>
          <p:nvPr>
            <p:ph sz="quarter" idx="13"/>
          </p:nvPr>
        </p:nvSpPr>
        <p:spPr>
          <a:xfrm>
            <a:off x="3902927" y="2211968"/>
            <a:ext cx="4591786" cy="1007017"/>
          </a:xfrm>
        </p:spPr>
        <p:txBody>
          <a:bodyPr>
            <a:normAutofit/>
          </a:bodyPr>
          <a:lstStyle/>
          <a:p>
            <a:r>
              <a:rPr lang="en-GB" sz="2500" i="1" dirty="0"/>
              <a:t>‘[C]</a:t>
            </a:r>
            <a:r>
              <a:rPr lang="en-GB" sz="2500" i="1" dirty="0" err="1"/>
              <a:t>onsultation</a:t>
            </a:r>
            <a:r>
              <a:rPr lang="en-GB" sz="2500" i="1" dirty="0"/>
              <a:t> has been non-existent.’</a:t>
            </a:r>
            <a:r>
              <a:rPr lang="en-GB" sz="2500" dirty="0"/>
              <a:t> [Interview #21]</a:t>
            </a:r>
            <a:endParaRPr lang="en-US" sz="2500" dirty="0"/>
          </a:p>
        </p:txBody>
      </p:sp>
      <p:pic>
        <p:nvPicPr>
          <p:cNvPr id="2050" name="Picture 2" descr="https://lh5.googleusercontent.com/aUlnNofmBD_-7dN9KzDSM_7WkSoY4AhPUmJ341i68qBYpbimqMpP-xC3jS2_rn_2RnY0QspUeYjHtVq1NLtKJJ94deeHqSdoC_40c_Rj57DKQGLcDWPGITMr9Eg7lX9tweUpCKQQp7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512414"/>
            <a:ext cx="2768716" cy="276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728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DCE7B-8B47-D54F-BD3F-1B91209535A8}"/>
              </a:ext>
            </a:extLst>
          </p:cNvPr>
          <p:cNvSpPr>
            <a:spLocks noGrp="1"/>
          </p:cNvSpPr>
          <p:nvPr>
            <p:ph type="body" idx="1"/>
          </p:nvPr>
        </p:nvSpPr>
        <p:spPr/>
        <p:txBody>
          <a:bodyPr/>
          <a:lstStyle/>
          <a:p>
            <a:r>
              <a:rPr lang="en-GB" b="1" dirty="0"/>
              <a:t>3. Digital exclusion</a:t>
            </a:r>
            <a:endParaRPr lang="en-US" dirty="0"/>
          </a:p>
        </p:txBody>
      </p:sp>
      <p:sp>
        <p:nvSpPr>
          <p:cNvPr id="3" name="Footer Placeholder 2">
            <a:extLst>
              <a:ext uri="{FF2B5EF4-FFF2-40B4-BE49-F238E27FC236}">
                <a16:creationId xmlns:a16="http://schemas.microsoft.com/office/drawing/2014/main" id="{70F9E975-5F21-F44D-8F59-2265D277BC0D}"/>
              </a:ext>
            </a:extLst>
          </p:cNvPr>
          <p:cNvSpPr>
            <a:spLocks noGrp="1"/>
          </p:cNvSpPr>
          <p:nvPr>
            <p:ph type="ftr" sz="quarter" idx="11"/>
          </p:nvPr>
        </p:nvSpPr>
        <p:spPr>
          <a:xfrm>
            <a:off x="787400" y="4695113"/>
            <a:ext cx="4304989" cy="273844"/>
          </a:xfrm>
        </p:spPr>
        <p:txBody>
          <a:bodyPr/>
          <a:lstStyle/>
          <a:p>
            <a:r>
              <a:rPr lang="en-GB" dirty="0"/>
              <a:t>Non-Litigation </a:t>
            </a:r>
            <a:r>
              <a:rPr lang="en-GB" dirty="0" smtClean="0"/>
              <a:t>Remedies: </a:t>
            </a:r>
            <a:r>
              <a:rPr lang="en-GB" dirty="0"/>
              <a:t>issues in the roll-out of digital decision making in immigration</a:t>
            </a:r>
            <a:endParaRPr lang="en-US" dirty="0"/>
          </a:p>
        </p:txBody>
      </p:sp>
      <p:sp>
        <p:nvSpPr>
          <p:cNvPr id="4" name="Slide Number Placeholder 3">
            <a:extLst>
              <a:ext uri="{FF2B5EF4-FFF2-40B4-BE49-F238E27FC236}">
                <a16:creationId xmlns:a16="http://schemas.microsoft.com/office/drawing/2014/main" id="{860FA993-BB1D-0942-8388-B9782938D4BB}"/>
              </a:ext>
            </a:extLst>
          </p:cNvPr>
          <p:cNvSpPr>
            <a:spLocks noGrp="1"/>
          </p:cNvSpPr>
          <p:nvPr>
            <p:ph type="sldNum" sz="quarter" idx="12"/>
          </p:nvPr>
        </p:nvSpPr>
        <p:spPr/>
        <p:txBody>
          <a:bodyPr/>
          <a:lstStyle/>
          <a:p>
            <a:fld id="{1A5F0D7B-3A5A-EF45-98B0-A01E460D2541}" type="slidenum">
              <a:rPr lang="en-US" smtClean="0"/>
              <a:t>7</a:t>
            </a:fld>
            <a:endParaRPr lang="en-US" dirty="0"/>
          </a:p>
        </p:txBody>
      </p:sp>
      <p:sp>
        <p:nvSpPr>
          <p:cNvPr id="5" name="Content Placeholder 4">
            <a:extLst>
              <a:ext uri="{FF2B5EF4-FFF2-40B4-BE49-F238E27FC236}">
                <a16:creationId xmlns:a16="http://schemas.microsoft.com/office/drawing/2014/main" id="{A394E731-A846-8743-8DE1-2B4E980472AF}"/>
              </a:ext>
            </a:extLst>
          </p:cNvPr>
          <p:cNvSpPr>
            <a:spLocks noGrp="1"/>
          </p:cNvSpPr>
          <p:nvPr>
            <p:ph sz="quarter" idx="13"/>
          </p:nvPr>
        </p:nvSpPr>
        <p:spPr>
          <a:xfrm>
            <a:off x="679450" y="1567280"/>
            <a:ext cx="7815263" cy="2584450"/>
          </a:xfrm>
        </p:spPr>
        <p:txBody>
          <a:bodyPr>
            <a:normAutofit fontScale="62500" lnSpcReduction="20000"/>
          </a:bodyPr>
          <a:lstStyle/>
          <a:p>
            <a:r>
              <a:rPr lang="en-GB" i="1" dirty="0"/>
              <a:t>‘[T]he design relies on the use of an email address to access the system. … And we know that the use of email addresses in that system has caused some difficulty for people who are being supported by </a:t>
            </a:r>
            <a:r>
              <a:rPr lang="en-GB" i="1" dirty="0" smtClean="0"/>
              <a:t>charity organisations </a:t>
            </a:r>
            <a:r>
              <a:rPr lang="en-GB" i="1" dirty="0"/>
              <a:t>where the advisor or the worker will put in an email address and then the person whose application it is doesn't actually have a record of the email address and does not have access to it. These tend to be quite vulnerable people who won't be necessarily familiar with these kinds of systems or who struggle with kind of being included in these kinds of systems.’ </a:t>
            </a:r>
            <a:r>
              <a:rPr lang="en-GB" dirty="0"/>
              <a:t>[Interview #27] </a:t>
            </a:r>
            <a:endParaRPr lang="en-US" dirty="0"/>
          </a:p>
        </p:txBody>
      </p:sp>
    </p:spTree>
    <p:extLst>
      <p:ext uri="{BB962C8B-B14F-4D97-AF65-F5344CB8AC3E}">
        <p14:creationId xmlns:p14="http://schemas.microsoft.com/office/powerpoint/2010/main" val="1085843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DCE7B-8B47-D54F-BD3F-1B91209535A8}"/>
              </a:ext>
            </a:extLst>
          </p:cNvPr>
          <p:cNvSpPr>
            <a:spLocks noGrp="1"/>
          </p:cNvSpPr>
          <p:nvPr>
            <p:ph type="body" idx="1"/>
          </p:nvPr>
        </p:nvSpPr>
        <p:spPr>
          <a:xfrm>
            <a:off x="679450" y="387351"/>
            <a:ext cx="8092843" cy="673099"/>
          </a:xfrm>
        </p:spPr>
        <p:txBody>
          <a:bodyPr/>
          <a:lstStyle/>
          <a:p>
            <a:r>
              <a:rPr lang="en-US" sz="3000" dirty="0" smtClean="0"/>
              <a:t>Challenges of </a:t>
            </a:r>
            <a:r>
              <a:rPr lang="en-US" sz="3000" dirty="0" err="1" smtClean="0"/>
              <a:t>digitalisation</a:t>
            </a:r>
            <a:r>
              <a:rPr lang="en-US" sz="3000" dirty="0" smtClean="0"/>
              <a:t>: broader trends</a:t>
            </a:r>
            <a:endParaRPr lang="en-US" sz="3000" dirty="0"/>
          </a:p>
        </p:txBody>
      </p:sp>
      <p:sp>
        <p:nvSpPr>
          <p:cNvPr id="3" name="Footer Placeholder 2">
            <a:extLst>
              <a:ext uri="{FF2B5EF4-FFF2-40B4-BE49-F238E27FC236}">
                <a16:creationId xmlns:a16="http://schemas.microsoft.com/office/drawing/2014/main" id="{70F9E975-5F21-F44D-8F59-2265D277BC0D}"/>
              </a:ext>
            </a:extLst>
          </p:cNvPr>
          <p:cNvSpPr>
            <a:spLocks noGrp="1"/>
          </p:cNvSpPr>
          <p:nvPr>
            <p:ph type="ftr" sz="quarter" idx="11"/>
          </p:nvPr>
        </p:nvSpPr>
        <p:spPr>
          <a:xfrm>
            <a:off x="787400" y="4695113"/>
            <a:ext cx="4304989" cy="273844"/>
          </a:xfrm>
        </p:spPr>
        <p:txBody>
          <a:bodyPr/>
          <a:lstStyle/>
          <a:p>
            <a:r>
              <a:rPr lang="en-GB" dirty="0"/>
              <a:t>Non-Litigation </a:t>
            </a:r>
            <a:r>
              <a:rPr lang="en-GB" dirty="0" smtClean="0"/>
              <a:t>Remedies: </a:t>
            </a:r>
            <a:r>
              <a:rPr lang="en-GB" dirty="0"/>
              <a:t>issues in the roll-out of digital decision making in immigration</a:t>
            </a:r>
            <a:endParaRPr lang="en-US" dirty="0"/>
          </a:p>
        </p:txBody>
      </p:sp>
      <p:sp>
        <p:nvSpPr>
          <p:cNvPr id="4" name="Slide Number Placeholder 3">
            <a:extLst>
              <a:ext uri="{FF2B5EF4-FFF2-40B4-BE49-F238E27FC236}">
                <a16:creationId xmlns:a16="http://schemas.microsoft.com/office/drawing/2014/main" id="{860FA993-BB1D-0942-8388-B9782938D4BB}"/>
              </a:ext>
            </a:extLst>
          </p:cNvPr>
          <p:cNvSpPr>
            <a:spLocks noGrp="1"/>
          </p:cNvSpPr>
          <p:nvPr>
            <p:ph type="sldNum" sz="quarter" idx="12"/>
          </p:nvPr>
        </p:nvSpPr>
        <p:spPr/>
        <p:txBody>
          <a:bodyPr/>
          <a:lstStyle/>
          <a:p>
            <a:fld id="{1A5F0D7B-3A5A-EF45-98B0-A01E460D2541}" type="slidenum">
              <a:rPr lang="en-US" smtClean="0"/>
              <a:t>8</a:t>
            </a:fld>
            <a:endParaRPr lang="en-US" dirty="0"/>
          </a:p>
        </p:txBody>
      </p:sp>
      <p:sp>
        <p:nvSpPr>
          <p:cNvPr id="5" name="Content Placeholder 4">
            <a:extLst>
              <a:ext uri="{FF2B5EF4-FFF2-40B4-BE49-F238E27FC236}">
                <a16:creationId xmlns:a16="http://schemas.microsoft.com/office/drawing/2014/main" id="{A394E731-A846-8743-8DE1-2B4E980472AF}"/>
              </a:ext>
            </a:extLst>
          </p:cNvPr>
          <p:cNvSpPr>
            <a:spLocks noGrp="1"/>
          </p:cNvSpPr>
          <p:nvPr>
            <p:ph sz="quarter" idx="13"/>
          </p:nvPr>
        </p:nvSpPr>
        <p:spPr>
          <a:xfrm>
            <a:off x="679450" y="1431383"/>
            <a:ext cx="7815263" cy="2584450"/>
          </a:xfrm>
        </p:spPr>
        <p:txBody>
          <a:bodyPr>
            <a:normAutofit lnSpcReduction="10000"/>
          </a:bodyPr>
          <a:lstStyle/>
          <a:p>
            <a:pPr marL="514350" indent="-514350">
              <a:buFont typeface="+mj-lt"/>
              <a:buAutoNum type="arabicPeriod"/>
            </a:pPr>
            <a:r>
              <a:rPr lang="en-US" dirty="0" smtClean="0"/>
              <a:t>‘Buy-in’ and engagement with a reformed process.</a:t>
            </a:r>
          </a:p>
          <a:p>
            <a:pPr marL="514350" indent="-514350">
              <a:buFont typeface="+mj-lt"/>
              <a:buAutoNum type="arabicPeriod"/>
            </a:pPr>
            <a:r>
              <a:rPr lang="en-US" dirty="0" smtClean="0"/>
              <a:t>Parachuting digital systems into complex ecosystems.</a:t>
            </a:r>
          </a:p>
          <a:p>
            <a:pPr marL="514350" indent="-514350">
              <a:buFont typeface="+mj-lt"/>
              <a:buAutoNum type="arabicPeriod"/>
            </a:pPr>
            <a:r>
              <a:rPr lang="en-US" dirty="0" smtClean="0"/>
              <a:t>Digital exclusion.</a:t>
            </a:r>
          </a:p>
          <a:p>
            <a:pPr marL="514350" indent="-514350">
              <a:buFont typeface="+mj-lt"/>
              <a:buAutoNum type="arabicPeriod"/>
            </a:pPr>
            <a:endParaRPr lang="en-US" dirty="0"/>
          </a:p>
        </p:txBody>
      </p:sp>
    </p:spTree>
    <p:extLst>
      <p:ext uri="{BB962C8B-B14F-4D97-AF65-F5344CB8AC3E}">
        <p14:creationId xmlns:p14="http://schemas.microsoft.com/office/powerpoint/2010/main" val="122686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LP Theme">
  <a:themeElements>
    <a:clrScheme name="PLP Dark Blue">
      <a:dk1>
        <a:srgbClr val="0068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17DA3A227C2B4BAFD54DAECBB88A99" ma:contentTypeVersion="11" ma:contentTypeDescription="Create a new document." ma:contentTypeScope="" ma:versionID="68f76dcfc3b3a1a2d1a4a406883be04c">
  <xsd:schema xmlns:xsd="http://www.w3.org/2001/XMLSchema" xmlns:xs="http://www.w3.org/2001/XMLSchema" xmlns:p="http://schemas.microsoft.com/office/2006/metadata/properties" xmlns:ns3="dfe8df3e-a5cb-4685-8ad5-d53e64298af3" xmlns:ns4="7a1a313b-56d5-4634-8f26-0a9a7373d2bd" targetNamespace="http://schemas.microsoft.com/office/2006/metadata/properties" ma:root="true" ma:fieldsID="9b4d3c2f4fc5559b47ac1db579d5564a" ns3:_="" ns4:_="">
    <xsd:import namespace="dfe8df3e-a5cb-4685-8ad5-d53e64298af3"/>
    <xsd:import namespace="7a1a313b-56d5-4634-8f26-0a9a7373d2b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8df3e-a5cb-4685-8ad5-d53e64298a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a313b-56d5-4634-8f26-0a9a7373d2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24F738-3983-4535-88CD-74C83FFA7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8df3e-a5cb-4685-8ad5-d53e64298af3"/>
    <ds:schemaRef ds:uri="7a1a313b-56d5-4634-8f26-0a9a7373d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DFCDA8-C70C-4334-8612-BB1C77C9F052}">
  <ds:schemaRefs>
    <ds:schemaRef ds:uri="7a1a313b-56d5-4634-8f26-0a9a7373d2bd"/>
    <ds:schemaRef ds:uri="http://schemas.openxmlformats.org/package/2006/metadata/core-properties"/>
    <ds:schemaRef ds:uri="http://schemas.microsoft.com/office/2006/documentManagement/types"/>
    <ds:schemaRef ds:uri="dfe8df3e-a5cb-4685-8ad5-d53e64298af3"/>
    <ds:schemaRef ds:uri="http://schemas.microsoft.com/office/infopath/2007/PartnerControls"/>
    <ds:schemaRef ds:uri="http://purl.org/dc/dcmitype/"/>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563CD920-93C2-4575-A974-01EEDB789F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2710</TotalTime>
  <Words>551</Words>
  <Application>Microsoft Office PowerPoint</Application>
  <PresentationFormat>On-screen Show (16:9)</PresentationFormat>
  <Paragraphs>39</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FoundrySterling-Bold</vt:lpstr>
      <vt:lpstr>FoundrySterling-Book</vt:lpstr>
      <vt:lpstr>FoundrySterling-Demi</vt:lpstr>
      <vt:lpstr>PLP Theme</vt:lpstr>
      <vt:lpstr>Non-Litigation Remedies: issues in the roll-out of digital decision making in immigration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Conduct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McGrane</dc:creator>
  <cp:lastModifiedBy>Anna Morris</cp:lastModifiedBy>
  <cp:revision>77</cp:revision>
  <dcterms:created xsi:type="dcterms:W3CDTF">2021-03-01T12:06:48Z</dcterms:created>
  <dcterms:modified xsi:type="dcterms:W3CDTF">2022-03-03T16:42:52Z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0x0101009517DA3A227C2B4BAFD54DAECBB88A99</vt:lpwstr>
  </property>
</Properties>
</file>