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68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/>
    <p:restoredTop sz="84168"/>
  </p:normalViewPr>
  <p:slideViewPr>
    <p:cSldViewPr snapToGrid="0" snapToObjects="1">
      <p:cViewPr>
        <p:scale>
          <a:sx n="79" d="100"/>
          <a:sy n="79" d="100"/>
        </p:scale>
        <p:origin x="1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11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8242E6-B1FB-214F-98EF-2DC25BA1F7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E6A7F-E7AB-F64B-8027-461311932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DC36-13DC-9F41-B028-BAA8EB6FD978}" type="datetimeFigureOut">
              <a:rPr lang="en-GB" smtClean="0"/>
              <a:t>02/05/2021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76D17-9012-3340-AF8F-ADE3F12C1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18813-24B2-A54F-80AF-520CEA425C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07B02-8581-DA44-B76A-7B7EBF7751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03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6756-AD61-B942-8185-281050F2FFD3}" type="datetimeFigureOut">
              <a:rPr lang="en-GB" smtClean="0"/>
              <a:t>02/05/2021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A78B5-5E8B-7E40-89B3-920B12FD88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80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A78B5-5E8B-7E40-89B3-920B12FD88F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6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A78B5-5E8B-7E40-89B3-920B12FD88F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A78B5-5E8B-7E40-89B3-920B12FD88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85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A78B5-5E8B-7E40-89B3-920B12FD88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21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3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1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9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3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2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0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0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0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6AC0-F5DD-3F48-A748-00D06448383F}" type="datetimeFigureOut">
              <a:rPr lang="en-US" smtClean="0"/>
              <a:t>5/2/21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0296-960E-AA47-95B1-477B578A9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A33D-7BCC-0047-8D42-8A0F2A93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986" y="1122363"/>
            <a:ext cx="9476014" cy="2387600"/>
          </a:xfrm>
        </p:spPr>
        <p:txBody>
          <a:bodyPr>
            <a:noAutofit/>
          </a:bodyPr>
          <a:lstStyle/>
          <a:p>
            <a:pPr algn="l"/>
            <a:r>
              <a:rPr lang="en-US" sz="5400" b="1" spc="300" dirty="0">
                <a:latin typeface="Calibri" panose="020F0502020204030204" pitchFamily="34" charset="0"/>
                <a:cs typeface="Calibri" panose="020F0502020204030204" pitchFamily="34" charset="0"/>
              </a:rPr>
              <a:t>Health Data and Data Harms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ED649-5BF4-F04E-BA13-D4407130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588" y="3602038"/>
            <a:ext cx="8919411" cy="165576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Isobel Rorison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0AF46-71CE-1F4D-B7B1-15C5F723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0" y="5148516"/>
            <a:ext cx="1612900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E80A0-4630-D646-B37F-E790A2DB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15" y="5196226"/>
            <a:ext cx="783802" cy="657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75276-00A1-5441-9DB7-B0C6C629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98" y="5194554"/>
            <a:ext cx="116703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754A-CA6D-4B41-AD4B-6E1D827E9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874" y="1825625"/>
            <a:ext cx="901566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latin typeface="Bodoni 72 Book" pitchFamily="2" charset="0"/>
              </a:rPr>
              <a:t>“ </a:t>
            </a:r>
            <a:r>
              <a:rPr lang="en-US" sz="3600" dirty="0">
                <a:latin typeface="+mj-lt"/>
              </a:rPr>
              <a:t>The </a:t>
            </a:r>
            <a:r>
              <a:rPr lang="en-US" sz="3600" b="1" dirty="0">
                <a:latin typeface="+mj-lt"/>
              </a:rPr>
              <a:t>population’s health data </a:t>
            </a:r>
            <a:r>
              <a:rPr lang="en-US" sz="3600" dirty="0">
                <a:latin typeface="+mj-lt"/>
              </a:rPr>
              <a:t>will provide the UK’s pioneers with an opportunity to drive</a:t>
            </a:r>
            <a:r>
              <a:rPr lang="en-US" sz="3600" b="1" dirty="0">
                <a:latin typeface="+mj-lt"/>
              </a:rPr>
              <a:t> innovation</a:t>
            </a:r>
            <a:r>
              <a:rPr lang="en-US" sz="3600" dirty="0">
                <a:latin typeface="+mj-lt"/>
              </a:rPr>
              <a:t>, grow the </a:t>
            </a:r>
            <a:r>
              <a:rPr lang="en-US" sz="3600" b="1" dirty="0">
                <a:latin typeface="+mj-lt"/>
              </a:rPr>
              <a:t>industry</a:t>
            </a:r>
            <a:r>
              <a:rPr lang="en-US" sz="3600" dirty="0">
                <a:latin typeface="+mj-lt"/>
              </a:rPr>
              <a:t>, and take a holistic view to improving the </a:t>
            </a:r>
            <a:r>
              <a:rPr lang="en-US" sz="3600" b="1" dirty="0">
                <a:latin typeface="+mj-lt"/>
              </a:rPr>
              <a:t>health of the nation</a:t>
            </a:r>
            <a:r>
              <a:rPr lang="en-US" sz="3600" dirty="0">
                <a:latin typeface="+mj-lt"/>
              </a:rPr>
              <a:t>.</a:t>
            </a:r>
            <a:r>
              <a:rPr lang="en-US" sz="3600" b="1" dirty="0">
                <a:latin typeface="Bodoni 72 Book" pitchFamily="2" charset="0"/>
              </a:rPr>
              <a:t> ”</a:t>
            </a:r>
            <a:r>
              <a:rPr lang="en-US" sz="36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 algn="r">
              <a:buNone/>
            </a:pPr>
            <a:r>
              <a:rPr lang="en-US" dirty="0">
                <a:latin typeface="+mj-lt"/>
              </a:rPr>
              <a:t>Health Data Research UK, 2019</a:t>
            </a:r>
          </a:p>
        </p:txBody>
      </p:sp>
    </p:spTree>
    <p:extLst>
      <p:ext uri="{BB962C8B-B14F-4D97-AF65-F5344CB8AC3E}">
        <p14:creationId xmlns:p14="http://schemas.microsoft.com/office/powerpoint/2010/main" val="23476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6EB594-2CBC-4641-805B-BAD00B397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7261" y="867461"/>
            <a:ext cx="5187927" cy="5123078"/>
          </a:xfrm>
        </p:spPr>
      </p:pic>
    </p:spTree>
    <p:extLst>
      <p:ext uri="{BB962C8B-B14F-4D97-AF65-F5344CB8AC3E}">
        <p14:creationId xmlns:p14="http://schemas.microsoft.com/office/powerpoint/2010/main" val="41492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BC41D0-E66A-D545-BE71-0127FB791CE1}"/>
              </a:ext>
            </a:extLst>
          </p:cNvPr>
          <p:cNvSpPr txBox="1"/>
          <p:nvPr/>
        </p:nvSpPr>
        <p:spPr>
          <a:xfrm>
            <a:off x="1182028" y="1693889"/>
            <a:ext cx="10555269" cy="423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66D32-1A03-7C49-95B2-2CD8678F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65" y="1164771"/>
            <a:ext cx="3875282" cy="2558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D6FDE-77D1-3A4A-8A27-CC0D667F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3485319"/>
            <a:ext cx="4601704" cy="2443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589C6-E76E-CD4F-A862-FEED432A4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527" y="425450"/>
            <a:ext cx="5246445" cy="29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AAE8B-3766-FA43-ACF7-10B66F2F6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329"/>
            <a:ext cx="675581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34662-A653-A04B-90DF-F8CA20AE2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3743"/>
            <a:ext cx="2692400" cy="284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041284-1553-294C-B475-496D52FE9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400" y="1582058"/>
            <a:ext cx="25908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198256-EC4C-704F-B1C5-F1FB1004BEAF}"/>
              </a:ext>
            </a:extLst>
          </p:cNvPr>
          <p:cNvSpPr txBox="1"/>
          <p:nvPr/>
        </p:nvSpPr>
        <p:spPr>
          <a:xfrm>
            <a:off x="7086600" y="3869871"/>
            <a:ext cx="4816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Wales is uniquely positioned as a</a:t>
            </a:r>
            <a:br>
              <a:rPr lang="en-GB" sz="4000" b="1" dirty="0"/>
            </a:br>
            <a:r>
              <a:rPr lang="en-GB" sz="4000" b="1" dirty="0"/>
              <a:t>‘living laboratory’ </a:t>
            </a:r>
            <a:endParaRPr lang="en-GB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583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41996</TotalTime>
  <Words>63</Words>
  <Application>Microsoft Macintosh PowerPoint</Application>
  <PresentationFormat>Widescreen</PresentationFormat>
  <Paragraphs>12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Bodoni 72 Book</vt:lpstr>
      <vt:lpstr>Calibri</vt:lpstr>
      <vt:lpstr>Calibri Light</vt:lpstr>
      <vt:lpstr>Office Theme</vt:lpstr>
      <vt:lpstr>Health Data and Data Harms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Reportage</dc:title>
  <dc:creator>Isobel Rorison</dc:creator>
  <cp:lastModifiedBy>Isobel Rorison</cp:lastModifiedBy>
  <cp:revision>105</cp:revision>
  <cp:lastPrinted>2018-05-08T09:16:03Z</cp:lastPrinted>
  <dcterms:created xsi:type="dcterms:W3CDTF">2018-03-20T08:53:45Z</dcterms:created>
  <dcterms:modified xsi:type="dcterms:W3CDTF">2021-05-04T09:32:59Z</dcterms:modified>
</cp:coreProperties>
</file>