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6"/>
  </p:notesMasterIdLst>
  <p:handoutMasterIdLst>
    <p:handoutMasterId r:id="rId17"/>
  </p:handoutMasterIdLst>
  <p:sldIdLst>
    <p:sldId id="257" r:id="rId6"/>
    <p:sldId id="280" r:id="rId7"/>
    <p:sldId id="273" r:id="rId8"/>
    <p:sldId id="274" r:id="rId9"/>
    <p:sldId id="268" r:id="rId10"/>
    <p:sldId id="277" r:id="rId11"/>
    <p:sldId id="260" r:id="rId12"/>
    <p:sldId id="276" r:id="rId13"/>
    <p:sldId id="282"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fters-Crawford, Chyna" initials="LC" lastIdx="10" clrIdx="0">
    <p:extLst>
      <p:ext uri="{19B8F6BF-5375-455C-9EA6-DF929625EA0E}">
        <p15:presenceInfo xmlns:p15="http://schemas.microsoft.com/office/powerpoint/2012/main" userId="S::Chyna.Lofters-Crawford@justice.gov.uk::534a417a-da68-4195-8a0a-50b7df417796" providerId="AD"/>
      </p:ext>
    </p:extLst>
  </p:cmAuthor>
  <p:cmAuthor id="2" name="Dunaway, Marie" initials="DM" lastIdx="22" clrIdx="1">
    <p:extLst>
      <p:ext uri="{19B8F6BF-5375-455C-9EA6-DF929625EA0E}">
        <p15:presenceInfo xmlns:p15="http://schemas.microsoft.com/office/powerpoint/2012/main" userId="S-1-5-21-2002062289-2020709010-4147574693-691166" providerId="AD"/>
      </p:ext>
    </p:extLst>
  </p:cmAuthor>
  <p:cmAuthor id="3" name="Powell-Williams, Megan" initials="PM" lastIdx="1" clrIdx="2">
    <p:extLst>
      <p:ext uri="{19B8F6BF-5375-455C-9EA6-DF929625EA0E}">
        <p15:presenceInfo xmlns:p15="http://schemas.microsoft.com/office/powerpoint/2012/main" userId="S::Megan.Powell-Williams@ima-citizensrights.org.uk::6edc6390-6850-4cc1-801a-c9fe7767f047" providerId="AD"/>
      </p:ext>
    </p:extLst>
  </p:cmAuthor>
  <p:cmAuthor id="4" name="Meredith, Anna" initials="MA" lastIdx="4" clrIdx="3">
    <p:extLst>
      <p:ext uri="{19B8F6BF-5375-455C-9EA6-DF929625EA0E}">
        <p15:presenceInfo xmlns:p15="http://schemas.microsoft.com/office/powerpoint/2012/main" userId="S::Anna.Meredith@ima-citizensrights.org.uk::c0cb2413-d676-43bc-8727-8727492980af" providerId="AD"/>
      </p:ext>
    </p:extLst>
  </p:cmAuthor>
  <p:cmAuthor id="5" name="Bagley, Andrew" initials="BA" lastIdx="13" clrIdx="4">
    <p:extLst>
      <p:ext uri="{19B8F6BF-5375-455C-9EA6-DF929625EA0E}">
        <p15:presenceInfo xmlns:p15="http://schemas.microsoft.com/office/powerpoint/2012/main" userId="S::Andrew.Bagley@ima-citizensrights.org.uk::7e016b49-7120-435a-928d-0fa5390e50d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D5D6"/>
    <a:srgbClr val="BFE8E6"/>
    <a:srgbClr val="DBCACE"/>
    <a:srgbClr val="D6CAD7"/>
    <a:srgbClr val="BFD5D3"/>
    <a:srgbClr val="BFD2E5"/>
    <a:srgbClr val="C2C8CF"/>
    <a:srgbClr val="545759"/>
    <a:srgbClr val="E5E6E6"/>
    <a:srgbClr val="0C22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1284" y="4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E0DB80-9C65-496F-BB0F-C7226482670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61454984-1ED7-4D89-AF71-D8B4C9DCBD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1D5FF2E-976A-487D-9181-BDB52C2BE899}" type="datetimeFigureOut">
              <a:rPr lang="en-GB" smtClean="0">
                <a:latin typeface="Arial" panose="020B0604020202020204" pitchFamily="34" charset="0"/>
                <a:cs typeface="Arial" panose="020B0604020202020204" pitchFamily="34" charset="0"/>
              </a:rPr>
              <a:t>25/05/2021</a:t>
            </a:fld>
            <a:endParaRPr lang="en-GB">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7AFC459E-FF63-4467-B025-EA111A69222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52349930-4C32-4B4C-AAB4-FD93C48FAA4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0ADFC46-D745-48FA-AA9C-A3A9F6C2855B}" type="slidenum">
              <a:rPr lang="en-GB" smtClean="0">
                <a:latin typeface="Arial" panose="020B0604020202020204" pitchFamily="34" charset="0"/>
                <a:cs typeface="Arial" panose="020B0604020202020204" pitchFamily="34" charset="0"/>
              </a:rPr>
              <a:t>‹#›</a:t>
            </a:fld>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4325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fld id="{FFB92404-7B22-45CD-91ED-E517A944756A}" type="datetimeFigureOut">
              <a:rPr lang="en-GB" smtClean="0"/>
              <a:pPr/>
              <a:t>25/05/2021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cs typeface="Arial" panose="020B0604020202020204" pitchFamily="34" charset="0"/>
              </a:defRPr>
            </a:lvl1pPr>
          </a:lstStyle>
          <a:p>
            <a:fld id="{32F064F2-9186-46C0-BEA2-59328EAB5713}" type="slidenum">
              <a:rPr lang="en-GB" smtClean="0"/>
              <a:pPr/>
              <a:t>‹#›</a:t>
            </a:fld>
            <a:endParaRPr lang="en-GB"/>
          </a:p>
        </p:txBody>
      </p:sp>
    </p:spTree>
    <p:extLst>
      <p:ext uri="{BB962C8B-B14F-4D97-AF65-F5344CB8AC3E}">
        <p14:creationId xmlns:p14="http://schemas.microsoft.com/office/powerpoint/2010/main" val="1911702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2F064F2-9186-46C0-BEA2-59328EAB5713}" type="slidenum">
              <a:rPr lang="en-GB" smtClean="0"/>
              <a:pPr/>
              <a:t>1</a:t>
            </a:fld>
            <a:endParaRPr lang="en-GB"/>
          </a:p>
        </p:txBody>
      </p:sp>
    </p:spTree>
    <p:extLst>
      <p:ext uri="{BB962C8B-B14F-4D97-AF65-F5344CB8AC3E}">
        <p14:creationId xmlns:p14="http://schemas.microsoft.com/office/powerpoint/2010/main" val="212520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2F064F2-9186-46C0-BEA2-59328EAB5713}" type="slidenum">
              <a:rPr lang="en-GB" smtClean="0"/>
              <a:pPr/>
              <a:t>2</a:t>
            </a:fld>
            <a:endParaRPr lang="en-GB"/>
          </a:p>
        </p:txBody>
      </p:sp>
    </p:spTree>
    <p:extLst>
      <p:ext uri="{BB962C8B-B14F-4D97-AF65-F5344CB8AC3E}">
        <p14:creationId xmlns:p14="http://schemas.microsoft.com/office/powerpoint/2010/main" val="1902083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2F064F2-9186-46C0-BEA2-59328EAB5713}" type="slidenum">
              <a:rPr lang="en-GB" smtClean="0"/>
              <a:pPr/>
              <a:t>7</a:t>
            </a:fld>
            <a:endParaRPr lang="en-GB"/>
          </a:p>
        </p:txBody>
      </p:sp>
    </p:spTree>
    <p:extLst>
      <p:ext uri="{BB962C8B-B14F-4D97-AF65-F5344CB8AC3E}">
        <p14:creationId xmlns:p14="http://schemas.microsoft.com/office/powerpoint/2010/main" val="2398444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F064F2-9186-46C0-BEA2-59328EAB5713}" type="slidenum">
              <a:rPr lang="en-GB" smtClean="0"/>
              <a:pPr/>
              <a:t>8</a:t>
            </a:fld>
            <a:endParaRPr lang="en-GB"/>
          </a:p>
        </p:txBody>
      </p:sp>
    </p:spTree>
    <p:extLst>
      <p:ext uri="{BB962C8B-B14F-4D97-AF65-F5344CB8AC3E}">
        <p14:creationId xmlns:p14="http://schemas.microsoft.com/office/powerpoint/2010/main" val="38078109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Line Title Slide - dark blue">
    <p:spTree>
      <p:nvGrpSpPr>
        <p:cNvPr id="1" name=""/>
        <p:cNvGrpSpPr/>
        <p:nvPr/>
      </p:nvGrpSpPr>
      <p:grpSpPr>
        <a:xfrm>
          <a:off x="0" y="0"/>
          <a:ext cx="0" cy="0"/>
          <a:chOff x="0" y="0"/>
          <a:chExt cx="0" cy="0"/>
        </a:xfrm>
      </p:grpSpPr>
      <p:pic>
        <p:nvPicPr>
          <p:cNvPr id="18" name="Picture 17" descr="Decorative image">
            <a:extLst>
              <a:ext uri="{FF2B5EF4-FFF2-40B4-BE49-F238E27FC236}">
                <a16:creationId xmlns:a16="http://schemas.microsoft.com/office/drawing/2014/main" id="{9FFD2D16-915F-4A68-8C97-F730603516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5140D162-0A75-44E8-9DB3-7DA1D1E5FD33}"/>
              </a:ext>
            </a:extLst>
          </p:cNvPr>
          <p:cNvSpPr>
            <a:spLocks noGrp="1"/>
          </p:cNvSpPr>
          <p:nvPr>
            <p:ph type="ctrTitle"/>
          </p:nvPr>
        </p:nvSpPr>
        <p:spPr>
          <a:xfrm>
            <a:off x="538385" y="2503918"/>
            <a:ext cx="5520583" cy="1363747"/>
          </a:xfrm>
        </p:spPr>
        <p:txBody>
          <a:bodyPr lIns="0" anchor="ctr" anchorCtr="0">
            <a:normAutofit/>
          </a:bodyPr>
          <a:lstStyle>
            <a:lvl1pPr algn="l">
              <a:lnSpc>
                <a:spcPct val="88000"/>
              </a:lnSpc>
              <a:defRPr sz="5000"/>
            </a:lvl1pPr>
          </a:lstStyle>
          <a:p>
            <a:r>
              <a:rPr lang="en-GB" noProof="0"/>
              <a:t>Click to edit Master title style</a:t>
            </a:r>
          </a:p>
        </p:txBody>
      </p:sp>
      <p:sp>
        <p:nvSpPr>
          <p:cNvPr id="3" name="Subtitle 2">
            <a:extLst>
              <a:ext uri="{FF2B5EF4-FFF2-40B4-BE49-F238E27FC236}">
                <a16:creationId xmlns:a16="http://schemas.microsoft.com/office/drawing/2014/main" id="{FD00823E-4410-4DAB-A6FB-25788648B2E3}"/>
              </a:ext>
            </a:extLst>
          </p:cNvPr>
          <p:cNvSpPr>
            <a:spLocks noGrp="1"/>
          </p:cNvSpPr>
          <p:nvPr>
            <p:ph type="subTitle" idx="1"/>
          </p:nvPr>
        </p:nvSpPr>
        <p:spPr>
          <a:xfrm>
            <a:off x="538385" y="4648128"/>
            <a:ext cx="8064000" cy="1033419"/>
          </a:xfrm>
        </p:spPr>
        <p:txBody>
          <a:bodyPr lIns="0">
            <a:normAutofit/>
          </a:bodyPr>
          <a:lstStyle>
            <a:lvl1pPr marL="0" indent="0" algn="l">
              <a:buNone/>
              <a:defRPr sz="31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a:t>Click to edit Master subtitle style</a:t>
            </a:r>
          </a:p>
        </p:txBody>
      </p:sp>
      <p:sp>
        <p:nvSpPr>
          <p:cNvPr id="10" name="Text Placeholder 9">
            <a:extLst>
              <a:ext uri="{FF2B5EF4-FFF2-40B4-BE49-F238E27FC236}">
                <a16:creationId xmlns:a16="http://schemas.microsoft.com/office/drawing/2014/main" id="{88C19576-85E9-4B03-AF62-DAA0288BE66D}"/>
              </a:ext>
            </a:extLst>
          </p:cNvPr>
          <p:cNvSpPr>
            <a:spLocks noGrp="1"/>
          </p:cNvSpPr>
          <p:nvPr>
            <p:ph type="body" sz="quarter" idx="10"/>
          </p:nvPr>
        </p:nvSpPr>
        <p:spPr>
          <a:xfrm>
            <a:off x="538385" y="6078844"/>
            <a:ext cx="3600000" cy="360000"/>
          </a:xfrm>
        </p:spPr>
        <p:txBody>
          <a:bodyPr>
            <a:noAutofit/>
          </a:bodyPr>
          <a:lstStyle>
            <a:lvl1pPr>
              <a:defRPr sz="1500" b="0">
                <a:solidFill>
                  <a:schemeClr val="bg1"/>
                </a:solidFill>
              </a:defRPr>
            </a:lvl1pPr>
          </a:lstStyle>
          <a:p>
            <a:pPr lvl="0"/>
            <a:r>
              <a:rPr lang="en-US"/>
              <a:t>Click to edit Master text styles</a:t>
            </a:r>
          </a:p>
        </p:txBody>
      </p:sp>
      <p:sp>
        <p:nvSpPr>
          <p:cNvPr id="14" name="Picture Placeholder 13">
            <a:extLst>
              <a:ext uri="{FF2B5EF4-FFF2-40B4-BE49-F238E27FC236}">
                <a16:creationId xmlns:a16="http://schemas.microsoft.com/office/drawing/2014/main" id="{CF2CEDD3-7EF6-46CE-8742-99D7C4F3A6A3}"/>
              </a:ext>
            </a:extLst>
          </p:cNvPr>
          <p:cNvSpPr>
            <a:spLocks noGrp="1"/>
          </p:cNvSpPr>
          <p:nvPr>
            <p:ph type="pic" sz="quarter" idx="11" hasCustomPrompt="1"/>
          </p:nvPr>
        </p:nvSpPr>
        <p:spPr>
          <a:xfrm>
            <a:off x="6443663" y="2232000"/>
            <a:ext cx="2700337" cy="1922400"/>
          </a:xfrm>
          <a:noFill/>
        </p:spPr>
        <p:txBody>
          <a:bodyPr anchor="ctr" anchorCtr="0">
            <a:normAutofit/>
          </a:bodyPr>
          <a:lstStyle>
            <a:lvl1pPr algn="ctr">
              <a:defRPr sz="2200">
                <a:solidFill>
                  <a:schemeClr val="tx1"/>
                </a:solidFill>
              </a:defRPr>
            </a:lvl1pPr>
          </a:lstStyle>
          <a:p>
            <a:r>
              <a:rPr lang="en-GB"/>
              <a:t>Optional image (delete if not required)</a:t>
            </a:r>
          </a:p>
        </p:txBody>
      </p:sp>
      <p:pic>
        <p:nvPicPr>
          <p:cNvPr id="9" name="Picture 8" descr="IMA, For the Citizens' Rights Agreements">
            <a:extLst>
              <a:ext uri="{FF2B5EF4-FFF2-40B4-BE49-F238E27FC236}">
                <a16:creationId xmlns:a16="http://schemas.microsoft.com/office/drawing/2014/main" id="{510C3A2D-2C32-4B21-B25B-3CEDA509943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1793" y="576675"/>
            <a:ext cx="1326629" cy="1130400"/>
          </a:xfrm>
          <a:prstGeom prst="rect">
            <a:avLst/>
          </a:prstGeom>
        </p:spPr>
      </p:pic>
    </p:spTree>
    <p:extLst>
      <p:ext uri="{BB962C8B-B14F-4D97-AF65-F5344CB8AC3E}">
        <p14:creationId xmlns:p14="http://schemas.microsoft.com/office/powerpoint/2010/main" val="2330982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Lines Title Slide - green">
    <p:spTree>
      <p:nvGrpSpPr>
        <p:cNvPr id="1" name=""/>
        <p:cNvGrpSpPr/>
        <p:nvPr/>
      </p:nvGrpSpPr>
      <p:grpSpPr>
        <a:xfrm>
          <a:off x="0" y="0"/>
          <a:ext cx="0" cy="0"/>
          <a:chOff x="0" y="0"/>
          <a:chExt cx="0" cy="0"/>
        </a:xfrm>
      </p:grpSpPr>
      <p:pic>
        <p:nvPicPr>
          <p:cNvPr id="5" name="Picture 4" descr="Decorative image">
            <a:extLst>
              <a:ext uri="{FF2B5EF4-FFF2-40B4-BE49-F238E27FC236}">
                <a16:creationId xmlns:a16="http://schemas.microsoft.com/office/drawing/2014/main" id="{D3EA4794-BD43-4AD8-A9E3-64BD345501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5140D162-0A75-44E8-9DB3-7DA1D1E5FD33}"/>
              </a:ext>
            </a:extLst>
          </p:cNvPr>
          <p:cNvSpPr>
            <a:spLocks noGrp="1"/>
          </p:cNvSpPr>
          <p:nvPr>
            <p:ph type="ctrTitle"/>
          </p:nvPr>
        </p:nvSpPr>
        <p:spPr>
          <a:xfrm>
            <a:off x="538385" y="2503918"/>
            <a:ext cx="5520583" cy="1931603"/>
          </a:xfrm>
        </p:spPr>
        <p:txBody>
          <a:bodyPr lIns="0" anchor="ctr" anchorCtr="0">
            <a:normAutofit/>
          </a:bodyPr>
          <a:lstStyle>
            <a:lvl1pPr algn="l">
              <a:lnSpc>
                <a:spcPct val="88000"/>
              </a:lnSpc>
              <a:defRPr sz="5000">
                <a:solidFill>
                  <a:schemeClr val="accent2"/>
                </a:solidFill>
              </a:defRPr>
            </a:lvl1pPr>
          </a:lstStyle>
          <a:p>
            <a:r>
              <a:rPr lang="en-GB" noProof="0"/>
              <a:t>Click to edit Master title style</a:t>
            </a:r>
          </a:p>
        </p:txBody>
      </p:sp>
      <p:sp>
        <p:nvSpPr>
          <p:cNvPr id="3" name="Subtitle 2">
            <a:extLst>
              <a:ext uri="{FF2B5EF4-FFF2-40B4-BE49-F238E27FC236}">
                <a16:creationId xmlns:a16="http://schemas.microsoft.com/office/drawing/2014/main" id="{FD00823E-4410-4DAB-A6FB-25788648B2E3}"/>
              </a:ext>
            </a:extLst>
          </p:cNvPr>
          <p:cNvSpPr>
            <a:spLocks noGrp="1"/>
          </p:cNvSpPr>
          <p:nvPr>
            <p:ph type="subTitle" idx="1"/>
          </p:nvPr>
        </p:nvSpPr>
        <p:spPr>
          <a:xfrm>
            <a:off x="538385" y="4923432"/>
            <a:ext cx="8064000" cy="1067936"/>
          </a:xfrm>
        </p:spPr>
        <p:txBody>
          <a:bodyPr lIns="0">
            <a:normAutofit/>
          </a:bodyPr>
          <a:lstStyle>
            <a:lvl1pPr marL="0" indent="0" algn="l">
              <a:buNone/>
              <a:defRPr sz="31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a:t>Click to edit Master subtitle style</a:t>
            </a:r>
          </a:p>
        </p:txBody>
      </p:sp>
      <p:sp>
        <p:nvSpPr>
          <p:cNvPr id="10" name="Text Placeholder 9">
            <a:extLst>
              <a:ext uri="{FF2B5EF4-FFF2-40B4-BE49-F238E27FC236}">
                <a16:creationId xmlns:a16="http://schemas.microsoft.com/office/drawing/2014/main" id="{88C19576-85E9-4B03-AF62-DAA0288BE66D}"/>
              </a:ext>
            </a:extLst>
          </p:cNvPr>
          <p:cNvSpPr>
            <a:spLocks noGrp="1"/>
          </p:cNvSpPr>
          <p:nvPr>
            <p:ph type="body" sz="quarter" idx="10"/>
          </p:nvPr>
        </p:nvSpPr>
        <p:spPr>
          <a:xfrm>
            <a:off x="538385" y="6089773"/>
            <a:ext cx="3600000" cy="360000"/>
          </a:xfrm>
        </p:spPr>
        <p:txBody>
          <a:bodyPr>
            <a:noAutofit/>
          </a:bodyPr>
          <a:lstStyle>
            <a:lvl1pPr>
              <a:defRPr sz="1500" b="0">
                <a:solidFill>
                  <a:schemeClr val="bg1"/>
                </a:solidFill>
              </a:defRPr>
            </a:lvl1pPr>
          </a:lstStyle>
          <a:p>
            <a:pPr lvl="0"/>
            <a:r>
              <a:rPr lang="en-US"/>
              <a:t>Click to edit Master text styles</a:t>
            </a:r>
          </a:p>
        </p:txBody>
      </p:sp>
      <p:sp>
        <p:nvSpPr>
          <p:cNvPr id="14" name="Picture Placeholder 13">
            <a:extLst>
              <a:ext uri="{FF2B5EF4-FFF2-40B4-BE49-F238E27FC236}">
                <a16:creationId xmlns:a16="http://schemas.microsoft.com/office/drawing/2014/main" id="{CF2CEDD3-7EF6-46CE-8742-99D7C4F3A6A3}"/>
              </a:ext>
            </a:extLst>
          </p:cNvPr>
          <p:cNvSpPr>
            <a:spLocks noGrp="1"/>
          </p:cNvSpPr>
          <p:nvPr>
            <p:ph type="pic" sz="quarter" idx="11" hasCustomPrompt="1"/>
          </p:nvPr>
        </p:nvSpPr>
        <p:spPr>
          <a:xfrm>
            <a:off x="6443663" y="2224088"/>
            <a:ext cx="2700337" cy="2394000"/>
          </a:xfrm>
          <a:noFill/>
        </p:spPr>
        <p:txBody>
          <a:bodyPr anchor="ctr" anchorCtr="0">
            <a:normAutofit/>
          </a:bodyPr>
          <a:lstStyle>
            <a:lvl1pPr algn="ctr">
              <a:defRPr sz="2200">
                <a:solidFill>
                  <a:schemeClr val="tx1"/>
                </a:solidFill>
              </a:defRPr>
            </a:lvl1pPr>
          </a:lstStyle>
          <a:p>
            <a:r>
              <a:rPr lang="en-GB"/>
              <a:t>Optional image (delete if not required)</a:t>
            </a:r>
          </a:p>
        </p:txBody>
      </p:sp>
      <p:pic>
        <p:nvPicPr>
          <p:cNvPr id="9" name="Picture 8" descr="IMA, For the Citizens' Rights Agreements">
            <a:extLst>
              <a:ext uri="{FF2B5EF4-FFF2-40B4-BE49-F238E27FC236}">
                <a16:creationId xmlns:a16="http://schemas.microsoft.com/office/drawing/2014/main" id="{A2A45091-2E00-444F-B57F-E7C96FDED5F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1793" y="576675"/>
            <a:ext cx="1326629" cy="1130400"/>
          </a:xfrm>
          <a:prstGeom prst="rect">
            <a:avLst/>
          </a:prstGeom>
        </p:spPr>
      </p:pic>
    </p:spTree>
    <p:extLst>
      <p:ext uri="{BB962C8B-B14F-4D97-AF65-F5344CB8AC3E}">
        <p14:creationId xmlns:p14="http://schemas.microsoft.com/office/powerpoint/2010/main" val="617312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 green">
    <p:spTree>
      <p:nvGrpSpPr>
        <p:cNvPr id="1" name=""/>
        <p:cNvGrpSpPr/>
        <p:nvPr/>
      </p:nvGrpSpPr>
      <p:grpSpPr>
        <a:xfrm>
          <a:off x="0" y="0"/>
          <a:ext cx="0" cy="0"/>
          <a:chOff x="0" y="0"/>
          <a:chExt cx="0" cy="0"/>
        </a:xfrm>
      </p:grpSpPr>
      <p:pic>
        <p:nvPicPr>
          <p:cNvPr id="3" name="Picture 2" descr="Decorative image">
            <a:extLst>
              <a:ext uri="{FF2B5EF4-FFF2-40B4-BE49-F238E27FC236}">
                <a16:creationId xmlns:a16="http://schemas.microsoft.com/office/drawing/2014/main" id="{B1167BEA-E30B-468E-833D-BCE8A8E89A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 Placeholder 8">
            <a:extLst>
              <a:ext uri="{FF2B5EF4-FFF2-40B4-BE49-F238E27FC236}">
                <a16:creationId xmlns:a16="http://schemas.microsoft.com/office/drawing/2014/main" id="{DD2A7A1B-7968-41D6-BCC5-E37579747988}"/>
              </a:ext>
            </a:extLst>
          </p:cNvPr>
          <p:cNvSpPr>
            <a:spLocks noGrp="1"/>
          </p:cNvSpPr>
          <p:nvPr>
            <p:ph type="body" sz="quarter" idx="10"/>
          </p:nvPr>
        </p:nvSpPr>
        <p:spPr>
          <a:xfrm>
            <a:off x="611981" y="2770095"/>
            <a:ext cx="7920000" cy="3294950"/>
          </a:xfrm>
        </p:spPr>
        <p:txBody>
          <a:bodyPr anchor="b" anchorCtr="0">
            <a:normAutofit/>
          </a:bodyPr>
          <a:lstStyle>
            <a:lvl1pPr>
              <a:defRPr sz="1600" b="0">
                <a:solidFill>
                  <a:schemeClr val="bg1"/>
                </a:solidFill>
              </a:defRPr>
            </a:lvl1pPr>
          </a:lstStyle>
          <a:p>
            <a:pPr lvl="0"/>
            <a:r>
              <a:rPr lang="en-US"/>
              <a:t>Click to edit Master text styles</a:t>
            </a:r>
          </a:p>
        </p:txBody>
      </p:sp>
      <p:pic>
        <p:nvPicPr>
          <p:cNvPr id="5" name="Picture 4" descr="IMA, For the Citizens' Rights Agreements">
            <a:extLst>
              <a:ext uri="{FF2B5EF4-FFF2-40B4-BE49-F238E27FC236}">
                <a16:creationId xmlns:a16="http://schemas.microsoft.com/office/drawing/2014/main" id="{6DB387E8-BA1D-46F6-B959-E5162A6EF3C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1793" y="576675"/>
            <a:ext cx="1326629" cy="1130400"/>
          </a:xfrm>
          <a:prstGeom prst="rect">
            <a:avLst/>
          </a:prstGeom>
        </p:spPr>
      </p:pic>
    </p:spTree>
    <p:extLst>
      <p:ext uri="{BB962C8B-B14F-4D97-AF65-F5344CB8AC3E}">
        <p14:creationId xmlns:p14="http://schemas.microsoft.com/office/powerpoint/2010/main" val="2112786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Line Title Slide - blue">
    <p:spTree>
      <p:nvGrpSpPr>
        <p:cNvPr id="1" name=""/>
        <p:cNvGrpSpPr/>
        <p:nvPr/>
      </p:nvGrpSpPr>
      <p:grpSpPr>
        <a:xfrm>
          <a:off x="0" y="0"/>
          <a:ext cx="0" cy="0"/>
          <a:chOff x="0" y="0"/>
          <a:chExt cx="0" cy="0"/>
        </a:xfrm>
      </p:grpSpPr>
      <p:pic>
        <p:nvPicPr>
          <p:cNvPr id="8" name="Picture 7" descr="Decorative image">
            <a:extLst>
              <a:ext uri="{FF2B5EF4-FFF2-40B4-BE49-F238E27FC236}">
                <a16:creationId xmlns:a16="http://schemas.microsoft.com/office/drawing/2014/main" id="{C05765C6-E419-4959-A462-FAD62567CB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5140D162-0A75-44E8-9DB3-7DA1D1E5FD33}"/>
              </a:ext>
            </a:extLst>
          </p:cNvPr>
          <p:cNvSpPr>
            <a:spLocks noGrp="1"/>
          </p:cNvSpPr>
          <p:nvPr>
            <p:ph type="ctrTitle"/>
          </p:nvPr>
        </p:nvSpPr>
        <p:spPr>
          <a:xfrm>
            <a:off x="538385" y="2503918"/>
            <a:ext cx="5520583" cy="1363747"/>
          </a:xfrm>
        </p:spPr>
        <p:txBody>
          <a:bodyPr lIns="0" anchor="ctr" anchorCtr="0">
            <a:normAutofit/>
          </a:bodyPr>
          <a:lstStyle>
            <a:lvl1pPr algn="l">
              <a:lnSpc>
                <a:spcPct val="88000"/>
              </a:lnSpc>
              <a:defRPr sz="5000">
                <a:solidFill>
                  <a:schemeClr val="accent4"/>
                </a:solidFill>
              </a:defRPr>
            </a:lvl1pPr>
          </a:lstStyle>
          <a:p>
            <a:r>
              <a:rPr lang="en-GB" noProof="0"/>
              <a:t>Click to edit Master title style</a:t>
            </a:r>
          </a:p>
        </p:txBody>
      </p:sp>
      <p:sp>
        <p:nvSpPr>
          <p:cNvPr id="3" name="Subtitle 2">
            <a:extLst>
              <a:ext uri="{FF2B5EF4-FFF2-40B4-BE49-F238E27FC236}">
                <a16:creationId xmlns:a16="http://schemas.microsoft.com/office/drawing/2014/main" id="{FD00823E-4410-4DAB-A6FB-25788648B2E3}"/>
              </a:ext>
            </a:extLst>
          </p:cNvPr>
          <p:cNvSpPr>
            <a:spLocks noGrp="1"/>
          </p:cNvSpPr>
          <p:nvPr>
            <p:ph type="subTitle" idx="1"/>
          </p:nvPr>
        </p:nvSpPr>
        <p:spPr>
          <a:xfrm>
            <a:off x="538385" y="4648128"/>
            <a:ext cx="8064000" cy="1033419"/>
          </a:xfrm>
        </p:spPr>
        <p:txBody>
          <a:bodyPr lIns="0">
            <a:normAutofit/>
          </a:bodyPr>
          <a:lstStyle>
            <a:lvl1pPr marL="0" indent="0" algn="l">
              <a:buNone/>
              <a:defRPr sz="31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a:t>Click to edit Master subtitle style</a:t>
            </a:r>
          </a:p>
        </p:txBody>
      </p:sp>
      <p:sp>
        <p:nvSpPr>
          <p:cNvPr id="10" name="Text Placeholder 9">
            <a:extLst>
              <a:ext uri="{FF2B5EF4-FFF2-40B4-BE49-F238E27FC236}">
                <a16:creationId xmlns:a16="http://schemas.microsoft.com/office/drawing/2014/main" id="{88C19576-85E9-4B03-AF62-DAA0288BE66D}"/>
              </a:ext>
            </a:extLst>
          </p:cNvPr>
          <p:cNvSpPr>
            <a:spLocks noGrp="1"/>
          </p:cNvSpPr>
          <p:nvPr>
            <p:ph type="body" sz="quarter" idx="10"/>
          </p:nvPr>
        </p:nvSpPr>
        <p:spPr>
          <a:xfrm>
            <a:off x="538385" y="6078844"/>
            <a:ext cx="3600000" cy="360000"/>
          </a:xfrm>
        </p:spPr>
        <p:txBody>
          <a:bodyPr>
            <a:noAutofit/>
          </a:bodyPr>
          <a:lstStyle>
            <a:lvl1pPr>
              <a:defRPr sz="1500" b="0">
                <a:solidFill>
                  <a:schemeClr val="bg1"/>
                </a:solidFill>
              </a:defRPr>
            </a:lvl1pPr>
          </a:lstStyle>
          <a:p>
            <a:pPr lvl="0"/>
            <a:r>
              <a:rPr lang="en-US"/>
              <a:t>Click to edit Master text styles</a:t>
            </a:r>
          </a:p>
        </p:txBody>
      </p:sp>
      <p:sp>
        <p:nvSpPr>
          <p:cNvPr id="14" name="Picture Placeholder 13">
            <a:extLst>
              <a:ext uri="{FF2B5EF4-FFF2-40B4-BE49-F238E27FC236}">
                <a16:creationId xmlns:a16="http://schemas.microsoft.com/office/drawing/2014/main" id="{CF2CEDD3-7EF6-46CE-8742-99D7C4F3A6A3}"/>
              </a:ext>
            </a:extLst>
          </p:cNvPr>
          <p:cNvSpPr>
            <a:spLocks noGrp="1"/>
          </p:cNvSpPr>
          <p:nvPr>
            <p:ph type="pic" sz="quarter" idx="11" hasCustomPrompt="1"/>
          </p:nvPr>
        </p:nvSpPr>
        <p:spPr>
          <a:xfrm>
            <a:off x="6443663" y="2232000"/>
            <a:ext cx="2700337" cy="1922400"/>
          </a:xfrm>
          <a:noFill/>
        </p:spPr>
        <p:txBody>
          <a:bodyPr anchor="ctr" anchorCtr="0">
            <a:normAutofit/>
          </a:bodyPr>
          <a:lstStyle>
            <a:lvl1pPr algn="ctr">
              <a:defRPr sz="2200">
                <a:solidFill>
                  <a:schemeClr val="tx1"/>
                </a:solidFill>
              </a:defRPr>
            </a:lvl1pPr>
          </a:lstStyle>
          <a:p>
            <a:r>
              <a:rPr lang="en-GB"/>
              <a:t>Optional image (delete if not required)</a:t>
            </a:r>
          </a:p>
        </p:txBody>
      </p:sp>
      <p:pic>
        <p:nvPicPr>
          <p:cNvPr id="9" name="Picture 8" descr="IMA, For the Citizens' Rights Agreements">
            <a:extLst>
              <a:ext uri="{FF2B5EF4-FFF2-40B4-BE49-F238E27FC236}">
                <a16:creationId xmlns:a16="http://schemas.microsoft.com/office/drawing/2014/main" id="{C66B89BF-AC89-4F85-8F3E-EBDC1122F28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1793" y="576675"/>
            <a:ext cx="1326629" cy="1130400"/>
          </a:xfrm>
          <a:prstGeom prst="rect">
            <a:avLst/>
          </a:prstGeom>
        </p:spPr>
      </p:pic>
    </p:spTree>
    <p:extLst>
      <p:ext uri="{BB962C8B-B14F-4D97-AF65-F5344CB8AC3E}">
        <p14:creationId xmlns:p14="http://schemas.microsoft.com/office/powerpoint/2010/main" val="18023978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Lines Title Slide - blue">
    <p:spTree>
      <p:nvGrpSpPr>
        <p:cNvPr id="1" name=""/>
        <p:cNvGrpSpPr/>
        <p:nvPr/>
      </p:nvGrpSpPr>
      <p:grpSpPr>
        <a:xfrm>
          <a:off x="0" y="0"/>
          <a:ext cx="0" cy="0"/>
          <a:chOff x="0" y="0"/>
          <a:chExt cx="0" cy="0"/>
        </a:xfrm>
      </p:grpSpPr>
      <p:pic>
        <p:nvPicPr>
          <p:cNvPr id="6" name="Picture 5" descr="Decorative image">
            <a:extLst>
              <a:ext uri="{FF2B5EF4-FFF2-40B4-BE49-F238E27FC236}">
                <a16:creationId xmlns:a16="http://schemas.microsoft.com/office/drawing/2014/main" id="{2548C3D6-BD74-4F0B-9C3C-32089E7FAF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5140D162-0A75-44E8-9DB3-7DA1D1E5FD33}"/>
              </a:ext>
            </a:extLst>
          </p:cNvPr>
          <p:cNvSpPr>
            <a:spLocks noGrp="1"/>
          </p:cNvSpPr>
          <p:nvPr>
            <p:ph type="ctrTitle"/>
          </p:nvPr>
        </p:nvSpPr>
        <p:spPr>
          <a:xfrm>
            <a:off x="538385" y="2503918"/>
            <a:ext cx="5520583" cy="1931603"/>
          </a:xfrm>
        </p:spPr>
        <p:txBody>
          <a:bodyPr lIns="0" anchor="ctr" anchorCtr="0">
            <a:normAutofit/>
          </a:bodyPr>
          <a:lstStyle>
            <a:lvl1pPr algn="l">
              <a:lnSpc>
                <a:spcPct val="88000"/>
              </a:lnSpc>
              <a:defRPr sz="5000">
                <a:solidFill>
                  <a:schemeClr val="accent4"/>
                </a:solidFill>
              </a:defRPr>
            </a:lvl1pPr>
          </a:lstStyle>
          <a:p>
            <a:r>
              <a:rPr lang="en-GB" noProof="0"/>
              <a:t>Click to edit Master title style</a:t>
            </a:r>
          </a:p>
        </p:txBody>
      </p:sp>
      <p:sp>
        <p:nvSpPr>
          <p:cNvPr id="3" name="Subtitle 2">
            <a:extLst>
              <a:ext uri="{FF2B5EF4-FFF2-40B4-BE49-F238E27FC236}">
                <a16:creationId xmlns:a16="http://schemas.microsoft.com/office/drawing/2014/main" id="{FD00823E-4410-4DAB-A6FB-25788648B2E3}"/>
              </a:ext>
            </a:extLst>
          </p:cNvPr>
          <p:cNvSpPr>
            <a:spLocks noGrp="1"/>
          </p:cNvSpPr>
          <p:nvPr>
            <p:ph type="subTitle" idx="1"/>
          </p:nvPr>
        </p:nvSpPr>
        <p:spPr>
          <a:xfrm>
            <a:off x="538385" y="4923432"/>
            <a:ext cx="8064000" cy="1067936"/>
          </a:xfrm>
        </p:spPr>
        <p:txBody>
          <a:bodyPr lIns="0">
            <a:normAutofit/>
          </a:bodyPr>
          <a:lstStyle>
            <a:lvl1pPr marL="0" indent="0" algn="l">
              <a:buNone/>
              <a:defRPr sz="31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a:t>Click to edit Master subtitle style</a:t>
            </a:r>
          </a:p>
        </p:txBody>
      </p:sp>
      <p:sp>
        <p:nvSpPr>
          <p:cNvPr id="10" name="Text Placeholder 9">
            <a:extLst>
              <a:ext uri="{FF2B5EF4-FFF2-40B4-BE49-F238E27FC236}">
                <a16:creationId xmlns:a16="http://schemas.microsoft.com/office/drawing/2014/main" id="{88C19576-85E9-4B03-AF62-DAA0288BE66D}"/>
              </a:ext>
            </a:extLst>
          </p:cNvPr>
          <p:cNvSpPr>
            <a:spLocks noGrp="1"/>
          </p:cNvSpPr>
          <p:nvPr>
            <p:ph type="body" sz="quarter" idx="10"/>
          </p:nvPr>
        </p:nvSpPr>
        <p:spPr>
          <a:xfrm>
            <a:off x="538385" y="6089773"/>
            <a:ext cx="3600000" cy="360000"/>
          </a:xfrm>
        </p:spPr>
        <p:txBody>
          <a:bodyPr>
            <a:noAutofit/>
          </a:bodyPr>
          <a:lstStyle>
            <a:lvl1pPr>
              <a:defRPr sz="1500" b="0">
                <a:solidFill>
                  <a:schemeClr val="bg1"/>
                </a:solidFill>
              </a:defRPr>
            </a:lvl1pPr>
          </a:lstStyle>
          <a:p>
            <a:pPr lvl="0"/>
            <a:r>
              <a:rPr lang="en-US"/>
              <a:t>Click to edit Master text styles</a:t>
            </a:r>
          </a:p>
        </p:txBody>
      </p:sp>
      <p:sp>
        <p:nvSpPr>
          <p:cNvPr id="14" name="Picture Placeholder 13">
            <a:extLst>
              <a:ext uri="{FF2B5EF4-FFF2-40B4-BE49-F238E27FC236}">
                <a16:creationId xmlns:a16="http://schemas.microsoft.com/office/drawing/2014/main" id="{CF2CEDD3-7EF6-46CE-8742-99D7C4F3A6A3}"/>
              </a:ext>
            </a:extLst>
          </p:cNvPr>
          <p:cNvSpPr>
            <a:spLocks noGrp="1"/>
          </p:cNvSpPr>
          <p:nvPr>
            <p:ph type="pic" sz="quarter" idx="11" hasCustomPrompt="1"/>
          </p:nvPr>
        </p:nvSpPr>
        <p:spPr>
          <a:xfrm>
            <a:off x="6443663" y="2224088"/>
            <a:ext cx="2700337" cy="2394000"/>
          </a:xfrm>
          <a:noFill/>
        </p:spPr>
        <p:txBody>
          <a:bodyPr anchor="ctr" anchorCtr="0">
            <a:normAutofit/>
          </a:bodyPr>
          <a:lstStyle>
            <a:lvl1pPr algn="ctr">
              <a:defRPr sz="2200">
                <a:solidFill>
                  <a:schemeClr val="tx1"/>
                </a:solidFill>
              </a:defRPr>
            </a:lvl1pPr>
          </a:lstStyle>
          <a:p>
            <a:r>
              <a:rPr lang="en-GB"/>
              <a:t>Optional image (delete if not required)</a:t>
            </a:r>
          </a:p>
        </p:txBody>
      </p:sp>
      <p:pic>
        <p:nvPicPr>
          <p:cNvPr id="8" name="Picture 7" descr="IMA, For the Citizens' Rights Agreements">
            <a:extLst>
              <a:ext uri="{FF2B5EF4-FFF2-40B4-BE49-F238E27FC236}">
                <a16:creationId xmlns:a16="http://schemas.microsoft.com/office/drawing/2014/main" id="{64FD665A-65D9-4539-A605-0932A3B3DDD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1793" y="576675"/>
            <a:ext cx="1326629" cy="1130400"/>
          </a:xfrm>
          <a:prstGeom prst="rect">
            <a:avLst/>
          </a:prstGeom>
        </p:spPr>
      </p:pic>
    </p:spTree>
    <p:extLst>
      <p:ext uri="{BB962C8B-B14F-4D97-AF65-F5344CB8AC3E}">
        <p14:creationId xmlns:p14="http://schemas.microsoft.com/office/powerpoint/2010/main" val="4074000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 blue">
    <p:spTree>
      <p:nvGrpSpPr>
        <p:cNvPr id="1" name=""/>
        <p:cNvGrpSpPr/>
        <p:nvPr/>
      </p:nvGrpSpPr>
      <p:grpSpPr>
        <a:xfrm>
          <a:off x="0" y="0"/>
          <a:ext cx="0" cy="0"/>
          <a:chOff x="0" y="0"/>
          <a:chExt cx="0" cy="0"/>
        </a:xfrm>
      </p:grpSpPr>
      <p:pic>
        <p:nvPicPr>
          <p:cNvPr id="4" name="Picture 3" descr="Decorative image">
            <a:extLst>
              <a:ext uri="{FF2B5EF4-FFF2-40B4-BE49-F238E27FC236}">
                <a16:creationId xmlns:a16="http://schemas.microsoft.com/office/drawing/2014/main" id="{7573090D-1487-4833-A3DC-80A9187D3D9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 Placeholder 8">
            <a:extLst>
              <a:ext uri="{FF2B5EF4-FFF2-40B4-BE49-F238E27FC236}">
                <a16:creationId xmlns:a16="http://schemas.microsoft.com/office/drawing/2014/main" id="{DD2A7A1B-7968-41D6-BCC5-E37579747988}"/>
              </a:ext>
            </a:extLst>
          </p:cNvPr>
          <p:cNvSpPr>
            <a:spLocks noGrp="1"/>
          </p:cNvSpPr>
          <p:nvPr>
            <p:ph type="body" sz="quarter" idx="10"/>
          </p:nvPr>
        </p:nvSpPr>
        <p:spPr>
          <a:xfrm>
            <a:off x="611981" y="2770095"/>
            <a:ext cx="7920000" cy="3294950"/>
          </a:xfrm>
        </p:spPr>
        <p:txBody>
          <a:bodyPr anchor="b" anchorCtr="0">
            <a:normAutofit/>
          </a:bodyPr>
          <a:lstStyle>
            <a:lvl1pPr>
              <a:defRPr sz="1600" b="0">
                <a:solidFill>
                  <a:schemeClr val="bg1"/>
                </a:solidFill>
              </a:defRPr>
            </a:lvl1pPr>
          </a:lstStyle>
          <a:p>
            <a:pPr lvl="0"/>
            <a:r>
              <a:rPr lang="en-US"/>
              <a:t>Click to edit Master text styles</a:t>
            </a:r>
          </a:p>
        </p:txBody>
      </p:sp>
      <p:pic>
        <p:nvPicPr>
          <p:cNvPr id="6" name="Picture 5" descr="IMA, For the Citizens' Rights Agreements">
            <a:extLst>
              <a:ext uri="{FF2B5EF4-FFF2-40B4-BE49-F238E27FC236}">
                <a16:creationId xmlns:a16="http://schemas.microsoft.com/office/drawing/2014/main" id="{E8BF3BAD-23FE-45EF-85C1-D5B2514C3DE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1793" y="576675"/>
            <a:ext cx="1326629" cy="1130400"/>
          </a:xfrm>
          <a:prstGeom prst="rect">
            <a:avLst/>
          </a:prstGeom>
        </p:spPr>
      </p:pic>
    </p:spTree>
    <p:extLst>
      <p:ext uri="{BB962C8B-B14F-4D97-AF65-F5344CB8AC3E}">
        <p14:creationId xmlns:p14="http://schemas.microsoft.com/office/powerpoint/2010/main" val="994528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 Line Title Slide - purple">
    <p:spTree>
      <p:nvGrpSpPr>
        <p:cNvPr id="1" name=""/>
        <p:cNvGrpSpPr/>
        <p:nvPr/>
      </p:nvGrpSpPr>
      <p:grpSpPr>
        <a:xfrm>
          <a:off x="0" y="0"/>
          <a:ext cx="0" cy="0"/>
          <a:chOff x="0" y="0"/>
          <a:chExt cx="0" cy="0"/>
        </a:xfrm>
      </p:grpSpPr>
      <p:pic>
        <p:nvPicPr>
          <p:cNvPr id="8" name="Picture 7" descr="Decorative image">
            <a:extLst>
              <a:ext uri="{FF2B5EF4-FFF2-40B4-BE49-F238E27FC236}">
                <a16:creationId xmlns:a16="http://schemas.microsoft.com/office/drawing/2014/main" id="{A118EE10-C901-40F3-9FF6-76EBF887FA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5140D162-0A75-44E8-9DB3-7DA1D1E5FD33}"/>
              </a:ext>
            </a:extLst>
          </p:cNvPr>
          <p:cNvSpPr>
            <a:spLocks noGrp="1"/>
          </p:cNvSpPr>
          <p:nvPr>
            <p:ph type="ctrTitle"/>
          </p:nvPr>
        </p:nvSpPr>
        <p:spPr>
          <a:xfrm>
            <a:off x="538385" y="2503918"/>
            <a:ext cx="5520583" cy="1363747"/>
          </a:xfrm>
        </p:spPr>
        <p:txBody>
          <a:bodyPr lIns="0" anchor="ctr" anchorCtr="0">
            <a:normAutofit/>
          </a:bodyPr>
          <a:lstStyle>
            <a:lvl1pPr algn="l">
              <a:lnSpc>
                <a:spcPct val="88000"/>
              </a:lnSpc>
              <a:defRPr sz="5000">
                <a:solidFill>
                  <a:schemeClr val="accent5"/>
                </a:solidFill>
              </a:defRPr>
            </a:lvl1pPr>
          </a:lstStyle>
          <a:p>
            <a:r>
              <a:rPr lang="en-GB" noProof="0"/>
              <a:t>Click to edit Master title style</a:t>
            </a:r>
          </a:p>
        </p:txBody>
      </p:sp>
      <p:sp>
        <p:nvSpPr>
          <p:cNvPr id="3" name="Subtitle 2">
            <a:extLst>
              <a:ext uri="{FF2B5EF4-FFF2-40B4-BE49-F238E27FC236}">
                <a16:creationId xmlns:a16="http://schemas.microsoft.com/office/drawing/2014/main" id="{FD00823E-4410-4DAB-A6FB-25788648B2E3}"/>
              </a:ext>
            </a:extLst>
          </p:cNvPr>
          <p:cNvSpPr>
            <a:spLocks noGrp="1"/>
          </p:cNvSpPr>
          <p:nvPr>
            <p:ph type="subTitle" idx="1"/>
          </p:nvPr>
        </p:nvSpPr>
        <p:spPr>
          <a:xfrm>
            <a:off x="538385" y="4648128"/>
            <a:ext cx="8064000" cy="1033419"/>
          </a:xfrm>
        </p:spPr>
        <p:txBody>
          <a:bodyPr lIns="0">
            <a:normAutofit/>
          </a:bodyPr>
          <a:lstStyle>
            <a:lvl1pPr marL="0" indent="0" algn="l">
              <a:buNone/>
              <a:defRPr sz="31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a:t>Click to edit Master subtitle style</a:t>
            </a:r>
          </a:p>
        </p:txBody>
      </p:sp>
      <p:sp>
        <p:nvSpPr>
          <p:cNvPr id="10" name="Text Placeholder 9">
            <a:extLst>
              <a:ext uri="{FF2B5EF4-FFF2-40B4-BE49-F238E27FC236}">
                <a16:creationId xmlns:a16="http://schemas.microsoft.com/office/drawing/2014/main" id="{88C19576-85E9-4B03-AF62-DAA0288BE66D}"/>
              </a:ext>
            </a:extLst>
          </p:cNvPr>
          <p:cNvSpPr>
            <a:spLocks noGrp="1"/>
          </p:cNvSpPr>
          <p:nvPr>
            <p:ph type="body" sz="quarter" idx="10"/>
          </p:nvPr>
        </p:nvSpPr>
        <p:spPr>
          <a:xfrm>
            <a:off x="538385" y="6078844"/>
            <a:ext cx="3600000" cy="360000"/>
          </a:xfrm>
        </p:spPr>
        <p:txBody>
          <a:bodyPr>
            <a:noAutofit/>
          </a:bodyPr>
          <a:lstStyle>
            <a:lvl1pPr>
              <a:defRPr sz="1500" b="0">
                <a:solidFill>
                  <a:schemeClr val="bg1"/>
                </a:solidFill>
              </a:defRPr>
            </a:lvl1pPr>
          </a:lstStyle>
          <a:p>
            <a:pPr lvl="0"/>
            <a:r>
              <a:rPr lang="en-US"/>
              <a:t>Click to edit Master text styles</a:t>
            </a:r>
          </a:p>
        </p:txBody>
      </p:sp>
      <p:sp>
        <p:nvSpPr>
          <p:cNvPr id="14" name="Picture Placeholder 13">
            <a:extLst>
              <a:ext uri="{FF2B5EF4-FFF2-40B4-BE49-F238E27FC236}">
                <a16:creationId xmlns:a16="http://schemas.microsoft.com/office/drawing/2014/main" id="{CF2CEDD3-7EF6-46CE-8742-99D7C4F3A6A3}"/>
              </a:ext>
            </a:extLst>
          </p:cNvPr>
          <p:cNvSpPr>
            <a:spLocks noGrp="1"/>
          </p:cNvSpPr>
          <p:nvPr>
            <p:ph type="pic" sz="quarter" idx="11" hasCustomPrompt="1"/>
          </p:nvPr>
        </p:nvSpPr>
        <p:spPr>
          <a:xfrm>
            <a:off x="6443663" y="2232000"/>
            <a:ext cx="2700337" cy="1922400"/>
          </a:xfrm>
          <a:noFill/>
        </p:spPr>
        <p:txBody>
          <a:bodyPr anchor="ctr" anchorCtr="0">
            <a:normAutofit/>
          </a:bodyPr>
          <a:lstStyle>
            <a:lvl1pPr algn="ctr">
              <a:defRPr sz="2200">
                <a:solidFill>
                  <a:schemeClr val="tx1"/>
                </a:solidFill>
              </a:defRPr>
            </a:lvl1pPr>
          </a:lstStyle>
          <a:p>
            <a:r>
              <a:rPr lang="en-GB"/>
              <a:t>Optional image (delete if not required)</a:t>
            </a:r>
          </a:p>
        </p:txBody>
      </p:sp>
      <p:pic>
        <p:nvPicPr>
          <p:cNvPr id="9" name="Picture 8" descr="IMA, For the Citizens' Rights Agreements">
            <a:extLst>
              <a:ext uri="{FF2B5EF4-FFF2-40B4-BE49-F238E27FC236}">
                <a16:creationId xmlns:a16="http://schemas.microsoft.com/office/drawing/2014/main" id="{C403C400-60A3-42C1-96C3-7EF91701729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1793" y="576675"/>
            <a:ext cx="1326629" cy="1130400"/>
          </a:xfrm>
          <a:prstGeom prst="rect">
            <a:avLst/>
          </a:prstGeom>
        </p:spPr>
      </p:pic>
    </p:spTree>
    <p:extLst>
      <p:ext uri="{BB962C8B-B14F-4D97-AF65-F5344CB8AC3E}">
        <p14:creationId xmlns:p14="http://schemas.microsoft.com/office/powerpoint/2010/main" val="2448199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Lines Title Slide - purple">
    <p:spTree>
      <p:nvGrpSpPr>
        <p:cNvPr id="1" name=""/>
        <p:cNvGrpSpPr/>
        <p:nvPr/>
      </p:nvGrpSpPr>
      <p:grpSpPr>
        <a:xfrm>
          <a:off x="0" y="0"/>
          <a:ext cx="0" cy="0"/>
          <a:chOff x="0" y="0"/>
          <a:chExt cx="0" cy="0"/>
        </a:xfrm>
      </p:grpSpPr>
      <p:pic>
        <p:nvPicPr>
          <p:cNvPr id="5" name="Picture 4" descr="Decorative image">
            <a:extLst>
              <a:ext uri="{FF2B5EF4-FFF2-40B4-BE49-F238E27FC236}">
                <a16:creationId xmlns:a16="http://schemas.microsoft.com/office/drawing/2014/main" id="{7DBA1A1B-4F14-4F3C-99BE-347DCB8B2D1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5140D162-0A75-44E8-9DB3-7DA1D1E5FD33}"/>
              </a:ext>
            </a:extLst>
          </p:cNvPr>
          <p:cNvSpPr>
            <a:spLocks noGrp="1"/>
          </p:cNvSpPr>
          <p:nvPr>
            <p:ph type="ctrTitle"/>
          </p:nvPr>
        </p:nvSpPr>
        <p:spPr>
          <a:xfrm>
            <a:off x="538385" y="2503918"/>
            <a:ext cx="5520583" cy="1931603"/>
          </a:xfrm>
        </p:spPr>
        <p:txBody>
          <a:bodyPr lIns="0" anchor="ctr" anchorCtr="0">
            <a:normAutofit/>
          </a:bodyPr>
          <a:lstStyle>
            <a:lvl1pPr algn="l">
              <a:lnSpc>
                <a:spcPct val="88000"/>
              </a:lnSpc>
              <a:defRPr sz="5000">
                <a:solidFill>
                  <a:schemeClr val="accent5"/>
                </a:solidFill>
              </a:defRPr>
            </a:lvl1pPr>
          </a:lstStyle>
          <a:p>
            <a:r>
              <a:rPr lang="en-GB" noProof="0"/>
              <a:t>Click to edit Master title style</a:t>
            </a:r>
          </a:p>
        </p:txBody>
      </p:sp>
      <p:sp>
        <p:nvSpPr>
          <p:cNvPr id="3" name="Subtitle 2">
            <a:extLst>
              <a:ext uri="{FF2B5EF4-FFF2-40B4-BE49-F238E27FC236}">
                <a16:creationId xmlns:a16="http://schemas.microsoft.com/office/drawing/2014/main" id="{FD00823E-4410-4DAB-A6FB-25788648B2E3}"/>
              </a:ext>
            </a:extLst>
          </p:cNvPr>
          <p:cNvSpPr>
            <a:spLocks noGrp="1"/>
          </p:cNvSpPr>
          <p:nvPr>
            <p:ph type="subTitle" idx="1"/>
          </p:nvPr>
        </p:nvSpPr>
        <p:spPr>
          <a:xfrm>
            <a:off x="538385" y="4923432"/>
            <a:ext cx="8064000" cy="1067936"/>
          </a:xfrm>
        </p:spPr>
        <p:txBody>
          <a:bodyPr lIns="0">
            <a:normAutofit/>
          </a:bodyPr>
          <a:lstStyle>
            <a:lvl1pPr marL="0" indent="0" algn="l">
              <a:buNone/>
              <a:defRPr sz="31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a:t>Click to edit Master subtitle style</a:t>
            </a:r>
          </a:p>
        </p:txBody>
      </p:sp>
      <p:sp>
        <p:nvSpPr>
          <p:cNvPr id="10" name="Text Placeholder 9">
            <a:extLst>
              <a:ext uri="{FF2B5EF4-FFF2-40B4-BE49-F238E27FC236}">
                <a16:creationId xmlns:a16="http://schemas.microsoft.com/office/drawing/2014/main" id="{88C19576-85E9-4B03-AF62-DAA0288BE66D}"/>
              </a:ext>
            </a:extLst>
          </p:cNvPr>
          <p:cNvSpPr>
            <a:spLocks noGrp="1"/>
          </p:cNvSpPr>
          <p:nvPr>
            <p:ph type="body" sz="quarter" idx="10"/>
          </p:nvPr>
        </p:nvSpPr>
        <p:spPr>
          <a:xfrm>
            <a:off x="538385" y="6089773"/>
            <a:ext cx="3600000" cy="360000"/>
          </a:xfrm>
        </p:spPr>
        <p:txBody>
          <a:bodyPr>
            <a:noAutofit/>
          </a:bodyPr>
          <a:lstStyle>
            <a:lvl1pPr>
              <a:defRPr sz="1500" b="0">
                <a:solidFill>
                  <a:schemeClr val="bg1"/>
                </a:solidFill>
              </a:defRPr>
            </a:lvl1pPr>
          </a:lstStyle>
          <a:p>
            <a:pPr lvl="0"/>
            <a:r>
              <a:rPr lang="en-US"/>
              <a:t>Click to edit Master text styles</a:t>
            </a:r>
          </a:p>
        </p:txBody>
      </p:sp>
      <p:sp>
        <p:nvSpPr>
          <p:cNvPr id="14" name="Picture Placeholder 13">
            <a:extLst>
              <a:ext uri="{FF2B5EF4-FFF2-40B4-BE49-F238E27FC236}">
                <a16:creationId xmlns:a16="http://schemas.microsoft.com/office/drawing/2014/main" id="{CF2CEDD3-7EF6-46CE-8742-99D7C4F3A6A3}"/>
              </a:ext>
            </a:extLst>
          </p:cNvPr>
          <p:cNvSpPr>
            <a:spLocks noGrp="1"/>
          </p:cNvSpPr>
          <p:nvPr>
            <p:ph type="pic" sz="quarter" idx="11" hasCustomPrompt="1"/>
          </p:nvPr>
        </p:nvSpPr>
        <p:spPr>
          <a:xfrm>
            <a:off x="6443663" y="2224088"/>
            <a:ext cx="2700337" cy="2394000"/>
          </a:xfrm>
          <a:noFill/>
        </p:spPr>
        <p:txBody>
          <a:bodyPr anchor="ctr" anchorCtr="0">
            <a:normAutofit/>
          </a:bodyPr>
          <a:lstStyle>
            <a:lvl1pPr algn="ctr">
              <a:defRPr sz="2200">
                <a:solidFill>
                  <a:schemeClr val="tx1"/>
                </a:solidFill>
              </a:defRPr>
            </a:lvl1pPr>
          </a:lstStyle>
          <a:p>
            <a:r>
              <a:rPr lang="en-GB"/>
              <a:t>Optional image (delete if not required)</a:t>
            </a:r>
          </a:p>
        </p:txBody>
      </p:sp>
      <p:pic>
        <p:nvPicPr>
          <p:cNvPr id="8" name="Picture 7" descr="IMA, For the Citizens' Rights Agreements">
            <a:extLst>
              <a:ext uri="{FF2B5EF4-FFF2-40B4-BE49-F238E27FC236}">
                <a16:creationId xmlns:a16="http://schemas.microsoft.com/office/drawing/2014/main" id="{4CB3BD2A-6403-4AF7-8393-FB4FB753497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1793" y="576675"/>
            <a:ext cx="1326629" cy="1130400"/>
          </a:xfrm>
          <a:prstGeom prst="rect">
            <a:avLst/>
          </a:prstGeom>
        </p:spPr>
      </p:pic>
    </p:spTree>
    <p:extLst>
      <p:ext uri="{BB962C8B-B14F-4D97-AF65-F5344CB8AC3E}">
        <p14:creationId xmlns:p14="http://schemas.microsoft.com/office/powerpoint/2010/main" val="30986031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 purple">
    <p:spTree>
      <p:nvGrpSpPr>
        <p:cNvPr id="1" name=""/>
        <p:cNvGrpSpPr/>
        <p:nvPr/>
      </p:nvGrpSpPr>
      <p:grpSpPr>
        <a:xfrm>
          <a:off x="0" y="0"/>
          <a:ext cx="0" cy="0"/>
          <a:chOff x="0" y="0"/>
          <a:chExt cx="0" cy="0"/>
        </a:xfrm>
      </p:grpSpPr>
      <p:pic>
        <p:nvPicPr>
          <p:cNvPr id="3" name="Picture 2" descr="Decorative image">
            <a:extLst>
              <a:ext uri="{FF2B5EF4-FFF2-40B4-BE49-F238E27FC236}">
                <a16:creationId xmlns:a16="http://schemas.microsoft.com/office/drawing/2014/main" id="{7BE7168B-52AE-448E-A024-62BDF68C7B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 Placeholder 8">
            <a:extLst>
              <a:ext uri="{FF2B5EF4-FFF2-40B4-BE49-F238E27FC236}">
                <a16:creationId xmlns:a16="http://schemas.microsoft.com/office/drawing/2014/main" id="{DD2A7A1B-7968-41D6-BCC5-E37579747988}"/>
              </a:ext>
            </a:extLst>
          </p:cNvPr>
          <p:cNvSpPr>
            <a:spLocks noGrp="1"/>
          </p:cNvSpPr>
          <p:nvPr>
            <p:ph type="body" sz="quarter" idx="10"/>
          </p:nvPr>
        </p:nvSpPr>
        <p:spPr>
          <a:xfrm>
            <a:off x="611981" y="2770095"/>
            <a:ext cx="7920000" cy="3294950"/>
          </a:xfrm>
        </p:spPr>
        <p:txBody>
          <a:bodyPr anchor="b" anchorCtr="0">
            <a:normAutofit/>
          </a:bodyPr>
          <a:lstStyle>
            <a:lvl1pPr>
              <a:defRPr sz="1600" b="0">
                <a:solidFill>
                  <a:schemeClr val="bg1"/>
                </a:solidFill>
              </a:defRPr>
            </a:lvl1pPr>
          </a:lstStyle>
          <a:p>
            <a:pPr lvl="0"/>
            <a:r>
              <a:rPr lang="en-US"/>
              <a:t>Click to edit Master text styles</a:t>
            </a:r>
          </a:p>
        </p:txBody>
      </p:sp>
      <p:pic>
        <p:nvPicPr>
          <p:cNvPr id="5" name="Picture 4" descr="IMA, For the Citizens' Rights Agreements">
            <a:extLst>
              <a:ext uri="{FF2B5EF4-FFF2-40B4-BE49-F238E27FC236}">
                <a16:creationId xmlns:a16="http://schemas.microsoft.com/office/drawing/2014/main" id="{C3E66F95-6B49-4D6A-B515-BC12FD67118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1793" y="576675"/>
            <a:ext cx="1326629" cy="1130400"/>
          </a:xfrm>
          <a:prstGeom prst="rect">
            <a:avLst/>
          </a:prstGeom>
        </p:spPr>
      </p:pic>
    </p:spTree>
    <p:extLst>
      <p:ext uri="{BB962C8B-B14F-4D97-AF65-F5344CB8AC3E}">
        <p14:creationId xmlns:p14="http://schemas.microsoft.com/office/powerpoint/2010/main" val="26968341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Line Title Slide - red">
    <p:spTree>
      <p:nvGrpSpPr>
        <p:cNvPr id="1" name=""/>
        <p:cNvGrpSpPr/>
        <p:nvPr/>
      </p:nvGrpSpPr>
      <p:grpSpPr>
        <a:xfrm>
          <a:off x="0" y="0"/>
          <a:ext cx="0" cy="0"/>
          <a:chOff x="0" y="0"/>
          <a:chExt cx="0" cy="0"/>
        </a:xfrm>
      </p:grpSpPr>
      <p:pic>
        <p:nvPicPr>
          <p:cNvPr id="8" name="Picture 7" descr="Decorative image">
            <a:extLst>
              <a:ext uri="{FF2B5EF4-FFF2-40B4-BE49-F238E27FC236}">
                <a16:creationId xmlns:a16="http://schemas.microsoft.com/office/drawing/2014/main" id="{7D1F9FC1-DB9F-46CE-9B94-B957D2E8099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5140D162-0A75-44E8-9DB3-7DA1D1E5FD33}"/>
              </a:ext>
            </a:extLst>
          </p:cNvPr>
          <p:cNvSpPr>
            <a:spLocks noGrp="1"/>
          </p:cNvSpPr>
          <p:nvPr>
            <p:ph type="ctrTitle"/>
          </p:nvPr>
        </p:nvSpPr>
        <p:spPr>
          <a:xfrm>
            <a:off x="538385" y="2503918"/>
            <a:ext cx="5520583" cy="1363747"/>
          </a:xfrm>
        </p:spPr>
        <p:txBody>
          <a:bodyPr lIns="0" anchor="ctr" anchorCtr="0">
            <a:normAutofit/>
          </a:bodyPr>
          <a:lstStyle>
            <a:lvl1pPr algn="l">
              <a:lnSpc>
                <a:spcPct val="88000"/>
              </a:lnSpc>
              <a:defRPr sz="5000">
                <a:solidFill>
                  <a:schemeClr val="accent3"/>
                </a:solidFill>
              </a:defRPr>
            </a:lvl1pPr>
          </a:lstStyle>
          <a:p>
            <a:r>
              <a:rPr lang="en-GB" noProof="0"/>
              <a:t>Click to edit Master title style</a:t>
            </a:r>
          </a:p>
        </p:txBody>
      </p:sp>
      <p:sp>
        <p:nvSpPr>
          <p:cNvPr id="3" name="Subtitle 2">
            <a:extLst>
              <a:ext uri="{FF2B5EF4-FFF2-40B4-BE49-F238E27FC236}">
                <a16:creationId xmlns:a16="http://schemas.microsoft.com/office/drawing/2014/main" id="{FD00823E-4410-4DAB-A6FB-25788648B2E3}"/>
              </a:ext>
            </a:extLst>
          </p:cNvPr>
          <p:cNvSpPr>
            <a:spLocks noGrp="1"/>
          </p:cNvSpPr>
          <p:nvPr>
            <p:ph type="subTitle" idx="1"/>
          </p:nvPr>
        </p:nvSpPr>
        <p:spPr>
          <a:xfrm>
            <a:off x="538385" y="4648128"/>
            <a:ext cx="8064000" cy="1033419"/>
          </a:xfrm>
        </p:spPr>
        <p:txBody>
          <a:bodyPr lIns="0">
            <a:normAutofit/>
          </a:bodyPr>
          <a:lstStyle>
            <a:lvl1pPr marL="0" indent="0" algn="l">
              <a:buNone/>
              <a:defRPr sz="31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a:t>Click to edit Master subtitle style</a:t>
            </a:r>
          </a:p>
        </p:txBody>
      </p:sp>
      <p:sp>
        <p:nvSpPr>
          <p:cNvPr id="10" name="Text Placeholder 9">
            <a:extLst>
              <a:ext uri="{FF2B5EF4-FFF2-40B4-BE49-F238E27FC236}">
                <a16:creationId xmlns:a16="http://schemas.microsoft.com/office/drawing/2014/main" id="{88C19576-85E9-4B03-AF62-DAA0288BE66D}"/>
              </a:ext>
            </a:extLst>
          </p:cNvPr>
          <p:cNvSpPr>
            <a:spLocks noGrp="1"/>
          </p:cNvSpPr>
          <p:nvPr>
            <p:ph type="body" sz="quarter" idx="10"/>
          </p:nvPr>
        </p:nvSpPr>
        <p:spPr>
          <a:xfrm>
            <a:off x="538385" y="6078844"/>
            <a:ext cx="3600000" cy="360000"/>
          </a:xfrm>
        </p:spPr>
        <p:txBody>
          <a:bodyPr>
            <a:noAutofit/>
          </a:bodyPr>
          <a:lstStyle>
            <a:lvl1pPr>
              <a:defRPr sz="1500" b="0">
                <a:solidFill>
                  <a:schemeClr val="bg1"/>
                </a:solidFill>
              </a:defRPr>
            </a:lvl1pPr>
          </a:lstStyle>
          <a:p>
            <a:pPr lvl="0"/>
            <a:r>
              <a:rPr lang="en-US"/>
              <a:t>Click to edit Master text styles</a:t>
            </a:r>
          </a:p>
        </p:txBody>
      </p:sp>
      <p:sp>
        <p:nvSpPr>
          <p:cNvPr id="14" name="Picture Placeholder 13">
            <a:extLst>
              <a:ext uri="{FF2B5EF4-FFF2-40B4-BE49-F238E27FC236}">
                <a16:creationId xmlns:a16="http://schemas.microsoft.com/office/drawing/2014/main" id="{CF2CEDD3-7EF6-46CE-8742-99D7C4F3A6A3}"/>
              </a:ext>
            </a:extLst>
          </p:cNvPr>
          <p:cNvSpPr>
            <a:spLocks noGrp="1"/>
          </p:cNvSpPr>
          <p:nvPr>
            <p:ph type="pic" sz="quarter" idx="11" hasCustomPrompt="1"/>
          </p:nvPr>
        </p:nvSpPr>
        <p:spPr>
          <a:xfrm>
            <a:off x="6443663" y="2232000"/>
            <a:ext cx="2700337" cy="1922400"/>
          </a:xfrm>
          <a:noFill/>
        </p:spPr>
        <p:txBody>
          <a:bodyPr anchor="ctr" anchorCtr="0">
            <a:normAutofit/>
          </a:bodyPr>
          <a:lstStyle>
            <a:lvl1pPr algn="ctr">
              <a:defRPr sz="2200">
                <a:solidFill>
                  <a:schemeClr val="tx1"/>
                </a:solidFill>
              </a:defRPr>
            </a:lvl1pPr>
          </a:lstStyle>
          <a:p>
            <a:r>
              <a:rPr lang="en-GB"/>
              <a:t>Optional image (delete if not required)</a:t>
            </a:r>
          </a:p>
        </p:txBody>
      </p:sp>
      <p:pic>
        <p:nvPicPr>
          <p:cNvPr id="9" name="Picture 8" descr="IMA, For the Citizens' Rights Agreements">
            <a:extLst>
              <a:ext uri="{FF2B5EF4-FFF2-40B4-BE49-F238E27FC236}">
                <a16:creationId xmlns:a16="http://schemas.microsoft.com/office/drawing/2014/main" id="{18BA19EA-4333-4E19-B4C7-C5B646A5388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1793" y="576675"/>
            <a:ext cx="1326629" cy="1130400"/>
          </a:xfrm>
          <a:prstGeom prst="rect">
            <a:avLst/>
          </a:prstGeom>
        </p:spPr>
      </p:pic>
    </p:spTree>
    <p:extLst>
      <p:ext uri="{BB962C8B-B14F-4D97-AF65-F5344CB8AC3E}">
        <p14:creationId xmlns:p14="http://schemas.microsoft.com/office/powerpoint/2010/main" val="5050627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Lines Title Slide - red">
    <p:spTree>
      <p:nvGrpSpPr>
        <p:cNvPr id="1" name=""/>
        <p:cNvGrpSpPr/>
        <p:nvPr/>
      </p:nvGrpSpPr>
      <p:grpSpPr>
        <a:xfrm>
          <a:off x="0" y="0"/>
          <a:ext cx="0" cy="0"/>
          <a:chOff x="0" y="0"/>
          <a:chExt cx="0" cy="0"/>
        </a:xfrm>
      </p:grpSpPr>
      <p:pic>
        <p:nvPicPr>
          <p:cNvPr id="6" name="Picture 5" descr="Decorative image">
            <a:extLst>
              <a:ext uri="{FF2B5EF4-FFF2-40B4-BE49-F238E27FC236}">
                <a16:creationId xmlns:a16="http://schemas.microsoft.com/office/drawing/2014/main" id="{F056EC31-C79D-40F9-A29A-BD46BAA356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5140D162-0A75-44E8-9DB3-7DA1D1E5FD33}"/>
              </a:ext>
            </a:extLst>
          </p:cNvPr>
          <p:cNvSpPr>
            <a:spLocks noGrp="1"/>
          </p:cNvSpPr>
          <p:nvPr>
            <p:ph type="ctrTitle"/>
          </p:nvPr>
        </p:nvSpPr>
        <p:spPr>
          <a:xfrm>
            <a:off x="538385" y="2503918"/>
            <a:ext cx="5520583" cy="1931603"/>
          </a:xfrm>
        </p:spPr>
        <p:txBody>
          <a:bodyPr lIns="0" anchor="ctr" anchorCtr="0">
            <a:normAutofit/>
          </a:bodyPr>
          <a:lstStyle>
            <a:lvl1pPr algn="l">
              <a:lnSpc>
                <a:spcPct val="88000"/>
              </a:lnSpc>
              <a:defRPr sz="5000">
                <a:solidFill>
                  <a:schemeClr val="accent3"/>
                </a:solidFill>
              </a:defRPr>
            </a:lvl1pPr>
          </a:lstStyle>
          <a:p>
            <a:r>
              <a:rPr lang="en-GB" noProof="0"/>
              <a:t>Click to edit Master title style</a:t>
            </a:r>
          </a:p>
        </p:txBody>
      </p:sp>
      <p:sp>
        <p:nvSpPr>
          <p:cNvPr id="3" name="Subtitle 2">
            <a:extLst>
              <a:ext uri="{FF2B5EF4-FFF2-40B4-BE49-F238E27FC236}">
                <a16:creationId xmlns:a16="http://schemas.microsoft.com/office/drawing/2014/main" id="{FD00823E-4410-4DAB-A6FB-25788648B2E3}"/>
              </a:ext>
            </a:extLst>
          </p:cNvPr>
          <p:cNvSpPr>
            <a:spLocks noGrp="1"/>
          </p:cNvSpPr>
          <p:nvPr>
            <p:ph type="subTitle" idx="1"/>
          </p:nvPr>
        </p:nvSpPr>
        <p:spPr>
          <a:xfrm>
            <a:off x="538385" y="4923432"/>
            <a:ext cx="8064000" cy="1067936"/>
          </a:xfrm>
        </p:spPr>
        <p:txBody>
          <a:bodyPr lIns="0">
            <a:normAutofit/>
          </a:bodyPr>
          <a:lstStyle>
            <a:lvl1pPr marL="0" indent="0" algn="l">
              <a:buNone/>
              <a:defRPr sz="31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a:t>Click to edit Master subtitle style</a:t>
            </a:r>
          </a:p>
        </p:txBody>
      </p:sp>
      <p:sp>
        <p:nvSpPr>
          <p:cNvPr id="10" name="Text Placeholder 9">
            <a:extLst>
              <a:ext uri="{FF2B5EF4-FFF2-40B4-BE49-F238E27FC236}">
                <a16:creationId xmlns:a16="http://schemas.microsoft.com/office/drawing/2014/main" id="{88C19576-85E9-4B03-AF62-DAA0288BE66D}"/>
              </a:ext>
            </a:extLst>
          </p:cNvPr>
          <p:cNvSpPr>
            <a:spLocks noGrp="1"/>
          </p:cNvSpPr>
          <p:nvPr>
            <p:ph type="body" sz="quarter" idx="10"/>
          </p:nvPr>
        </p:nvSpPr>
        <p:spPr>
          <a:xfrm>
            <a:off x="538385" y="6089773"/>
            <a:ext cx="3600000" cy="360000"/>
          </a:xfrm>
        </p:spPr>
        <p:txBody>
          <a:bodyPr>
            <a:noAutofit/>
          </a:bodyPr>
          <a:lstStyle>
            <a:lvl1pPr>
              <a:defRPr sz="1500" b="0">
                <a:solidFill>
                  <a:schemeClr val="bg1"/>
                </a:solidFill>
              </a:defRPr>
            </a:lvl1pPr>
          </a:lstStyle>
          <a:p>
            <a:pPr lvl="0"/>
            <a:r>
              <a:rPr lang="en-US"/>
              <a:t>Click to edit Master text styles</a:t>
            </a:r>
          </a:p>
        </p:txBody>
      </p:sp>
      <p:sp>
        <p:nvSpPr>
          <p:cNvPr id="14" name="Picture Placeholder 13">
            <a:extLst>
              <a:ext uri="{FF2B5EF4-FFF2-40B4-BE49-F238E27FC236}">
                <a16:creationId xmlns:a16="http://schemas.microsoft.com/office/drawing/2014/main" id="{CF2CEDD3-7EF6-46CE-8742-99D7C4F3A6A3}"/>
              </a:ext>
            </a:extLst>
          </p:cNvPr>
          <p:cNvSpPr>
            <a:spLocks noGrp="1"/>
          </p:cNvSpPr>
          <p:nvPr>
            <p:ph type="pic" sz="quarter" idx="11" hasCustomPrompt="1"/>
          </p:nvPr>
        </p:nvSpPr>
        <p:spPr>
          <a:xfrm>
            <a:off x="6443663" y="2224088"/>
            <a:ext cx="2700337" cy="2394000"/>
          </a:xfrm>
          <a:noFill/>
        </p:spPr>
        <p:txBody>
          <a:bodyPr anchor="ctr" anchorCtr="0">
            <a:normAutofit/>
          </a:bodyPr>
          <a:lstStyle>
            <a:lvl1pPr algn="ctr">
              <a:defRPr sz="2200">
                <a:solidFill>
                  <a:schemeClr val="tx1"/>
                </a:solidFill>
              </a:defRPr>
            </a:lvl1pPr>
          </a:lstStyle>
          <a:p>
            <a:r>
              <a:rPr lang="en-GB"/>
              <a:t>Optional image (delete if not required)</a:t>
            </a:r>
          </a:p>
        </p:txBody>
      </p:sp>
      <p:pic>
        <p:nvPicPr>
          <p:cNvPr id="8" name="Picture 7" descr="IMA, For the Citizens' Rights Agreements">
            <a:extLst>
              <a:ext uri="{FF2B5EF4-FFF2-40B4-BE49-F238E27FC236}">
                <a16:creationId xmlns:a16="http://schemas.microsoft.com/office/drawing/2014/main" id="{B637282E-6EB9-4C66-B244-9C8467CE079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1793" y="576675"/>
            <a:ext cx="1326629" cy="1130400"/>
          </a:xfrm>
          <a:prstGeom prst="rect">
            <a:avLst/>
          </a:prstGeom>
        </p:spPr>
      </p:pic>
    </p:spTree>
    <p:extLst>
      <p:ext uri="{BB962C8B-B14F-4D97-AF65-F5344CB8AC3E}">
        <p14:creationId xmlns:p14="http://schemas.microsoft.com/office/powerpoint/2010/main" val="4248669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Lines Title Slide - dark blue">
    <p:spTree>
      <p:nvGrpSpPr>
        <p:cNvPr id="1" name=""/>
        <p:cNvGrpSpPr/>
        <p:nvPr/>
      </p:nvGrpSpPr>
      <p:grpSpPr>
        <a:xfrm>
          <a:off x="0" y="0"/>
          <a:ext cx="0" cy="0"/>
          <a:chOff x="0" y="0"/>
          <a:chExt cx="0" cy="0"/>
        </a:xfrm>
      </p:grpSpPr>
      <p:pic>
        <p:nvPicPr>
          <p:cNvPr id="16" name="Picture 15" descr="Decorative image">
            <a:extLst>
              <a:ext uri="{FF2B5EF4-FFF2-40B4-BE49-F238E27FC236}">
                <a16:creationId xmlns:a16="http://schemas.microsoft.com/office/drawing/2014/main" id="{970E027E-A96D-458D-822E-277F2CD5D01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5140D162-0A75-44E8-9DB3-7DA1D1E5FD33}"/>
              </a:ext>
            </a:extLst>
          </p:cNvPr>
          <p:cNvSpPr>
            <a:spLocks noGrp="1"/>
          </p:cNvSpPr>
          <p:nvPr>
            <p:ph type="ctrTitle"/>
          </p:nvPr>
        </p:nvSpPr>
        <p:spPr>
          <a:xfrm>
            <a:off x="538385" y="2503918"/>
            <a:ext cx="5520583" cy="1931603"/>
          </a:xfrm>
        </p:spPr>
        <p:txBody>
          <a:bodyPr lIns="0" anchor="ctr" anchorCtr="0">
            <a:normAutofit/>
          </a:bodyPr>
          <a:lstStyle>
            <a:lvl1pPr algn="l">
              <a:lnSpc>
                <a:spcPct val="88000"/>
              </a:lnSpc>
              <a:defRPr sz="5000"/>
            </a:lvl1pPr>
          </a:lstStyle>
          <a:p>
            <a:r>
              <a:rPr lang="en-GB" noProof="0"/>
              <a:t>Click to edit Master title style</a:t>
            </a:r>
          </a:p>
        </p:txBody>
      </p:sp>
      <p:sp>
        <p:nvSpPr>
          <p:cNvPr id="3" name="Subtitle 2">
            <a:extLst>
              <a:ext uri="{FF2B5EF4-FFF2-40B4-BE49-F238E27FC236}">
                <a16:creationId xmlns:a16="http://schemas.microsoft.com/office/drawing/2014/main" id="{FD00823E-4410-4DAB-A6FB-25788648B2E3}"/>
              </a:ext>
            </a:extLst>
          </p:cNvPr>
          <p:cNvSpPr>
            <a:spLocks noGrp="1"/>
          </p:cNvSpPr>
          <p:nvPr>
            <p:ph type="subTitle" idx="1"/>
          </p:nvPr>
        </p:nvSpPr>
        <p:spPr>
          <a:xfrm>
            <a:off x="538385" y="4923432"/>
            <a:ext cx="8064000" cy="1067936"/>
          </a:xfrm>
        </p:spPr>
        <p:txBody>
          <a:bodyPr lIns="0">
            <a:normAutofit/>
          </a:bodyPr>
          <a:lstStyle>
            <a:lvl1pPr marL="0" indent="0" algn="l">
              <a:buNone/>
              <a:defRPr sz="31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a:t>Click to edit Master subtitle style</a:t>
            </a:r>
          </a:p>
        </p:txBody>
      </p:sp>
      <p:sp>
        <p:nvSpPr>
          <p:cNvPr id="10" name="Text Placeholder 9">
            <a:extLst>
              <a:ext uri="{FF2B5EF4-FFF2-40B4-BE49-F238E27FC236}">
                <a16:creationId xmlns:a16="http://schemas.microsoft.com/office/drawing/2014/main" id="{88C19576-85E9-4B03-AF62-DAA0288BE66D}"/>
              </a:ext>
            </a:extLst>
          </p:cNvPr>
          <p:cNvSpPr>
            <a:spLocks noGrp="1"/>
          </p:cNvSpPr>
          <p:nvPr>
            <p:ph type="body" sz="quarter" idx="10"/>
          </p:nvPr>
        </p:nvSpPr>
        <p:spPr>
          <a:xfrm>
            <a:off x="538385" y="6089773"/>
            <a:ext cx="3600000" cy="360000"/>
          </a:xfrm>
        </p:spPr>
        <p:txBody>
          <a:bodyPr>
            <a:noAutofit/>
          </a:bodyPr>
          <a:lstStyle>
            <a:lvl1pPr>
              <a:defRPr sz="1500" b="0">
                <a:solidFill>
                  <a:schemeClr val="bg1"/>
                </a:solidFill>
              </a:defRPr>
            </a:lvl1pPr>
          </a:lstStyle>
          <a:p>
            <a:pPr lvl="0"/>
            <a:r>
              <a:rPr lang="en-US"/>
              <a:t>Click to edit Master text styles</a:t>
            </a:r>
          </a:p>
        </p:txBody>
      </p:sp>
      <p:sp>
        <p:nvSpPr>
          <p:cNvPr id="14" name="Picture Placeholder 13">
            <a:extLst>
              <a:ext uri="{FF2B5EF4-FFF2-40B4-BE49-F238E27FC236}">
                <a16:creationId xmlns:a16="http://schemas.microsoft.com/office/drawing/2014/main" id="{CF2CEDD3-7EF6-46CE-8742-99D7C4F3A6A3}"/>
              </a:ext>
            </a:extLst>
          </p:cNvPr>
          <p:cNvSpPr>
            <a:spLocks noGrp="1"/>
          </p:cNvSpPr>
          <p:nvPr>
            <p:ph type="pic" sz="quarter" idx="11" hasCustomPrompt="1"/>
          </p:nvPr>
        </p:nvSpPr>
        <p:spPr>
          <a:xfrm>
            <a:off x="6443663" y="2224088"/>
            <a:ext cx="2700337" cy="2394000"/>
          </a:xfrm>
          <a:noFill/>
        </p:spPr>
        <p:txBody>
          <a:bodyPr anchor="ctr" anchorCtr="0">
            <a:normAutofit/>
          </a:bodyPr>
          <a:lstStyle>
            <a:lvl1pPr algn="ctr">
              <a:defRPr sz="2200">
                <a:solidFill>
                  <a:schemeClr val="tx1"/>
                </a:solidFill>
              </a:defRPr>
            </a:lvl1pPr>
          </a:lstStyle>
          <a:p>
            <a:r>
              <a:rPr lang="en-GB"/>
              <a:t>Optional image (delete if not required)</a:t>
            </a:r>
          </a:p>
        </p:txBody>
      </p:sp>
      <p:pic>
        <p:nvPicPr>
          <p:cNvPr id="7" name="Picture 6" descr="IMA, For the Citizens' Rights Agreements">
            <a:extLst>
              <a:ext uri="{FF2B5EF4-FFF2-40B4-BE49-F238E27FC236}">
                <a16:creationId xmlns:a16="http://schemas.microsoft.com/office/drawing/2014/main" id="{2FFAFF95-367B-452E-87CB-125300E353E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1793" y="576675"/>
            <a:ext cx="1326629" cy="1130400"/>
          </a:xfrm>
          <a:prstGeom prst="rect">
            <a:avLst/>
          </a:prstGeom>
        </p:spPr>
      </p:pic>
    </p:spTree>
    <p:extLst>
      <p:ext uri="{BB962C8B-B14F-4D97-AF65-F5344CB8AC3E}">
        <p14:creationId xmlns:p14="http://schemas.microsoft.com/office/powerpoint/2010/main" val="11522885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 red">
    <p:spTree>
      <p:nvGrpSpPr>
        <p:cNvPr id="1" name=""/>
        <p:cNvGrpSpPr/>
        <p:nvPr/>
      </p:nvGrpSpPr>
      <p:grpSpPr>
        <a:xfrm>
          <a:off x="0" y="0"/>
          <a:ext cx="0" cy="0"/>
          <a:chOff x="0" y="0"/>
          <a:chExt cx="0" cy="0"/>
        </a:xfrm>
      </p:grpSpPr>
      <p:pic>
        <p:nvPicPr>
          <p:cNvPr id="4" name="Picture 3" descr="Decorative image">
            <a:extLst>
              <a:ext uri="{FF2B5EF4-FFF2-40B4-BE49-F238E27FC236}">
                <a16:creationId xmlns:a16="http://schemas.microsoft.com/office/drawing/2014/main" id="{111DBCD3-3177-4AE0-9719-D7ADAA2466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 Placeholder 8">
            <a:extLst>
              <a:ext uri="{FF2B5EF4-FFF2-40B4-BE49-F238E27FC236}">
                <a16:creationId xmlns:a16="http://schemas.microsoft.com/office/drawing/2014/main" id="{DD2A7A1B-7968-41D6-BCC5-E37579747988}"/>
              </a:ext>
            </a:extLst>
          </p:cNvPr>
          <p:cNvSpPr>
            <a:spLocks noGrp="1"/>
          </p:cNvSpPr>
          <p:nvPr>
            <p:ph type="body" sz="quarter" idx="10"/>
          </p:nvPr>
        </p:nvSpPr>
        <p:spPr>
          <a:xfrm>
            <a:off x="611981" y="2770095"/>
            <a:ext cx="7920000" cy="3294950"/>
          </a:xfrm>
        </p:spPr>
        <p:txBody>
          <a:bodyPr anchor="b" anchorCtr="0">
            <a:normAutofit/>
          </a:bodyPr>
          <a:lstStyle>
            <a:lvl1pPr>
              <a:defRPr sz="1600" b="0">
                <a:solidFill>
                  <a:schemeClr val="bg1"/>
                </a:solidFill>
              </a:defRPr>
            </a:lvl1pPr>
          </a:lstStyle>
          <a:p>
            <a:pPr lvl="0"/>
            <a:r>
              <a:rPr lang="en-US"/>
              <a:t>Click to edit Master text styles</a:t>
            </a:r>
          </a:p>
        </p:txBody>
      </p:sp>
      <p:pic>
        <p:nvPicPr>
          <p:cNvPr id="6" name="Picture 5" descr="IMA, For the Citizens' Rights Agreements">
            <a:extLst>
              <a:ext uri="{FF2B5EF4-FFF2-40B4-BE49-F238E27FC236}">
                <a16:creationId xmlns:a16="http://schemas.microsoft.com/office/drawing/2014/main" id="{0ACB70C2-2FC8-48AE-9071-AE7B299170B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1793" y="576675"/>
            <a:ext cx="1326629" cy="1130400"/>
          </a:xfrm>
          <a:prstGeom prst="rect">
            <a:avLst/>
          </a:prstGeom>
        </p:spPr>
      </p:pic>
    </p:spTree>
    <p:extLst>
      <p:ext uri="{BB962C8B-B14F-4D97-AF65-F5344CB8AC3E}">
        <p14:creationId xmlns:p14="http://schemas.microsoft.com/office/powerpoint/2010/main" val="77775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descr="Decorative image">
            <a:extLst>
              <a:ext uri="{FF2B5EF4-FFF2-40B4-BE49-F238E27FC236}">
                <a16:creationId xmlns:a16="http://schemas.microsoft.com/office/drawing/2014/main" id="{FBFE64F3-10C1-405D-BDB1-07F9ED6D22C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558E294D-78B4-47CF-8FAF-7DD2C14D7D56}"/>
              </a:ext>
            </a:extLst>
          </p:cNvPr>
          <p:cNvSpPr>
            <a:spLocks noGrp="1"/>
          </p:cNvSpPr>
          <p:nvPr>
            <p:ph type="title"/>
          </p:nvPr>
        </p:nvSpPr>
        <p:spPr>
          <a:xfrm>
            <a:off x="541020" y="2438514"/>
            <a:ext cx="7972108" cy="2074460"/>
          </a:xfrm>
        </p:spPr>
        <p:txBody>
          <a:bodyPr lIns="0" anchor="ctr" anchorCtr="0">
            <a:normAutofit/>
          </a:bodyPr>
          <a:lstStyle>
            <a:lvl1pPr>
              <a:defRPr sz="5000"/>
            </a:lvl1pPr>
          </a:lstStyle>
          <a:p>
            <a:r>
              <a:rPr lang="en-GB" noProof="0"/>
              <a:t>Click to edit Master title style</a:t>
            </a:r>
          </a:p>
        </p:txBody>
      </p:sp>
      <p:sp>
        <p:nvSpPr>
          <p:cNvPr id="3" name="Text Placeholder 2">
            <a:extLst>
              <a:ext uri="{FF2B5EF4-FFF2-40B4-BE49-F238E27FC236}">
                <a16:creationId xmlns:a16="http://schemas.microsoft.com/office/drawing/2014/main" id="{17141583-4CAA-4952-8021-355082E17B42}"/>
              </a:ext>
            </a:extLst>
          </p:cNvPr>
          <p:cNvSpPr>
            <a:spLocks noGrp="1"/>
          </p:cNvSpPr>
          <p:nvPr>
            <p:ph type="body" idx="1"/>
          </p:nvPr>
        </p:nvSpPr>
        <p:spPr>
          <a:xfrm>
            <a:off x="538480" y="4965700"/>
            <a:ext cx="7972108" cy="1346200"/>
          </a:xfrm>
        </p:spPr>
        <p:txBody>
          <a:bodyPr lIns="0">
            <a:normAutofit/>
          </a:bodyPr>
          <a:lstStyle>
            <a:lvl1pPr marL="0" indent="0">
              <a:buNone/>
              <a:defRPr sz="2700">
                <a:solidFill>
                  <a:srgbClr val="0C223F"/>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noProof="0"/>
              <a:t>Click to edit Master text styles</a:t>
            </a:r>
          </a:p>
        </p:txBody>
      </p:sp>
    </p:spTree>
    <p:extLst>
      <p:ext uri="{BB962C8B-B14F-4D97-AF65-F5344CB8AC3E}">
        <p14:creationId xmlns:p14="http://schemas.microsoft.com/office/powerpoint/2010/main" val="268087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Independent Monitoring Authority">
            <a:extLst>
              <a:ext uri="{FF2B5EF4-FFF2-40B4-BE49-F238E27FC236}">
                <a16:creationId xmlns:a16="http://schemas.microsoft.com/office/drawing/2014/main" id="{58DE34D8-2F00-4E69-B433-A3420C3000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54E5FC03-0A67-421C-B916-9416F8DFCC3E}"/>
              </a:ext>
            </a:extLst>
          </p:cNvPr>
          <p:cNvSpPr>
            <a:spLocks noGrp="1"/>
          </p:cNvSpPr>
          <p:nvPr>
            <p:ph type="title"/>
          </p:nvPr>
        </p:nvSpPr>
        <p:spPr/>
        <p:txBody>
          <a:bodyPr lIns="0"/>
          <a:lstStyle/>
          <a:p>
            <a:r>
              <a:rPr lang="en-GB" noProof="0"/>
              <a:t>Click to edit Master title style</a:t>
            </a:r>
          </a:p>
        </p:txBody>
      </p:sp>
      <p:sp>
        <p:nvSpPr>
          <p:cNvPr id="3" name="Content Placeholder 2">
            <a:extLst>
              <a:ext uri="{FF2B5EF4-FFF2-40B4-BE49-F238E27FC236}">
                <a16:creationId xmlns:a16="http://schemas.microsoft.com/office/drawing/2014/main" id="{2207ADC3-18C2-4B44-B8DF-8402CA4748A8}"/>
              </a:ext>
            </a:extLst>
          </p:cNvPr>
          <p:cNvSpPr>
            <a:spLocks noGrp="1"/>
          </p:cNvSpPr>
          <p:nvPr>
            <p:ph idx="1"/>
          </p:nvPr>
        </p:nvSpPr>
        <p:spPr/>
        <p:txBody>
          <a:bodyPr lIns="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Footer Placeholder 4">
            <a:extLst>
              <a:ext uri="{FF2B5EF4-FFF2-40B4-BE49-F238E27FC236}">
                <a16:creationId xmlns:a16="http://schemas.microsoft.com/office/drawing/2014/main" id="{8906FA5E-C79F-414D-BBE1-678E471A154F}"/>
              </a:ext>
            </a:extLst>
          </p:cNvPr>
          <p:cNvSpPr>
            <a:spLocks noGrp="1"/>
          </p:cNvSpPr>
          <p:nvPr>
            <p:ph type="ftr" sz="quarter" idx="11"/>
          </p:nvPr>
        </p:nvSpPr>
        <p:spPr/>
        <p:txBody>
          <a:bodyPr/>
          <a:lstStyle/>
          <a:p>
            <a:r>
              <a:rPr lang="en-GB"/>
              <a:t>Use the header and footer option on the Insert ribbon to edit this text</a:t>
            </a:r>
          </a:p>
        </p:txBody>
      </p:sp>
      <p:sp>
        <p:nvSpPr>
          <p:cNvPr id="6" name="Slide Number Placeholder 5">
            <a:extLst>
              <a:ext uri="{FF2B5EF4-FFF2-40B4-BE49-F238E27FC236}">
                <a16:creationId xmlns:a16="http://schemas.microsoft.com/office/drawing/2014/main" id="{52AA7F00-61D4-4F36-BCF4-7611475D72B3}"/>
              </a:ext>
            </a:extLst>
          </p:cNvPr>
          <p:cNvSpPr>
            <a:spLocks noGrp="1"/>
          </p:cNvSpPr>
          <p:nvPr>
            <p:ph type="sldNum" sz="quarter" idx="12"/>
          </p:nvPr>
        </p:nvSpPr>
        <p:spPr/>
        <p:txBody>
          <a:bodyPr/>
          <a:lstStyle/>
          <a:p>
            <a:fld id="{AE48BC5E-ABD1-4C35-A030-30A7D2BE41A4}" type="slidenum">
              <a:rPr lang="en-GB" smtClean="0"/>
              <a:t>‹#›</a:t>
            </a:fld>
            <a:endParaRPr lang="en-GB"/>
          </a:p>
        </p:txBody>
      </p:sp>
    </p:spTree>
    <p:extLst>
      <p:ext uri="{BB962C8B-B14F-4D97-AF65-F5344CB8AC3E}">
        <p14:creationId xmlns:p14="http://schemas.microsoft.com/office/powerpoint/2010/main" val="971855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Independent Monitoring Authority">
            <a:extLst>
              <a:ext uri="{FF2B5EF4-FFF2-40B4-BE49-F238E27FC236}">
                <a16:creationId xmlns:a16="http://schemas.microsoft.com/office/drawing/2014/main" id="{3697BDE0-F09C-4574-86BA-633291A9AB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1CDF37A3-EF5C-4A5D-B35F-34509ED644CA}"/>
              </a:ext>
            </a:extLst>
          </p:cNvPr>
          <p:cNvSpPr>
            <a:spLocks noGrp="1"/>
          </p:cNvSpPr>
          <p:nvPr>
            <p:ph type="title"/>
          </p:nvPr>
        </p:nvSpPr>
        <p:spPr/>
        <p:txBody>
          <a:bodyPr lIns="0"/>
          <a:lstStyle/>
          <a:p>
            <a:r>
              <a:rPr lang="en-GB" noProof="0"/>
              <a:t>Click to edit Master title style</a:t>
            </a:r>
          </a:p>
        </p:txBody>
      </p:sp>
      <p:sp>
        <p:nvSpPr>
          <p:cNvPr id="3" name="Content Placeholder 2">
            <a:extLst>
              <a:ext uri="{FF2B5EF4-FFF2-40B4-BE49-F238E27FC236}">
                <a16:creationId xmlns:a16="http://schemas.microsoft.com/office/drawing/2014/main" id="{1961D26A-8B8B-4724-B0D0-89BE9A7B76B4}"/>
              </a:ext>
            </a:extLst>
          </p:cNvPr>
          <p:cNvSpPr>
            <a:spLocks noGrp="1"/>
          </p:cNvSpPr>
          <p:nvPr>
            <p:ph sz="half" idx="1"/>
          </p:nvPr>
        </p:nvSpPr>
        <p:spPr>
          <a:xfrm>
            <a:off x="575992" y="1476000"/>
            <a:ext cx="3938858" cy="4701600"/>
          </a:xfrm>
        </p:spPr>
        <p:txBody>
          <a:bodyPr lIns="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 name="Content Placeholder 3">
            <a:extLst>
              <a:ext uri="{FF2B5EF4-FFF2-40B4-BE49-F238E27FC236}">
                <a16:creationId xmlns:a16="http://schemas.microsoft.com/office/drawing/2014/main" id="{E62C26DD-80F5-42CD-B8B9-5674FD1E8665}"/>
              </a:ext>
            </a:extLst>
          </p:cNvPr>
          <p:cNvSpPr>
            <a:spLocks noGrp="1"/>
          </p:cNvSpPr>
          <p:nvPr>
            <p:ph sz="half" idx="2"/>
          </p:nvPr>
        </p:nvSpPr>
        <p:spPr>
          <a:xfrm>
            <a:off x="4629150" y="1475363"/>
            <a:ext cx="3938842" cy="4701600"/>
          </a:xfrm>
        </p:spPr>
        <p:txBody>
          <a:bodyPr lIns="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a:extLst>
              <a:ext uri="{FF2B5EF4-FFF2-40B4-BE49-F238E27FC236}">
                <a16:creationId xmlns:a16="http://schemas.microsoft.com/office/drawing/2014/main" id="{F9373D10-1AAF-4482-BE4B-C4FF44FFDC96}"/>
              </a:ext>
            </a:extLst>
          </p:cNvPr>
          <p:cNvSpPr>
            <a:spLocks noGrp="1"/>
          </p:cNvSpPr>
          <p:nvPr>
            <p:ph type="ftr" sz="quarter" idx="11"/>
          </p:nvPr>
        </p:nvSpPr>
        <p:spPr/>
        <p:txBody>
          <a:bodyPr/>
          <a:lstStyle/>
          <a:p>
            <a:r>
              <a:rPr lang="en-GB"/>
              <a:t>Use the header and footer option on the Insert ribbon to edit this text</a:t>
            </a:r>
          </a:p>
        </p:txBody>
      </p:sp>
      <p:sp>
        <p:nvSpPr>
          <p:cNvPr id="7" name="Slide Number Placeholder 6">
            <a:extLst>
              <a:ext uri="{FF2B5EF4-FFF2-40B4-BE49-F238E27FC236}">
                <a16:creationId xmlns:a16="http://schemas.microsoft.com/office/drawing/2014/main" id="{A3BE6577-1281-45B0-9C3E-57864D396AE6}"/>
              </a:ext>
            </a:extLst>
          </p:cNvPr>
          <p:cNvSpPr>
            <a:spLocks noGrp="1"/>
          </p:cNvSpPr>
          <p:nvPr>
            <p:ph type="sldNum" sz="quarter" idx="12"/>
          </p:nvPr>
        </p:nvSpPr>
        <p:spPr/>
        <p:txBody>
          <a:bodyPr/>
          <a:lstStyle/>
          <a:p>
            <a:fld id="{AE48BC5E-ABD1-4C35-A030-30A7D2BE41A4}" type="slidenum">
              <a:rPr lang="en-GB" smtClean="0"/>
              <a:t>‹#›</a:t>
            </a:fld>
            <a:endParaRPr lang="en-GB"/>
          </a:p>
        </p:txBody>
      </p:sp>
    </p:spTree>
    <p:extLst>
      <p:ext uri="{BB962C8B-B14F-4D97-AF65-F5344CB8AC3E}">
        <p14:creationId xmlns:p14="http://schemas.microsoft.com/office/powerpoint/2010/main" val="2198698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mphasis">
    <p:spTree>
      <p:nvGrpSpPr>
        <p:cNvPr id="1" name=""/>
        <p:cNvGrpSpPr/>
        <p:nvPr/>
      </p:nvGrpSpPr>
      <p:grpSpPr>
        <a:xfrm>
          <a:off x="0" y="0"/>
          <a:ext cx="0" cy="0"/>
          <a:chOff x="0" y="0"/>
          <a:chExt cx="0" cy="0"/>
        </a:xfrm>
      </p:grpSpPr>
      <p:pic>
        <p:nvPicPr>
          <p:cNvPr id="8" name="Picture 7" descr="Independent Monitoring Authority">
            <a:extLst>
              <a:ext uri="{FF2B5EF4-FFF2-40B4-BE49-F238E27FC236}">
                <a16:creationId xmlns:a16="http://schemas.microsoft.com/office/drawing/2014/main" id="{3697BDE0-F09C-4574-86BA-633291A9AB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1CDF37A3-EF5C-4A5D-B35F-34509ED644CA}"/>
              </a:ext>
            </a:extLst>
          </p:cNvPr>
          <p:cNvSpPr>
            <a:spLocks noGrp="1"/>
          </p:cNvSpPr>
          <p:nvPr>
            <p:ph type="title"/>
          </p:nvPr>
        </p:nvSpPr>
        <p:spPr/>
        <p:txBody>
          <a:bodyPr lIns="0"/>
          <a:lstStyle/>
          <a:p>
            <a:r>
              <a:rPr lang="en-GB" noProof="0"/>
              <a:t>Click to edit Master title style</a:t>
            </a:r>
          </a:p>
        </p:txBody>
      </p:sp>
      <p:sp>
        <p:nvSpPr>
          <p:cNvPr id="3" name="Content Placeholder 2">
            <a:extLst>
              <a:ext uri="{FF2B5EF4-FFF2-40B4-BE49-F238E27FC236}">
                <a16:creationId xmlns:a16="http://schemas.microsoft.com/office/drawing/2014/main" id="{1961D26A-8B8B-4724-B0D0-89BE9A7B76B4}"/>
              </a:ext>
            </a:extLst>
          </p:cNvPr>
          <p:cNvSpPr>
            <a:spLocks noGrp="1"/>
          </p:cNvSpPr>
          <p:nvPr>
            <p:ph sz="half" idx="1"/>
          </p:nvPr>
        </p:nvSpPr>
        <p:spPr>
          <a:xfrm>
            <a:off x="575992" y="1476000"/>
            <a:ext cx="3938858" cy="4701600"/>
          </a:xfrm>
        </p:spPr>
        <p:txBody>
          <a:bodyPr lIns="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a:extLst>
              <a:ext uri="{FF2B5EF4-FFF2-40B4-BE49-F238E27FC236}">
                <a16:creationId xmlns:a16="http://schemas.microsoft.com/office/drawing/2014/main" id="{F9373D10-1AAF-4482-BE4B-C4FF44FFDC96}"/>
              </a:ext>
            </a:extLst>
          </p:cNvPr>
          <p:cNvSpPr>
            <a:spLocks noGrp="1"/>
          </p:cNvSpPr>
          <p:nvPr>
            <p:ph type="ftr" sz="quarter" idx="11"/>
          </p:nvPr>
        </p:nvSpPr>
        <p:spPr/>
        <p:txBody>
          <a:bodyPr/>
          <a:lstStyle/>
          <a:p>
            <a:r>
              <a:rPr lang="en-GB"/>
              <a:t>Use the header and footer option on the Insert ribbon to edit this text</a:t>
            </a:r>
          </a:p>
        </p:txBody>
      </p:sp>
      <p:sp>
        <p:nvSpPr>
          <p:cNvPr id="7" name="Slide Number Placeholder 6">
            <a:extLst>
              <a:ext uri="{FF2B5EF4-FFF2-40B4-BE49-F238E27FC236}">
                <a16:creationId xmlns:a16="http://schemas.microsoft.com/office/drawing/2014/main" id="{A3BE6577-1281-45B0-9C3E-57864D396AE6}"/>
              </a:ext>
            </a:extLst>
          </p:cNvPr>
          <p:cNvSpPr>
            <a:spLocks noGrp="1"/>
          </p:cNvSpPr>
          <p:nvPr>
            <p:ph type="sldNum" sz="quarter" idx="12"/>
          </p:nvPr>
        </p:nvSpPr>
        <p:spPr/>
        <p:txBody>
          <a:bodyPr/>
          <a:lstStyle/>
          <a:p>
            <a:fld id="{AE48BC5E-ABD1-4C35-A030-30A7D2BE41A4}" type="slidenum">
              <a:rPr lang="en-GB" smtClean="0"/>
              <a:t>‹#›</a:t>
            </a:fld>
            <a:endParaRPr lang="en-GB"/>
          </a:p>
        </p:txBody>
      </p:sp>
      <p:sp>
        <p:nvSpPr>
          <p:cNvPr id="11" name="Text Placeholder 10">
            <a:extLst>
              <a:ext uri="{FF2B5EF4-FFF2-40B4-BE49-F238E27FC236}">
                <a16:creationId xmlns:a16="http://schemas.microsoft.com/office/drawing/2014/main" id="{E7939524-CD9F-4139-A6BB-1BE66F736FF1}"/>
              </a:ext>
            </a:extLst>
          </p:cNvPr>
          <p:cNvSpPr>
            <a:spLocks noGrp="1"/>
          </p:cNvSpPr>
          <p:nvPr>
            <p:ph type="body" sz="quarter" idx="13"/>
          </p:nvPr>
        </p:nvSpPr>
        <p:spPr>
          <a:xfrm>
            <a:off x="4629150" y="1476000"/>
            <a:ext cx="3938588" cy="4701600"/>
          </a:xfrm>
          <a:solidFill>
            <a:srgbClr val="D6CAD7"/>
          </a:solidFill>
        </p:spPr>
        <p:txBody>
          <a:bodyPr lIns="144000" tIns="144000" rIns="144000" bIns="144000">
            <a:normAutofit/>
          </a:bodyPr>
          <a:lstStyle>
            <a:lvl1pPr>
              <a:defRPr sz="1800" b="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1779886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10" name="Picture 9" descr="Independent Monitoring Authority">
            <a:extLst>
              <a:ext uri="{FF2B5EF4-FFF2-40B4-BE49-F238E27FC236}">
                <a16:creationId xmlns:a16="http://schemas.microsoft.com/office/drawing/2014/main" id="{58DE34D8-2F00-4E69-B433-A3420C3000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54E5FC03-0A67-421C-B916-9416F8DFCC3E}"/>
              </a:ext>
            </a:extLst>
          </p:cNvPr>
          <p:cNvSpPr>
            <a:spLocks noGrp="1"/>
          </p:cNvSpPr>
          <p:nvPr>
            <p:ph type="title"/>
          </p:nvPr>
        </p:nvSpPr>
        <p:spPr/>
        <p:txBody>
          <a:bodyPr lIns="0"/>
          <a:lstStyle/>
          <a:p>
            <a:r>
              <a:rPr lang="en-GB" noProof="0"/>
              <a:t>Click to edit Master title style</a:t>
            </a:r>
          </a:p>
        </p:txBody>
      </p:sp>
      <p:sp>
        <p:nvSpPr>
          <p:cNvPr id="5" name="Footer Placeholder 4">
            <a:extLst>
              <a:ext uri="{FF2B5EF4-FFF2-40B4-BE49-F238E27FC236}">
                <a16:creationId xmlns:a16="http://schemas.microsoft.com/office/drawing/2014/main" id="{8906FA5E-C79F-414D-BBE1-678E471A154F}"/>
              </a:ext>
            </a:extLst>
          </p:cNvPr>
          <p:cNvSpPr>
            <a:spLocks noGrp="1"/>
          </p:cNvSpPr>
          <p:nvPr>
            <p:ph type="ftr" sz="quarter" idx="11"/>
          </p:nvPr>
        </p:nvSpPr>
        <p:spPr/>
        <p:txBody>
          <a:bodyPr/>
          <a:lstStyle/>
          <a:p>
            <a:r>
              <a:rPr lang="en-GB"/>
              <a:t>Use the header and footer option on the Insert ribbon to edit this text</a:t>
            </a:r>
          </a:p>
        </p:txBody>
      </p:sp>
      <p:sp>
        <p:nvSpPr>
          <p:cNvPr id="6" name="Slide Number Placeholder 5">
            <a:extLst>
              <a:ext uri="{FF2B5EF4-FFF2-40B4-BE49-F238E27FC236}">
                <a16:creationId xmlns:a16="http://schemas.microsoft.com/office/drawing/2014/main" id="{52AA7F00-61D4-4F36-BCF4-7611475D72B3}"/>
              </a:ext>
            </a:extLst>
          </p:cNvPr>
          <p:cNvSpPr>
            <a:spLocks noGrp="1"/>
          </p:cNvSpPr>
          <p:nvPr>
            <p:ph type="sldNum" sz="quarter" idx="12"/>
          </p:nvPr>
        </p:nvSpPr>
        <p:spPr/>
        <p:txBody>
          <a:bodyPr/>
          <a:lstStyle/>
          <a:p>
            <a:fld id="{AE48BC5E-ABD1-4C35-A030-30A7D2BE41A4}" type="slidenum">
              <a:rPr lang="en-GB" smtClean="0"/>
              <a:t>‹#›</a:t>
            </a:fld>
            <a:endParaRPr lang="en-GB"/>
          </a:p>
        </p:txBody>
      </p:sp>
      <p:sp>
        <p:nvSpPr>
          <p:cNvPr id="9" name="Text Placeholder 8">
            <a:extLst>
              <a:ext uri="{FF2B5EF4-FFF2-40B4-BE49-F238E27FC236}">
                <a16:creationId xmlns:a16="http://schemas.microsoft.com/office/drawing/2014/main" id="{C4E5EEE6-760C-42D0-A653-E5E6C7CE3B35}"/>
              </a:ext>
            </a:extLst>
          </p:cNvPr>
          <p:cNvSpPr>
            <a:spLocks noGrp="1"/>
          </p:cNvSpPr>
          <p:nvPr>
            <p:ph type="body" sz="quarter" idx="13"/>
          </p:nvPr>
        </p:nvSpPr>
        <p:spPr>
          <a:xfrm>
            <a:off x="0" y="1523999"/>
            <a:ext cx="9144000" cy="4241801"/>
          </a:xfrm>
          <a:solidFill>
            <a:srgbClr val="E5E6E6"/>
          </a:solidFill>
        </p:spPr>
        <p:txBody>
          <a:bodyPr lIns="576000" tIns="432000" rIns="576000" bIns="432000">
            <a:normAutofit/>
          </a:bodyPr>
          <a:lstStyle>
            <a:lvl1pPr>
              <a:defRPr sz="3100" b="0">
                <a:solidFill>
                  <a:schemeClr val="accent2"/>
                </a:solidFill>
              </a:defRPr>
            </a:lvl1pPr>
          </a:lstStyle>
          <a:p>
            <a:pPr lvl="0"/>
            <a:r>
              <a:rPr lang="en-US"/>
              <a:t>Click to edit Master text styles</a:t>
            </a:r>
          </a:p>
        </p:txBody>
      </p:sp>
    </p:spTree>
    <p:extLst>
      <p:ext uri="{BB962C8B-B14F-4D97-AF65-F5344CB8AC3E}">
        <p14:creationId xmlns:p14="http://schemas.microsoft.com/office/powerpoint/2010/main" val="198443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 dark blue">
    <p:spTree>
      <p:nvGrpSpPr>
        <p:cNvPr id="1" name=""/>
        <p:cNvGrpSpPr/>
        <p:nvPr/>
      </p:nvGrpSpPr>
      <p:grpSpPr>
        <a:xfrm>
          <a:off x="0" y="0"/>
          <a:ext cx="0" cy="0"/>
          <a:chOff x="0" y="0"/>
          <a:chExt cx="0" cy="0"/>
        </a:xfrm>
      </p:grpSpPr>
      <p:pic>
        <p:nvPicPr>
          <p:cNvPr id="12" name="Picture 11" descr="Decorative image">
            <a:extLst>
              <a:ext uri="{FF2B5EF4-FFF2-40B4-BE49-F238E27FC236}">
                <a16:creationId xmlns:a16="http://schemas.microsoft.com/office/drawing/2014/main" id="{0ECB444D-FAAB-495E-9277-FECA5E6B8B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 Placeholder 8">
            <a:extLst>
              <a:ext uri="{FF2B5EF4-FFF2-40B4-BE49-F238E27FC236}">
                <a16:creationId xmlns:a16="http://schemas.microsoft.com/office/drawing/2014/main" id="{DD2A7A1B-7968-41D6-BCC5-E37579747988}"/>
              </a:ext>
            </a:extLst>
          </p:cNvPr>
          <p:cNvSpPr>
            <a:spLocks noGrp="1"/>
          </p:cNvSpPr>
          <p:nvPr>
            <p:ph type="body" sz="quarter" idx="10"/>
          </p:nvPr>
        </p:nvSpPr>
        <p:spPr>
          <a:xfrm>
            <a:off x="611981" y="2770095"/>
            <a:ext cx="7920000" cy="3294950"/>
          </a:xfrm>
        </p:spPr>
        <p:txBody>
          <a:bodyPr anchor="b" anchorCtr="0">
            <a:normAutofit/>
          </a:bodyPr>
          <a:lstStyle>
            <a:lvl1pPr>
              <a:defRPr sz="1600" b="0">
                <a:solidFill>
                  <a:schemeClr val="bg1"/>
                </a:solidFill>
              </a:defRPr>
            </a:lvl1pPr>
          </a:lstStyle>
          <a:p>
            <a:pPr lvl="0"/>
            <a:r>
              <a:rPr lang="en-US"/>
              <a:t>Click to edit Master text styles</a:t>
            </a:r>
          </a:p>
        </p:txBody>
      </p:sp>
      <p:pic>
        <p:nvPicPr>
          <p:cNvPr id="6" name="Picture 5" descr="IMA, For the Citizens' Rights Agreements">
            <a:extLst>
              <a:ext uri="{FF2B5EF4-FFF2-40B4-BE49-F238E27FC236}">
                <a16:creationId xmlns:a16="http://schemas.microsoft.com/office/drawing/2014/main" id="{F88C2954-B62A-4120-A7F0-0974F7F3CF8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1793" y="576675"/>
            <a:ext cx="1326629" cy="1130400"/>
          </a:xfrm>
          <a:prstGeom prst="rect">
            <a:avLst/>
          </a:prstGeom>
        </p:spPr>
      </p:pic>
    </p:spTree>
    <p:extLst>
      <p:ext uri="{BB962C8B-B14F-4D97-AF65-F5344CB8AC3E}">
        <p14:creationId xmlns:p14="http://schemas.microsoft.com/office/powerpoint/2010/main" val="3385876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Line Title Slide - green">
    <p:spTree>
      <p:nvGrpSpPr>
        <p:cNvPr id="1" name=""/>
        <p:cNvGrpSpPr/>
        <p:nvPr/>
      </p:nvGrpSpPr>
      <p:grpSpPr>
        <a:xfrm>
          <a:off x="0" y="0"/>
          <a:ext cx="0" cy="0"/>
          <a:chOff x="0" y="0"/>
          <a:chExt cx="0" cy="0"/>
        </a:xfrm>
      </p:grpSpPr>
      <p:pic>
        <p:nvPicPr>
          <p:cNvPr id="7" name="Picture 6" descr="Decorative image">
            <a:extLst>
              <a:ext uri="{FF2B5EF4-FFF2-40B4-BE49-F238E27FC236}">
                <a16:creationId xmlns:a16="http://schemas.microsoft.com/office/drawing/2014/main" id="{B2B5A3CE-F8C1-454D-A8BB-B8F3B7919D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5140D162-0A75-44E8-9DB3-7DA1D1E5FD33}"/>
              </a:ext>
            </a:extLst>
          </p:cNvPr>
          <p:cNvSpPr>
            <a:spLocks noGrp="1"/>
          </p:cNvSpPr>
          <p:nvPr>
            <p:ph type="ctrTitle"/>
          </p:nvPr>
        </p:nvSpPr>
        <p:spPr>
          <a:xfrm>
            <a:off x="538385" y="2503918"/>
            <a:ext cx="5520583" cy="1363747"/>
          </a:xfrm>
        </p:spPr>
        <p:txBody>
          <a:bodyPr lIns="0" anchor="ctr" anchorCtr="0">
            <a:normAutofit/>
          </a:bodyPr>
          <a:lstStyle>
            <a:lvl1pPr algn="l">
              <a:lnSpc>
                <a:spcPct val="88000"/>
              </a:lnSpc>
              <a:defRPr sz="5000">
                <a:solidFill>
                  <a:schemeClr val="accent2"/>
                </a:solidFill>
              </a:defRPr>
            </a:lvl1pPr>
          </a:lstStyle>
          <a:p>
            <a:r>
              <a:rPr lang="en-GB" noProof="0"/>
              <a:t>Click to edit Master title style</a:t>
            </a:r>
          </a:p>
        </p:txBody>
      </p:sp>
      <p:sp>
        <p:nvSpPr>
          <p:cNvPr id="3" name="Subtitle 2">
            <a:extLst>
              <a:ext uri="{FF2B5EF4-FFF2-40B4-BE49-F238E27FC236}">
                <a16:creationId xmlns:a16="http://schemas.microsoft.com/office/drawing/2014/main" id="{FD00823E-4410-4DAB-A6FB-25788648B2E3}"/>
              </a:ext>
            </a:extLst>
          </p:cNvPr>
          <p:cNvSpPr>
            <a:spLocks noGrp="1"/>
          </p:cNvSpPr>
          <p:nvPr>
            <p:ph type="subTitle" idx="1"/>
          </p:nvPr>
        </p:nvSpPr>
        <p:spPr>
          <a:xfrm>
            <a:off x="538385" y="4648128"/>
            <a:ext cx="8064000" cy="1033419"/>
          </a:xfrm>
        </p:spPr>
        <p:txBody>
          <a:bodyPr lIns="0">
            <a:normAutofit/>
          </a:bodyPr>
          <a:lstStyle>
            <a:lvl1pPr marL="0" indent="0" algn="l">
              <a:buNone/>
              <a:defRPr sz="31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a:t>Click to edit Master subtitle style</a:t>
            </a:r>
          </a:p>
        </p:txBody>
      </p:sp>
      <p:sp>
        <p:nvSpPr>
          <p:cNvPr id="10" name="Text Placeholder 9">
            <a:extLst>
              <a:ext uri="{FF2B5EF4-FFF2-40B4-BE49-F238E27FC236}">
                <a16:creationId xmlns:a16="http://schemas.microsoft.com/office/drawing/2014/main" id="{88C19576-85E9-4B03-AF62-DAA0288BE66D}"/>
              </a:ext>
            </a:extLst>
          </p:cNvPr>
          <p:cNvSpPr>
            <a:spLocks noGrp="1"/>
          </p:cNvSpPr>
          <p:nvPr>
            <p:ph type="body" sz="quarter" idx="10"/>
          </p:nvPr>
        </p:nvSpPr>
        <p:spPr>
          <a:xfrm>
            <a:off x="538385" y="6078844"/>
            <a:ext cx="3600000" cy="360000"/>
          </a:xfrm>
        </p:spPr>
        <p:txBody>
          <a:bodyPr>
            <a:noAutofit/>
          </a:bodyPr>
          <a:lstStyle>
            <a:lvl1pPr>
              <a:defRPr sz="1500" b="0">
                <a:solidFill>
                  <a:schemeClr val="bg1"/>
                </a:solidFill>
              </a:defRPr>
            </a:lvl1pPr>
          </a:lstStyle>
          <a:p>
            <a:pPr lvl="0"/>
            <a:r>
              <a:rPr lang="en-US"/>
              <a:t>Click to edit Master text styles</a:t>
            </a:r>
          </a:p>
        </p:txBody>
      </p:sp>
      <p:sp>
        <p:nvSpPr>
          <p:cNvPr id="14" name="Picture Placeholder 13">
            <a:extLst>
              <a:ext uri="{FF2B5EF4-FFF2-40B4-BE49-F238E27FC236}">
                <a16:creationId xmlns:a16="http://schemas.microsoft.com/office/drawing/2014/main" id="{CF2CEDD3-7EF6-46CE-8742-99D7C4F3A6A3}"/>
              </a:ext>
            </a:extLst>
          </p:cNvPr>
          <p:cNvSpPr>
            <a:spLocks noGrp="1"/>
          </p:cNvSpPr>
          <p:nvPr>
            <p:ph type="pic" sz="quarter" idx="11" hasCustomPrompt="1"/>
          </p:nvPr>
        </p:nvSpPr>
        <p:spPr>
          <a:xfrm>
            <a:off x="6443663" y="2232000"/>
            <a:ext cx="2700337" cy="1922400"/>
          </a:xfrm>
          <a:noFill/>
        </p:spPr>
        <p:txBody>
          <a:bodyPr anchor="ctr" anchorCtr="0">
            <a:normAutofit/>
          </a:bodyPr>
          <a:lstStyle>
            <a:lvl1pPr algn="ctr">
              <a:defRPr sz="2200">
                <a:solidFill>
                  <a:schemeClr val="tx1"/>
                </a:solidFill>
              </a:defRPr>
            </a:lvl1pPr>
          </a:lstStyle>
          <a:p>
            <a:r>
              <a:rPr lang="en-GB"/>
              <a:t>Optional image (delete if not required)</a:t>
            </a:r>
          </a:p>
        </p:txBody>
      </p:sp>
      <p:pic>
        <p:nvPicPr>
          <p:cNvPr id="9" name="Picture 8" descr="IMA, For the Citizens' Rights Agreements">
            <a:extLst>
              <a:ext uri="{FF2B5EF4-FFF2-40B4-BE49-F238E27FC236}">
                <a16:creationId xmlns:a16="http://schemas.microsoft.com/office/drawing/2014/main" id="{46F06A03-D030-45D8-979A-BC097952DD9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1793" y="576675"/>
            <a:ext cx="1326629" cy="1130400"/>
          </a:xfrm>
          <a:prstGeom prst="rect">
            <a:avLst/>
          </a:prstGeom>
        </p:spPr>
      </p:pic>
    </p:spTree>
    <p:extLst>
      <p:ext uri="{BB962C8B-B14F-4D97-AF65-F5344CB8AC3E}">
        <p14:creationId xmlns:p14="http://schemas.microsoft.com/office/powerpoint/2010/main" val="168778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1FF2FA-DF6C-4065-8445-C9CFF0F837E2}"/>
              </a:ext>
            </a:extLst>
          </p:cNvPr>
          <p:cNvSpPr>
            <a:spLocks noGrp="1"/>
          </p:cNvSpPr>
          <p:nvPr>
            <p:ph type="title"/>
          </p:nvPr>
        </p:nvSpPr>
        <p:spPr>
          <a:xfrm>
            <a:off x="575992" y="543542"/>
            <a:ext cx="7992000" cy="792000"/>
          </a:xfrm>
          <a:prstGeom prst="rect">
            <a:avLst/>
          </a:prstGeom>
        </p:spPr>
        <p:txBody>
          <a:bodyPr vert="horz" lIns="0" tIns="0" rIns="0" bIns="0" rtlCol="0" anchor="t" anchorCtr="0">
            <a:normAutofit/>
          </a:bodyPr>
          <a:lstStyle/>
          <a:p>
            <a:r>
              <a:rPr lang="en-GB" noProof="0"/>
              <a:t>Click to edit Master title style</a:t>
            </a:r>
          </a:p>
        </p:txBody>
      </p:sp>
      <p:sp>
        <p:nvSpPr>
          <p:cNvPr id="3" name="Text Placeholder 2">
            <a:extLst>
              <a:ext uri="{FF2B5EF4-FFF2-40B4-BE49-F238E27FC236}">
                <a16:creationId xmlns:a16="http://schemas.microsoft.com/office/drawing/2014/main" id="{2C49937C-1F68-40F5-82F9-88178A583F3D}"/>
              </a:ext>
            </a:extLst>
          </p:cNvPr>
          <p:cNvSpPr>
            <a:spLocks noGrp="1"/>
          </p:cNvSpPr>
          <p:nvPr>
            <p:ph type="body" idx="1"/>
          </p:nvPr>
        </p:nvSpPr>
        <p:spPr>
          <a:xfrm>
            <a:off x="575992" y="1475426"/>
            <a:ext cx="7992000" cy="4701537"/>
          </a:xfrm>
          <a:prstGeom prst="rect">
            <a:avLst/>
          </a:prstGeom>
        </p:spPr>
        <p:txBody>
          <a:bodyPr vert="horz" lIns="0" tIns="0" rIns="0" bIns="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Footer Placeholder 4">
            <a:extLst>
              <a:ext uri="{FF2B5EF4-FFF2-40B4-BE49-F238E27FC236}">
                <a16:creationId xmlns:a16="http://schemas.microsoft.com/office/drawing/2014/main" id="{A14F6147-4DA2-4AB1-9523-7D4C634E0149}"/>
              </a:ext>
            </a:extLst>
          </p:cNvPr>
          <p:cNvSpPr>
            <a:spLocks noGrp="1"/>
          </p:cNvSpPr>
          <p:nvPr>
            <p:ph type="ftr" sz="quarter" idx="3"/>
          </p:nvPr>
        </p:nvSpPr>
        <p:spPr>
          <a:xfrm>
            <a:off x="575992" y="6445956"/>
            <a:ext cx="4680000" cy="180000"/>
          </a:xfrm>
          <a:prstGeom prst="rect">
            <a:avLst/>
          </a:prstGeom>
        </p:spPr>
        <p:txBody>
          <a:bodyPr vert="horz" lIns="0" tIns="0" rIns="0" bIns="0" rtlCol="0" anchor="t" anchorCtr="0"/>
          <a:lstStyle>
            <a:lvl1pPr algn="l">
              <a:defRPr sz="1200">
                <a:solidFill>
                  <a:schemeClr val="tx1"/>
                </a:solidFill>
              </a:defRPr>
            </a:lvl1pPr>
          </a:lstStyle>
          <a:p>
            <a:r>
              <a:rPr lang="en-GB"/>
              <a:t>Use the header and footer option on the Insert ribbon to edit this text</a:t>
            </a:r>
          </a:p>
        </p:txBody>
      </p:sp>
      <p:sp>
        <p:nvSpPr>
          <p:cNvPr id="6" name="Slide Number Placeholder 5">
            <a:extLst>
              <a:ext uri="{FF2B5EF4-FFF2-40B4-BE49-F238E27FC236}">
                <a16:creationId xmlns:a16="http://schemas.microsoft.com/office/drawing/2014/main" id="{F33343C5-E53F-427A-B806-294E46C1BD37}"/>
              </a:ext>
            </a:extLst>
          </p:cNvPr>
          <p:cNvSpPr>
            <a:spLocks noGrp="1"/>
          </p:cNvSpPr>
          <p:nvPr>
            <p:ph type="sldNum" sz="quarter" idx="4"/>
          </p:nvPr>
        </p:nvSpPr>
        <p:spPr>
          <a:xfrm>
            <a:off x="8117058" y="6447600"/>
            <a:ext cx="450950" cy="180000"/>
          </a:xfrm>
          <a:prstGeom prst="rect">
            <a:avLst/>
          </a:prstGeom>
        </p:spPr>
        <p:txBody>
          <a:bodyPr vert="horz" lIns="0" tIns="0" rIns="0" bIns="0" rtlCol="0" anchor="t" anchorCtr="0"/>
          <a:lstStyle>
            <a:lvl1pPr algn="r">
              <a:defRPr sz="1200">
                <a:solidFill>
                  <a:schemeClr val="tx1"/>
                </a:solidFill>
              </a:defRPr>
            </a:lvl1pPr>
          </a:lstStyle>
          <a:p>
            <a:fld id="{AE48BC5E-ABD1-4C35-A030-30A7D2BE41A4}" type="slidenum">
              <a:rPr lang="en-GB" smtClean="0"/>
              <a:pPr/>
              <a:t>‹#›</a:t>
            </a:fld>
            <a:endParaRPr lang="en-GB"/>
          </a:p>
        </p:txBody>
      </p:sp>
    </p:spTree>
    <p:extLst>
      <p:ext uri="{BB962C8B-B14F-4D97-AF65-F5344CB8AC3E}">
        <p14:creationId xmlns:p14="http://schemas.microsoft.com/office/powerpoint/2010/main" val="2751164217"/>
      </p:ext>
    </p:extLst>
  </p:cSld>
  <p:clrMap bg1="lt1" tx1="dk1" bg2="lt2" tx2="dk2" accent1="accent1" accent2="accent2" accent3="accent3" accent4="accent4" accent5="accent5" accent6="accent6" hlink="hlink" folHlink="folHlink"/>
  <p:sldLayoutIdLst>
    <p:sldLayoutId id="2147483649" r:id="rId1"/>
    <p:sldLayoutId id="2147483653" r:id="rId2"/>
    <p:sldLayoutId id="2147483651" r:id="rId3"/>
    <p:sldLayoutId id="2147483650" r:id="rId4"/>
    <p:sldLayoutId id="2147483652" r:id="rId5"/>
    <p:sldLayoutId id="2147483655" r:id="rId6"/>
    <p:sldLayoutId id="2147483654" r:id="rId7"/>
    <p:sldLayoutId id="2147483656" r:id="rId8"/>
    <p:sldLayoutId id="2147483657" r:id="rId9"/>
    <p:sldLayoutId id="2147483658" r:id="rId10"/>
    <p:sldLayoutId id="2147483661" r:id="rId11"/>
    <p:sldLayoutId id="2147483659" r:id="rId12"/>
    <p:sldLayoutId id="2147483660" r:id="rId13"/>
    <p:sldLayoutId id="2147483662" r:id="rId14"/>
    <p:sldLayoutId id="2147483663" r:id="rId15"/>
    <p:sldLayoutId id="2147483664" r:id="rId16"/>
    <p:sldLayoutId id="2147483665" r:id="rId17"/>
    <p:sldLayoutId id="2147483666" r:id="rId18"/>
    <p:sldLayoutId id="2147483667" r:id="rId19"/>
    <p:sldLayoutId id="2147483668" r:id="rId20"/>
  </p:sldLayoutIdLst>
  <p:hf hdr="0" dt="0"/>
  <p:txStyles>
    <p:titleStyle>
      <a:lvl1pPr algn="l" defTabSz="685800" rtl="0" eaLnBrk="1" latinLnBrk="0" hangingPunct="1">
        <a:lnSpc>
          <a:spcPct val="90000"/>
        </a:lnSpc>
        <a:spcBef>
          <a:spcPct val="0"/>
        </a:spcBef>
        <a:buNone/>
        <a:defRPr sz="3100" b="1" kern="1200">
          <a:solidFill>
            <a:srgbClr val="0C223F"/>
          </a:solidFill>
          <a:latin typeface="+mj-lt"/>
          <a:ea typeface="+mj-ea"/>
          <a:cs typeface="+mj-cs"/>
        </a:defRPr>
      </a:lvl1pPr>
    </p:titleStyle>
    <p:bodyStyle>
      <a:lvl1pPr marL="0" indent="0" algn="l" defTabSz="685800" rtl="0" eaLnBrk="1" latinLnBrk="0" hangingPunct="1">
        <a:lnSpc>
          <a:spcPct val="100000"/>
        </a:lnSpc>
        <a:spcBef>
          <a:spcPts val="0"/>
        </a:spcBef>
        <a:spcAft>
          <a:spcPts val="400"/>
        </a:spcAft>
        <a:buFont typeface="Arial" panose="020B0604020202020204" pitchFamily="34" charset="0"/>
        <a:buNone/>
        <a:defRPr sz="2400" b="1" kern="1200">
          <a:solidFill>
            <a:srgbClr val="004A97"/>
          </a:solidFill>
          <a:latin typeface="+mn-lt"/>
          <a:ea typeface="+mn-ea"/>
          <a:cs typeface="+mn-cs"/>
        </a:defRPr>
      </a:lvl1pPr>
      <a:lvl2pPr marL="0" indent="0" algn="l" defTabSz="685800" rtl="0" eaLnBrk="1" latinLnBrk="0" hangingPunct="1">
        <a:lnSpc>
          <a:spcPct val="100000"/>
        </a:lnSpc>
        <a:spcBef>
          <a:spcPts val="0"/>
        </a:spcBef>
        <a:buFont typeface="Arial" panose="020B0604020202020204" pitchFamily="34" charset="0"/>
        <a:buNone/>
        <a:defRPr sz="1600" b="1" kern="1200">
          <a:solidFill>
            <a:srgbClr val="0C223F"/>
          </a:solidFill>
          <a:latin typeface="+mn-lt"/>
          <a:ea typeface="+mn-ea"/>
          <a:cs typeface="+mn-cs"/>
        </a:defRPr>
      </a:lvl2pPr>
      <a:lvl3pPr marL="0" indent="0" algn="l" defTabSz="685800" rtl="0" eaLnBrk="1" latinLnBrk="0" hangingPunct="1">
        <a:lnSpc>
          <a:spcPct val="100000"/>
        </a:lnSpc>
        <a:spcBef>
          <a:spcPts val="0"/>
        </a:spcBef>
        <a:buFont typeface="Arial" panose="020B0604020202020204" pitchFamily="34" charset="0"/>
        <a:buNone/>
        <a:defRPr sz="1600" kern="1200">
          <a:solidFill>
            <a:schemeClr val="tx1"/>
          </a:solidFill>
          <a:latin typeface="+mn-lt"/>
          <a:ea typeface="+mn-ea"/>
          <a:cs typeface="+mn-cs"/>
        </a:defRPr>
      </a:lvl3pPr>
      <a:lvl4pPr marL="216000" indent="-216000" algn="l" defTabSz="685800" rtl="0" eaLnBrk="1" latinLnBrk="0" hangingPunct="1">
        <a:lnSpc>
          <a:spcPct val="100000"/>
        </a:lnSpc>
        <a:spcBef>
          <a:spcPts val="0"/>
        </a:spcBef>
        <a:buClr>
          <a:srgbClr val="004A97"/>
        </a:buClr>
        <a:buFont typeface="Arial" panose="020B0604020202020204" pitchFamily="34" charset="0"/>
        <a:buChar char="•"/>
        <a:defRPr sz="1600" kern="1200">
          <a:solidFill>
            <a:schemeClr val="tx1"/>
          </a:solidFill>
          <a:latin typeface="+mn-lt"/>
          <a:ea typeface="+mn-ea"/>
          <a:cs typeface="+mn-cs"/>
        </a:defRPr>
      </a:lvl4pPr>
      <a:lvl5pPr marL="432000" indent="-216000" algn="l" defTabSz="685800" rtl="0" eaLnBrk="1" latinLnBrk="0" hangingPunct="1">
        <a:lnSpc>
          <a:spcPct val="100000"/>
        </a:lnSpc>
        <a:spcBef>
          <a:spcPts val="0"/>
        </a:spcBef>
        <a:buClr>
          <a:srgbClr val="80A5CB"/>
        </a:buClr>
        <a:buFont typeface="Arial" panose="020B0604020202020204" pitchFamily="34" charset="0"/>
        <a:buChar char="•"/>
        <a:defRPr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ima-citizensrights.org.uk/" TargetMode="External"/><Relationship Id="rId2" Type="http://schemas.openxmlformats.org/officeDocument/2006/relationships/hyperlink" Target="mailto:IMA@ima-citizensrights.org.uk" TargetMode="External"/><Relationship Id="rId1" Type="http://schemas.openxmlformats.org/officeDocument/2006/relationships/slideLayout" Target="../slideLayouts/slideLayout8.xml"/><Relationship Id="rId6" Type="http://schemas.openxmlformats.org/officeDocument/2006/relationships/hyperlink" Target="https://www.linkedin.com/company/70113360" TargetMode="External"/><Relationship Id="rId5" Type="http://schemas.openxmlformats.org/officeDocument/2006/relationships/hyperlink" Target="https://www.facebook.com/imacitizensrights" TargetMode="External"/><Relationship Id="rId4" Type="http://schemas.openxmlformats.org/officeDocument/2006/relationships/hyperlink" Target="https://twitter.com/IMA_CitRight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Layout" Target="../slideLayouts/slideLayout5.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complaints.ima-citizensrights.org.uk/support/ima-complaint/"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s3-eu-west-2.amazonaws.com/jotwpublic-prod-storage-1cxo1dnrmkg14/uploads/sites/4/2021/04/IMA-Annual-Plan-2021_22_.pdf" TargetMode="External"/><Relationship Id="rId2" Type="http://schemas.openxmlformats.org/officeDocument/2006/relationships/hyperlink" Target="https://s3-eu-west-2.amazonaws.com/jotwpublic-prod-storage-1cxo1dnrmkg14/uploads/sites/4/2021/04/661-IMA-Guidebook-How-We-Operate-FINAL-Online-compressed-min.pdf" TargetMode="External"/><Relationship Id="rId1" Type="http://schemas.openxmlformats.org/officeDocument/2006/relationships/slideLayout" Target="../slideLayouts/slideLayout4.xml"/><Relationship Id="rId5" Type="http://schemas.openxmlformats.org/officeDocument/2006/relationships/hyperlink" Target="https://complaints.ima-citizensrights.org.uk/support/ima-complaint/" TargetMode="External"/><Relationship Id="rId4" Type="http://schemas.openxmlformats.org/officeDocument/2006/relationships/hyperlink" Target="https://ima-citizensrights.org.uk/publications/framework-agree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777D7-3C7C-4765-B7CF-F6DFFCF36BE2}"/>
              </a:ext>
            </a:extLst>
          </p:cNvPr>
          <p:cNvSpPr>
            <a:spLocks noGrp="1"/>
          </p:cNvSpPr>
          <p:nvPr>
            <p:ph type="ctrTitle"/>
          </p:nvPr>
        </p:nvSpPr>
        <p:spPr>
          <a:xfrm>
            <a:off x="538385" y="2503918"/>
            <a:ext cx="5918074" cy="1931603"/>
          </a:xfrm>
        </p:spPr>
        <p:txBody>
          <a:bodyPr>
            <a:normAutofit fontScale="90000"/>
          </a:bodyPr>
          <a:lstStyle/>
          <a:p>
            <a:r>
              <a:rPr lang="en-GB"/>
              <a:t>Introduction to the Independent Monitoring Authority </a:t>
            </a:r>
          </a:p>
        </p:txBody>
      </p:sp>
      <p:pic>
        <p:nvPicPr>
          <p:cNvPr id="9" name="Picture Placeholder 8">
            <a:extLst>
              <a:ext uri="{FF2B5EF4-FFF2-40B4-BE49-F238E27FC236}">
                <a16:creationId xmlns:a16="http://schemas.microsoft.com/office/drawing/2014/main" id="{48F38F45-6FF0-49EE-B483-609D603B920C}"/>
              </a:ext>
            </a:extLst>
          </p:cNvPr>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t="20400" b="20400"/>
          <a:stretch>
            <a:fillRect/>
          </a:stretch>
        </p:blipFill>
        <p:spPr/>
      </p:pic>
      <p:sp>
        <p:nvSpPr>
          <p:cNvPr id="5" name="Subtitle 2">
            <a:extLst>
              <a:ext uri="{FF2B5EF4-FFF2-40B4-BE49-F238E27FC236}">
                <a16:creationId xmlns:a16="http://schemas.microsoft.com/office/drawing/2014/main" id="{90E55501-94AE-42AE-B0B4-37561D571B19}"/>
              </a:ext>
            </a:extLst>
          </p:cNvPr>
          <p:cNvSpPr>
            <a:spLocks noGrp="1"/>
          </p:cNvSpPr>
          <p:nvPr>
            <p:ph type="subTitle" idx="1"/>
          </p:nvPr>
        </p:nvSpPr>
        <p:spPr>
          <a:xfrm>
            <a:off x="538385" y="5156896"/>
            <a:ext cx="8064000" cy="1067936"/>
          </a:xfrm>
        </p:spPr>
        <p:txBody>
          <a:bodyPr/>
          <a:lstStyle/>
          <a:p>
            <a:r>
              <a:rPr lang="en-GB" dirty="0"/>
              <a:t>Rhys Davies,</a:t>
            </a:r>
          </a:p>
          <a:p>
            <a:r>
              <a:rPr lang="en-GB" dirty="0"/>
              <a:t>General Counsel</a:t>
            </a:r>
          </a:p>
        </p:txBody>
      </p:sp>
    </p:spTree>
    <p:extLst>
      <p:ext uri="{BB962C8B-B14F-4D97-AF65-F5344CB8AC3E}">
        <p14:creationId xmlns:p14="http://schemas.microsoft.com/office/powerpoint/2010/main" val="1812768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BC96432A-FD7E-45BD-99AA-A64959C2B017}"/>
              </a:ext>
            </a:extLst>
          </p:cNvPr>
          <p:cNvSpPr>
            <a:spLocks noGrp="1" noChangeArrowheads="1"/>
          </p:cNvSpPr>
          <p:nvPr>
            <p:ph type="body" sz="quarter" idx="10"/>
          </p:nvPr>
        </p:nvSpPr>
        <p:spPr bwMode="auto">
          <a:xfrm>
            <a:off x="734956" y="1841242"/>
            <a:ext cx="5994318"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kumimoji="0" lang="en-GB" altLang="ja-JP" b="0" i="0" u="none" strike="noStrike" cap="none" normalizeH="0" baseline="0" dirty="0">
                <a:ln>
                  <a:noFill/>
                </a:ln>
                <a:effectLst/>
                <a:ea typeface="Verdana"/>
                <a:cs typeface="Arial"/>
              </a:rPr>
              <a:t>To contact us you can:</a:t>
            </a:r>
            <a:r>
              <a:rPr lang="en-GB" altLang="ja-JP" dirty="0">
                <a:ea typeface="Verdana"/>
                <a:cs typeface="Arial"/>
              </a:rPr>
              <a:t> </a:t>
            </a:r>
            <a:br>
              <a:rPr lang="en-GB" altLang="ja-JP" dirty="0">
                <a:ea typeface="Verdana"/>
                <a:cs typeface="Arial"/>
              </a:rPr>
            </a:br>
            <a:endParaRPr kumimoji="0" lang="en-GB" altLang="ja-JP" b="0" i="0" u="none" strike="noStrike" cap="none" normalizeH="0" baseline="0" dirty="0">
              <a:ln>
                <a:noFill/>
              </a:ln>
              <a:effectLst/>
            </a:endParaRPr>
          </a:p>
          <a:p>
            <a:pPr defTabSz="914400" eaLnBrk="0" fontAlgn="base" hangingPunct="0">
              <a:spcBef>
                <a:spcPct val="0"/>
              </a:spcBef>
              <a:spcAft>
                <a:spcPct val="0"/>
              </a:spcAft>
            </a:pPr>
            <a:r>
              <a:rPr kumimoji="0" lang="en-GB" altLang="ja-JP" b="1" i="0" u="none" strike="noStrike" cap="none" normalizeH="0" baseline="0" dirty="0">
                <a:ln>
                  <a:noFill/>
                </a:ln>
                <a:effectLst/>
                <a:ea typeface="Verdana"/>
                <a:cs typeface="Arial"/>
              </a:rPr>
              <a:t>Email us:</a:t>
            </a:r>
            <a:r>
              <a:rPr lang="en-GB" altLang="ja-JP" b="1" dirty="0">
                <a:ea typeface="Verdana"/>
                <a:cs typeface="Arial"/>
              </a:rPr>
              <a:t>  </a:t>
            </a:r>
            <a:endParaRPr kumimoji="0" lang="en-GB" altLang="ja-JP" b="0" i="0" u="none" strike="noStrike" cap="none" normalizeH="0" baseline="0" dirty="0">
              <a:ln>
                <a:noFill/>
              </a:ln>
              <a:effectLst/>
            </a:endParaRPr>
          </a:p>
          <a:p>
            <a:pPr defTabSz="914400" eaLnBrk="0" fontAlgn="base" hangingPunct="0">
              <a:spcBef>
                <a:spcPct val="0"/>
              </a:spcBef>
              <a:spcAft>
                <a:spcPct val="0"/>
              </a:spcAft>
            </a:pPr>
            <a:r>
              <a:rPr kumimoji="0" lang="en-US" altLang="ja-JP" b="0" i="0" u="none" strike="noStrike" cap="none" normalizeH="0" baseline="0" dirty="0">
                <a:ln>
                  <a:noFill/>
                </a:ln>
                <a:effectLst/>
                <a:ea typeface="Verdana"/>
                <a:cs typeface="Arial"/>
                <a:hlinkClick r:id="rId2" tooltip="mailto:ima@ima-citizensrights.org.uk">
                  <a:extLst>
                    <a:ext uri="{A12FA001-AC4F-418D-AE19-62706E023703}">
                      <ahyp:hlinkClr xmlns:ahyp="http://schemas.microsoft.com/office/drawing/2018/hyperlinkcolor" val="tx"/>
                    </a:ext>
                  </a:extLst>
                </a:hlinkClick>
              </a:rPr>
              <a:t>IMA@ima-citizensrights.org.uk  </a:t>
            </a:r>
            <a:r>
              <a:rPr lang="en-US" altLang="ja-JP" b="1" dirty="0">
                <a:ea typeface="Verdana"/>
                <a:cs typeface="Arial"/>
              </a:rPr>
              <a:t> </a:t>
            </a:r>
            <a:endParaRPr kumimoji="0" lang="en-GB" altLang="ja-JP"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ja-JP" b="1" i="0" u="none" strike="noStrike" cap="none" normalizeH="0" baseline="0" dirty="0">
              <a:ln>
                <a:noFill/>
              </a:ln>
              <a:effectLst/>
              <a:ea typeface="Verdana" panose="020B0604030504040204" pitchFamily="34" charset="0"/>
              <a:cs typeface="Arial" panose="020B0604020202020204" pitchFamily="34" charset="0"/>
            </a:endParaRPr>
          </a:p>
          <a:p>
            <a:pPr defTabSz="914400">
              <a:spcBef>
                <a:spcPct val="0"/>
              </a:spcBef>
              <a:spcAft>
                <a:spcPct val="0"/>
              </a:spcAft>
            </a:pPr>
            <a:r>
              <a:rPr lang="en-GB" altLang="ja-JP" b="1" dirty="0">
                <a:ea typeface="Verdana"/>
                <a:cs typeface="Arial"/>
              </a:rPr>
              <a:t>Further information can be found on our website: </a:t>
            </a:r>
          </a:p>
          <a:p>
            <a:pPr defTabSz="914400">
              <a:spcBef>
                <a:spcPct val="0"/>
              </a:spcBef>
              <a:spcAft>
                <a:spcPct val="0"/>
              </a:spcAft>
            </a:pPr>
            <a:r>
              <a:rPr lang="en-GB" u="sng" dirty="0">
                <a:ea typeface="+mn-lt"/>
                <a:cs typeface="+mn-lt"/>
                <a:hlinkClick r:id="rId3">
                  <a:extLst>
                    <a:ext uri="{A12FA001-AC4F-418D-AE19-62706E023703}">
                      <ahyp:hlinkClr xmlns:ahyp="http://schemas.microsoft.com/office/drawing/2018/hyperlinkcolor" val="tx"/>
                    </a:ext>
                  </a:extLst>
                </a:hlinkClick>
              </a:rPr>
              <a:t>https://ima-citizensrights.org.uk/</a:t>
            </a:r>
            <a:endParaRPr lang="en-GB" u="sng" dirty="0">
              <a:ea typeface="+mn-lt"/>
              <a:cs typeface="+mn-lt"/>
            </a:endParaRPr>
          </a:p>
          <a:p>
            <a:pPr defTabSz="914400">
              <a:spcBef>
                <a:spcPct val="0"/>
              </a:spcBef>
              <a:spcAft>
                <a:spcPct val="0"/>
              </a:spcAft>
            </a:pPr>
            <a:endParaRPr lang="en-GB" u="sng" dirty="0">
              <a:ea typeface="+mn-lt"/>
              <a:cs typeface="+mn-lt"/>
            </a:endParaRPr>
          </a:p>
          <a:p>
            <a:pPr lvl="0" defTabSz="914400" eaLnBrk="0" fontAlgn="base" hangingPunct="0">
              <a:spcBef>
                <a:spcPct val="0"/>
              </a:spcBef>
              <a:spcAft>
                <a:spcPct val="0"/>
              </a:spcAft>
            </a:pPr>
            <a:r>
              <a:rPr lang="en-GB" altLang="ja-JP" b="1" dirty="0">
                <a:ea typeface="Verdana"/>
                <a:cs typeface="Arial"/>
              </a:rPr>
              <a:t>Find us on social media</a:t>
            </a:r>
            <a:endParaRPr lang="en-GB" altLang="ja-JP" dirty="0">
              <a:ea typeface="Verdana"/>
              <a:cs typeface="Arial"/>
            </a:endParaRPr>
          </a:p>
          <a:p>
            <a:pPr lvl="0" defTabSz="914400" eaLnBrk="0" fontAlgn="base" hangingPunct="0">
              <a:spcBef>
                <a:spcPct val="0"/>
              </a:spcBef>
              <a:spcAft>
                <a:spcPct val="0"/>
              </a:spcAft>
            </a:pPr>
            <a:r>
              <a:rPr lang="en-GB" altLang="ja-JP" dirty="0">
                <a:ea typeface="Verdana"/>
                <a:cs typeface="Arial"/>
              </a:rPr>
              <a:t>Twitter - </a:t>
            </a:r>
            <a:r>
              <a:rPr lang="en-GB" altLang="ja-JP" dirty="0">
                <a:ea typeface="Verdana"/>
                <a:cs typeface="Arial"/>
                <a:hlinkClick r:id="rId4">
                  <a:extLst>
                    <a:ext uri="{A12FA001-AC4F-418D-AE19-62706E023703}">
                      <ahyp:hlinkClr xmlns:ahyp="http://schemas.microsoft.com/office/drawing/2018/hyperlinkcolor" val="tx"/>
                    </a:ext>
                  </a:extLst>
                </a:hlinkClick>
              </a:rPr>
              <a:t>@</a:t>
            </a:r>
            <a:r>
              <a:rPr lang="en-GB" altLang="ja-JP" dirty="0" err="1">
                <a:ea typeface="Verdana"/>
                <a:cs typeface="Arial"/>
                <a:hlinkClick r:id="rId4">
                  <a:extLst>
                    <a:ext uri="{A12FA001-AC4F-418D-AE19-62706E023703}">
                      <ahyp:hlinkClr xmlns:ahyp="http://schemas.microsoft.com/office/drawing/2018/hyperlinkcolor" val="tx"/>
                    </a:ext>
                  </a:extLst>
                </a:hlinkClick>
              </a:rPr>
              <a:t>IMA_CitRights</a:t>
            </a:r>
            <a:endParaRPr lang="en-GB" altLang="ja-JP" dirty="0">
              <a:ea typeface="Verdana"/>
              <a:cs typeface="Arial"/>
            </a:endParaRPr>
          </a:p>
          <a:p>
            <a:pPr lvl="0" defTabSz="914400" eaLnBrk="0" fontAlgn="base" hangingPunct="0">
              <a:spcBef>
                <a:spcPct val="0"/>
              </a:spcBef>
              <a:spcAft>
                <a:spcPct val="0"/>
              </a:spcAft>
            </a:pPr>
            <a:r>
              <a:rPr lang="en-GB" altLang="ja-JP" dirty="0">
                <a:ea typeface="Verdana"/>
                <a:cs typeface="Arial"/>
              </a:rPr>
              <a:t>Facebook - </a:t>
            </a:r>
            <a:r>
              <a:rPr lang="en-GB" altLang="ja-JP" dirty="0">
                <a:ea typeface="Verdana"/>
                <a:cs typeface="Arial"/>
                <a:hlinkClick r:id="rId5">
                  <a:extLst>
                    <a:ext uri="{A12FA001-AC4F-418D-AE19-62706E023703}">
                      <ahyp:hlinkClr xmlns:ahyp="http://schemas.microsoft.com/office/drawing/2018/hyperlinkcolor" val="tx"/>
                    </a:ext>
                  </a:extLst>
                </a:hlinkClick>
              </a:rPr>
              <a:t>facebook.com/imacitizensrights</a:t>
            </a:r>
            <a:endParaRPr lang="en-GB" altLang="ja-JP" dirty="0">
              <a:ea typeface="Verdana"/>
              <a:cs typeface="Arial"/>
            </a:endParaRPr>
          </a:p>
          <a:p>
            <a:pPr lvl="0" defTabSz="914400" eaLnBrk="0" fontAlgn="base" hangingPunct="0">
              <a:spcBef>
                <a:spcPct val="0"/>
              </a:spcBef>
              <a:spcAft>
                <a:spcPct val="0"/>
              </a:spcAft>
            </a:pPr>
            <a:r>
              <a:rPr lang="en-GB" altLang="ja-JP" dirty="0">
                <a:ea typeface="Verdana"/>
                <a:cs typeface="Arial"/>
              </a:rPr>
              <a:t>LinkedIn – </a:t>
            </a:r>
            <a:r>
              <a:rPr lang="en-GB" altLang="ja-JP" dirty="0">
                <a:ea typeface="Verdana"/>
                <a:cs typeface="Arial"/>
                <a:hlinkClick r:id="rId6">
                  <a:extLst>
                    <a:ext uri="{A12FA001-AC4F-418D-AE19-62706E023703}">
                      <ahyp:hlinkClr xmlns:ahyp="http://schemas.microsoft.com/office/drawing/2018/hyperlinkcolor" val="tx"/>
                    </a:ext>
                  </a:extLst>
                </a:hlinkClick>
              </a:rPr>
              <a:t>Independent Monitoring Authority</a:t>
            </a:r>
            <a:endParaRPr lang="en-GB" altLang="ja-JP" dirty="0">
              <a:ea typeface="Verdana"/>
              <a:cs typeface="Arial"/>
            </a:endParaRPr>
          </a:p>
          <a:p>
            <a:pPr defTabSz="914400">
              <a:spcBef>
                <a:spcPct val="0"/>
              </a:spcBef>
              <a:spcAft>
                <a:spcPct val="0"/>
              </a:spcAft>
            </a:pPr>
            <a:endParaRPr lang="en-GB" dirty="0"/>
          </a:p>
          <a:p>
            <a:pPr defTabSz="914400" eaLnBrk="0" fontAlgn="base" hangingPunct="0">
              <a:spcBef>
                <a:spcPct val="0"/>
              </a:spcBef>
              <a:spcAft>
                <a:spcPct val="0"/>
              </a:spcAft>
            </a:pPr>
            <a:r>
              <a:rPr kumimoji="0" lang="en-GB" altLang="ja-JP" b="1" i="0" u="none" strike="noStrike" cap="none" normalizeH="0" baseline="0" dirty="0">
                <a:ln>
                  <a:noFill/>
                </a:ln>
                <a:effectLst/>
                <a:ea typeface="Verdana"/>
                <a:cs typeface="Arial"/>
              </a:rPr>
              <a:t>Write to us:</a:t>
            </a:r>
            <a:r>
              <a:rPr lang="en-GB" altLang="ja-JP" b="1" dirty="0">
                <a:ea typeface="Verdana"/>
                <a:cs typeface="Arial"/>
              </a:rPr>
              <a:t> </a:t>
            </a:r>
            <a:endParaRPr kumimoji="0" lang="en-GB" altLang="ja-JP"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b="0" i="1" u="none" strike="noStrike" cap="none" normalizeH="0" baseline="0" dirty="0">
                <a:ln>
                  <a:noFill/>
                </a:ln>
                <a:effectLst/>
                <a:ea typeface="Verdana"/>
                <a:cs typeface="Arial"/>
              </a:rPr>
              <a:t>Independent Monitoring Authority</a:t>
            </a:r>
            <a:endParaRPr kumimoji="0" lang="en-GB" altLang="ja-JP" b="0" i="0" u="none" strike="noStrike" cap="none" normalizeH="0" baseline="0" dirty="0">
              <a:ln>
                <a:noFill/>
              </a:ln>
              <a:effectLst/>
              <a:ea typeface="Verdana"/>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b="0" i="1" u="none" strike="noStrike" cap="none" normalizeH="0" baseline="0" dirty="0">
                <a:ln>
                  <a:noFill/>
                </a:ln>
                <a:effectLst/>
                <a:ea typeface="Verdana"/>
                <a:cs typeface="Arial"/>
              </a:rPr>
              <a:t>3</a:t>
            </a:r>
            <a:r>
              <a:rPr kumimoji="0" lang="en-GB" altLang="ja-JP" b="0" i="1" u="none" strike="noStrike" cap="none" normalizeH="0" baseline="30000" dirty="0">
                <a:ln>
                  <a:noFill/>
                </a:ln>
                <a:effectLst/>
                <a:ea typeface="Verdana"/>
                <a:cs typeface="Arial"/>
              </a:rPr>
              <a:t>rd</a:t>
            </a:r>
            <a:r>
              <a:rPr kumimoji="0" lang="en-GB" altLang="ja-JP" b="0" i="1" u="none" strike="noStrike" cap="none" normalizeH="0" baseline="0" dirty="0">
                <a:ln>
                  <a:noFill/>
                </a:ln>
                <a:effectLst/>
                <a:ea typeface="Verdana"/>
                <a:cs typeface="Arial"/>
              </a:rPr>
              <a:t> Floor Civic Centre,</a:t>
            </a:r>
            <a:endParaRPr kumimoji="0" lang="en-GB" altLang="ja-JP" b="0" i="0" u="none" strike="noStrike" cap="none" normalizeH="0" baseline="0" dirty="0">
              <a:ln>
                <a:noFill/>
              </a:ln>
              <a:effectLst/>
              <a:ea typeface="Verdana"/>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b="0" i="1" u="none" strike="noStrike" cap="none" normalizeH="0" baseline="0" dirty="0" err="1">
                <a:ln>
                  <a:noFill/>
                </a:ln>
                <a:effectLst/>
                <a:ea typeface="Verdana"/>
                <a:cs typeface="Arial"/>
              </a:rPr>
              <a:t>Oystermouth</a:t>
            </a:r>
            <a:r>
              <a:rPr kumimoji="0" lang="en-GB" altLang="ja-JP" b="0" i="1" u="none" strike="noStrike" cap="none" normalizeH="0" baseline="0" dirty="0">
                <a:ln>
                  <a:noFill/>
                </a:ln>
                <a:effectLst/>
                <a:ea typeface="Verdana"/>
                <a:cs typeface="Arial"/>
              </a:rPr>
              <a:t> Road</a:t>
            </a:r>
            <a:endParaRPr kumimoji="0" lang="en-GB" altLang="ja-JP" b="0" i="0" u="none" strike="noStrike" cap="none" normalizeH="0" baseline="0" dirty="0">
              <a:ln>
                <a:noFill/>
              </a:ln>
              <a:effectLst/>
              <a:ea typeface="Verdana"/>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b="0" i="1" u="none" strike="noStrike" cap="none" normalizeH="0" baseline="0" dirty="0">
                <a:ln>
                  <a:noFill/>
                </a:ln>
                <a:effectLst/>
                <a:ea typeface="Verdana"/>
                <a:cs typeface="Arial"/>
              </a:rPr>
              <a:t>Swansea</a:t>
            </a:r>
            <a:endParaRPr kumimoji="0" lang="en-GB" altLang="ja-JP" b="0" i="0" u="none" strike="noStrike" cap="none" normalizeH="0" baseline="0" dirty="0">
              <a:ln>
                <a:noFill/>
              </a:ln>
              <a:effectLst/>
              <a:ea typeface="Verdana"/>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b="0" i="1" u="none" strike="noStrike" cap="none" normalizeH="0" baseline="0" dirty="0">
                <a:ln>
                  <a:noFill/>
                </a:ln>
                <a:effectLst/>
                <a:ea typeface="Verdana"/>
                <a:cs typeface="Arial"/>
              </a:rPr>
              <a:t>SA1 3SN</a:t>
            </a:r>
            <a:endParaRPr kumimoji="0" lang="en-GB" altLang="ja-JP" b="0" i="0" u="none" strike="noStrike" cap="none" normalizeH="0" baseline="0" dirty="0">
              <a:ln>
                <a:noFill/>
              </a:ln>
              <a:effectLst/>
              <a:ea typeface="Verdana"/>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ja-JP" b="1" i="0" u="none" strike="noStrike" cap="none" normalizeH="0" baseline="0" dirty="0">
              <a:ln>
                <a:noFill/>
              </a:ln>
              <a:effectLst/>
              <a:ea typeface="Verdana" panose="020B0604030504040204" pitchFamily="34" charset="0"/>
              <a:cs typeface="Arial" panose="020B0604020202020204" pitchFamily="34" charset="0"/>
            </a:endParaRPr>
          </a:p>
        </p:txBody>
      </p:sp>
      <p:sp>
        <p:nvSpPr>
          <p:cNvPr id="4" name="TextBox 3">
            <a:extLst>
              <a:ext uri="{FF2B5EF4-FFF2-40B4-BE49-F238E27FC236}">
                <a16:creationId xmlns:a16="http://schemas.microsoft.com/office/drawing/2014/main" id="{CB45B807-894B-4647-B1D2-9807AA08786A}"/>
              </a:ext>
            </a:extLst>
          </p:cNvPr>
          <p:cNvSpPr txBox="1"/>
          <p:nvPr/>
        </p:nvSpPr>
        <p:spPr>
          <a:xfrm>
            <a:off x="2266121" y="675860"/>
            <a:ext cx="5177913" cy="584775"/>
          </a:xfrm>
          <a:prstGeom prst="rect">
            <a:avLst/>
          </a:prstGeom>
          <a:noFill/>
        </p:spPr>
        <p:txBody>
          <a:bodyPr wrap="square" rtlCol="0">
            <a:spAutoFit/>
          </a:bodyPr>
          <a:lstStyle/>
          <a:p>
            <a:r>
              <a:rPr lang="en-GB" sz="3200" b="1" dirty="0">
                <a:solidFill>
                  <a:schemeClr val="bg1"/>
                </a:solidFill>
              </a:rPr>
              <a:t>Contact us</a:t>
            </a:r>
          </a:p>
        </p:txBody>
      </p:sp>
    </p:spTree>
    <p:extLst>
      <p:ext uri="{BB962C8B-B14F-4D97-AF65-F5344CB8AC3E}">
        <p14:creationId xmlns:p14="http://schemas.microsoft.com/office/powerpoint/2010/main" val="1580162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7A7D1-EC3A-4C13-846F-E2594756090F}"/>
              </a:ext>
            </a:extLst>
          </p:cNvPr>
          <p:cNvSpPr>
            <a:spLocks noGrp="1"/>
          </p:cNvSpPr>
          <p:nvPr>
            <p:ph type="title"/>
          </p:nvPr>
        </p:nvSpPr>
        <p:spPr/>
        <p:txBody>
          <a:bodyPr/>
          <a:lstStyle/>
          <a:p>
            <a:r>
              <a:rPr lang="en-GB" dirty="0"/>
              <a:t>Background</a:t>
            </a:r>
          </a:p>
        </p:txBody>
      </p:sp>
      <p:sp>
        <p:nvSpPr>
          <p:cNvPr id="6" name="Slide Number Placeholder 5">
            <a:extLst>
              <a:ext uri="{FF2B5EF4-FFF2-40B4-BE49-F238E27FC236}">
                <a16:creationId xmlns:a16="http://schemas.microsoft.com/office/drawing/2014/main" id="{E90D7935-9866-47B4-976E-DA67282BAC16}"/>
              </a:ext>
            </a:extLst>
          </p:cNvPr>
          <p:cNvSpPr>
            <a:spLocks noGrp="1"/>
          </p:cNvSpPr>
          <p:nvPr>
            <p:ph type="sldNum" sz="quarter" idx="12"/>
          </p:nvPr>
        </p:nvSpPr>
        <p:spPr/>
        <p:txBody>
          <a:bodyPr/>
          <a:lstStyle/>
          <a:p>
            <a:fld id="{AE48BC5E-ABD1-4C35-A030-30A7D2BE41A4}" type="slidenum">
              <a:rPr lang="en-GB" smtClean="0"/>
              <a:t>2</a:t>
            </a:fld>
            <a:endParaRPr lang="en-GB"/>
          </a:p>
        </p:txBody>
      </p:sp>
      <p:sp>
        <p:nvSpPr>
          <p:cNvPr id="8" name="TextBox 7">
            <a:extLst>
              <a:ext uri="{FF2B5EF4-FFF2-40B4-BE49-F238E27FC236}">
                <a16:creationId xmlns:a16="http://schemas.microsoft.com/office/drawing/2014/main" id="{FAA1CDFF-86E3-426A-93E0-79659F80875B}"/>
              </a:ext>
            </a:extLst>
          </p:cNvPr>
          <p:cNvSpPr txBox="1"/>
          <p:nvPr/>
        </p:nvSpPr>
        <p:spPr>
          <a:xfrm>
            <a:off x="575992" y="1235214"/>
            <a:ext cx="7156174" cy="4247317"/>
          </a:xfrm>
          <a:prstGeom prst="rect">
            <a:avLst/>
          </a:prstGeom>
          <a:noFill/>
        </p:spPr>
        <p:txBody>
          <a:bodyPr wrap="square" lIns="91440" tIns="45720" rIns="91440" bIns="45720" rtlCol="0" anchor="t">
            <a:spAutoFit/>
          </a:bodyPr>
          <a:lstStyle/>
          <a:p>
            <a:r>
              <a:rPr lang="en-GB" dirty="0"/>
              <a:t>The Independent Monitoring Authority for the Citizens’ Rights Agreements (IMA) is an independent body that makes sure that the rights of EU and EEA EFTA citizens (Iceland, Liechtenstein and Norway) living in the UK and Gibraltar are upheld. </a:t>
            </a:r>
          </a:p>
          <a:p>
            <a:endParaRPr lang="en-GB" dirty="0"/>
          </a:p>
          <a:p>
            <a:r>
              <a:rPr lang="en-GB" dirty="0"/>
              <a:t>The establishment of the IMA implements the UK’s commitment in the Withdrawal Agreement and EEA EFTA Separation Agreement to establish a body to monitor the implementation and application of the citizens rights provided under those agreements.</a:t>
            </a:r>
          </a:p>
          <a:p>
            <a:endParaRPr lang="en-GB" dirty="0"/>
          </a:p>
          <a:p>
            <a:r>
              <a:rPr lang="en-GB" dirty="0"/>
              <a:t>The IMA became fully operational at 11pm on 31 December 2020.</a:t>
            </a:r>
          </a:p>
          <a:p>
            <a:endParaRPr lang="en-GB" dirty="0"/>
          </a:p>
          <a:p>
            <a:pPr marL="0" lvl="3" defTabSz="685800">
              <a:buClr>
                <a:srgbClr val="004A97"/>
              </a:buClr>
            </a:pPr>
            <a:endParaRPr lang="en-GB" dirty="0"/>
          </a:p>
          <a:p>
            <a:pPr marL="0" lvl="3" defTabSz="685800">
              <a:buClr>
                <a:srgbClr val="004A97"/>
              </a:buClr>
            </a:pPr>
            <a:endParaRPr lang="en-GB" dirty="0"/>
          </a:p>
          <a:p>
            <a:pPr lvl="0"/>
            <a:endParaRPr lang="en-GB" dirty="0"/>
          </a:p>
        </p:txBody>
      </p:sp>
    </p:spTree>
    <p:extLst>
      <p:ext uri="{BB962C8B-B14F-4D97-AF65-F5344CB8AC3E}">
        <p14:creationId xmlns:p14="http://schemas.microsoft.com/office/powerpoint/2010/main" val="4270218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7A7D1-EC3A-4C13-846F-E2594756090F}"/>
              </a:ext>
            </a:extLst>
          </p:cNvPr>
          <p:cNvSpPr>
            <a:spLocks noGrp="1"/>
          </p:cNvSpPr>
          <p:nvPr>
            <p:ph type="title"/>
          </p:nvPr>
        </p:nvSpPr>
        <p:spPr>
          <a:xfrm>
            <a:off x="575992" y="543542"/>
            <a:ext cx="7992000" cy="617348"/>
          </a:xfrm>
        </p:spPr>
        <p:txBody>
          <a:bodyPr>
            <a:normAutofit fontScale="90000"/>
          </a:bodyPr>
          <a:lstStyle/>
          <a:p>
            <a:r>
              <a:rPr lang="en-GB" sz="3400" dirty="0"/>
              <a:t>Duties </a:t>
            </a:r>
            <a:r>
              <a:rPr lang="en-GB" dirty="0"/>
              <a:t> </a:t>
            </a:r>
            <a:br>
              <a:rPr lang="en-GB" dirty="0"/>
            </a:br>
            <a:br>
              <a:rPr lang="en-GB" dirty="0"/>
            </a:br>
            <a:br>
              <a:rPr lang="en-GB" dirty="0"/>
            </a:br>
            <a:endParaRPr lang="en-GB" dirty="0"/>
          </a:p>
        </p:txBody>
      </p:sp>
      <p:sp>
        <p:nvSpPr>
          <p:cNvPr id="6" name="Slide Number Placeholder 5">
            <a:extLst>
              <a:ext uri="{FF2B5EF4-FFF2-40B4-BE49-F238E27FC236}">
                <a16:creationId xmlns:a16="http://schemas.microsoft.com/office/drawing/2014/main" id="{E90D7935-9866-47B4-976E-DA67282BAC16}"/>
              </a:ext>
            </a:extLst>
          </p:cNvPr>
          <p:cNvSpPr>
            <a:spLocks noGrp="1"/>
          </p:cNvSpPr>
          <p:nvPr>
            <p:ph type="sldNum" sz="quarter" idx="12"/>
          </p:nvPr>
        </p:nvSpPr>
        <p:spPr/>
        <p:txBody>
          <a:bodyPr/>
          <a:lstStyle/>
          <a:p>
            <a:fld id="{AE48BC5E-ABD1-4C35-A030-30A7D2BE41A4}" type="slidenum">
              <a:rPr lang="en-GB" smtClean="0"/>
              <a:t>3</a:t>
            </a:fld>
            <a:endParaRPr lang="en-GB"/>
          </a:p>
        </p:txBody>
      </p:sp>
      <p:sp>
        <p:nvSpPr>
          <p:cNvPr id="8" name="TextBox 7">
            <a:extLst>
              <a:ext uri="{FF2B5EF4-FFF2-40B4-BE49-F238E27FC236}">
                <a16:creationId xmlns:a16="http://schemas.microsoft.com/office/drawing/2014/main" id="{FAA1CDFF-86E3-426A-93E0-79659F80875B}"/>
              </a:ext>
            </a:extLst>
          </p:cNvPr>
          <p:cNvSpPr txBox="1"/>
          <p:nvPr/>
        </p:nvSpPr>
        <p:spPr>
          <a:xfrm>
            <a:off x="803082" y="1446860"/>
            <a:ext cx="7156174" cy="923330"/>
          </a:xfrm>
          <a:prstGeom prst="rect">
            <a:avLst/>
          </a:prstGeom>
          <a:noFill/>
        </p:spPr>
        <p:txBody>
          <a:bodyPr wrap="square" rtlCol="0">
            <a:spAutoFit/>
          </a:bodyPr>
          <a:lstStyle/>
          <a:p>
            <a:endParaRPr lang="en-GB">
              <a:highlight>
                <a:srgbClr val="FFFF00"/>
              </a:highlight>
            </a:endParaRPr>
          </a:p>
          <a:p>
            <a:endParaRPr lang="en-GB"/>
          </a:p>
          <a:p>
            <a:pPr lvl="0"/>
            <a:endParaRPr lang="en-GB"/>
          </a:p>
        </p:txBody>
      </p:sp>
      <p:sp>
        <p:nvSpPr>
          <p:cNvPr id="3" name="TextBox 2">
            <a:extLst>
              <a:ext uri="{FF2B5EF4-FFF2-40B4-BE49-F238E27FC236}">
                <a16:creationId xmlns:a16="http://schemas.microsoft.com/office/drawing/2014/main" id="{00B5DFA5-A648-444F-A2F4-F7A8DE7C57B0}"/>
              </a:ext>
            </a:extLst>
          </p:cNvPr>
          <p:cNvSpPr txBox="1"/>
          <p:nvPr/>
        </p:nvSpPr>
        <p:spPr>
          <a:xfrm>
            <a:off x="575992" y="1331540"/>
            <a:ext cx="7383264" cy="3416320"/>
          </a:xfrm>
          <a:prstGeom prst="rect">
            <a:avLst/>
          </a:prstGeom>
          <a:noFill/>
        </p:spPr>
        <p:txBody>
          <a:bodyPr wrap="square" lIns="91440" tIns="45720" rIns="91440" bIns="45720" rtlCol="0" anchor="t">
            <a:spAutoFit/>
          </a:bodyPr>
          <a:lstStyle/>
          <a:p>
            <a:r>
              <a:rPr lang="en-GB" dirty="0"/>
              <a:t>We have 2 key duties:</a:t>
            </a:r>
          </a:p>
          <a:p>
            <a:endParaRPr lang="en-GB" dirty="0"/>
          </a:p>
          <a:p>
            <a:pPr marL="285750" indent="-285750">
              <a:buFont typeface="Arial" panose="020B0604020202020204" pitchFamily="34" charset="0"/>
              <a:buChar char="•"/>
            </a:pPr>
            <a:r>
              <a:rPr lang="en-GB" dirty="0"/>
              <a:t>To</a:t>
            </a:r>
            <a:r>
              <a:rPr lang="en-GB" b="1" dirty="0"/>
              <a:t> </a:t>
            </a:r>
            <a:r>
              <a:rPr lang="en-GB" b="1" dirty="0">
                <a:solidFill>
                  <a:schemeClr val="accent4"/>
                </a:solidFill>
              </a:rPr>
              <a:t>monitor</a:t>
            </a:r>
            <a:r>
              <a:rPr lang="en-GB" dirty="0"/>
              <a:t> the application of citizens’ rights. </a:t>
            </a:r>
          </a:p>
          <a:p>
            <a:pPr marL="285750" indent="-285750">
              <a:buFont typeface="Arial" panose="020B0604020202020204" pitchFamily="34" charset="0"/>
              <a:buChar char="•"/>
            </a:pPr>
            <a:endParaRPr lang="en-GB" dirty="0"/>
          </a:p>
          <a:p>
            <a:r>
              <a:rPr lang="en-GB" dirty="0"/>
              <a:t>This means that we actively seek information that will enable us to identify where things are going well and where things may not. </a:t>
            </a:r>
            <a:endParaRPr lang="en-GB" dirty="0">
              <a:cs typeface="Arial"/>
            </a:endParaRPr>
          </a:p>
          <a:p>
            <a:pPr marL="285750" lvl="0" indent="-285750">
              <a:buFont typeface="Arial" panose="020B0604020202020204" pitchFamily="34" charset="0"/>
              <a:buChar char="•"/>
            </a:pPr>
            <a:endParaRPr lang="en-GB" b="1" dirty="0"/>
          </a:p>
          <a:p>
            <a:pPr marL="285750" indent="-285750">
              <a:buFont typeface="Arial" panose="020B0604020202020204" pitchFamily="34" charset="0"/>
              <a:buChar char="•"/>
            </a:pPr>
            <a:r>
              <a:rPr lang="en-GB" dirty="0"/>
              <a:t>To </a:t>
            </a:r>
            <a:r>
              <a:rPr lang="en-GB" b="1" dirty="0">
                <a:solidFill>
                  <a:schemeClr val="accent4"/>
                </a:solidFill>
              </a:rPr>
              <a:t>promote</a:t>
            </a:r>
            <a:r>
              <a:rPr lang="en-GB" dirty="0"/>
              <a:t> the effective implementation of citizens’ rights. </a:t>
            </a:r>
          </a:p>
          <a:p>
            <a:pPr marL="285750" indent="-285750">
              <a:buFont typeface="Arial" panose="020B0604020202020204" pitchFamily="34" charset="0"/>
              <a:buChar char="•"/>
            </a:pPr>
            <a:endParaRPr lang="en-GB" dirty="0"/>
          </a:p>
          <a:p>
            <a:r>
              <a:rPr lang="en-GB" dirty="0"/>
              <a:t>This means helping citizens to understand their rights and supporting          public bodies to understand where things are going wrong so that they can put them right.</a:t>
            </a:r>
            <a:endParaRPr lang="en-GB" dirty="0">
              <a:cs typeface="Arial"/>
            </a:endParaRPr>
          </a:p>
        </p:txBody>
      </p:sp>
    </p:spTree>
    <p:extLst>
      <p:ext uri="{BB962C8B-B14F-4D97-AF65-F5344CB8AC3E}">
        <p14:creationId xmlns:p14="http://schemas.microsoft.com/office/powerpoint/2010/main" val="141444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90D7935-9866-47B4-976E-DA67282BAC16}"/>
              </a:ext>
            </a:extLst>
          </p:cNvPr>
          <p:cNvSpPr>
            <a:spLocks noGrp="1"/>
          </p:cNvSpPr>
          <p:nvPr>
            <p:ph type="sldNum" sz="quarter" idx="12"/>
          </p:nvPr>
        </p:nvSpPr>
        <p:spPr/>
        <p:txBody>
          <a:bodyPr/>
          <a:lstStyle/>
          <a:p>
            <a:fld id="{AE48BC5E-ABD1-4C35-A030-30A7D2BE41A4}" type="slidenum">
              <a:rPr lang="en-GB" smtClean="0"/>
              <a:t>4</a:t>
            </a:fld>
            <a:endParaRPr lang="en-GB"/>
          </a:p>
        </p:txBody>
      </p:sp>
      <p:sp>
        <p:nvSpPr>
          <p:cNvPr id="8" name="TextBox 7">
            <a:extLst>
              <a:ext uri="{FF2B5EF4-FFF2-40B4-BE49-F238E27FC236}">
                <a16:creationId xmlns:a16="http://schemas.microsoft.com/office/drawing/2014/main" id="{FAA1CDFF-86E3-426A-93E0-79659F80875B}"/>
              </a:ext>
            </a:extLst>
          </p:cNvPr>
          <p:cNvSpPr txBox="1"/>
          <p:nvPr/>
        </p:nvSpPr>
        <p:spPr>
          <a:xfrm>
            <a:off x="1502797" y="1518279"/>
            <a:ext cx="7156174" cy="923330"/>
          </a:xfrm>
          <a:prstGeom prst="rect">
            <a:avLst/>
          </a:prstGeom>
          <a:noFill/>
        </p:spPr>
        <p:txBody>
          <a:bodyPr wrap="square" rtlCol="0">
            <a:spAutoFit/>
          </a:bodyPr>
          <a:lstStyle/>
          <a:p>
            <a:endParaRPr lang="en-GB">
              <a:highlight>
                <a:srgbClr val="FFFF00"/>
              </a:highlight>
            </a:endParaRPr>
          </a:p>
          <a:p>
            <a:endParaRPr lang="en-GB"/>
          </a:p>
          <a:p>
            <a:pPr lvl="0"/>
            <a:endParaRPr lang="en-GB"/>
          </a:p>
        </p:txBody>
      </p:sp>
      <p:sp>
        <p:nvSpPr>
          <p:cNvPr id="3" name="TextBox 2">
            <a:extLst>
              <a:ext uri="{FF2B5EF4-FFF2-40B4-BE49-F238E27FC236}">
                <a16:creationId xmlns:a16="http://schemas.microsoft.com/office/drawing/2014/main" id="{00B5DFA5-A648-444F-A2F4-F7A8DE7C57B0}"/>
              </a:ext>
            </a:extLst>
          </p:cNvPr>
          <p:cNvSpPr txBox="1"/>
          <p:nvPr/>
        </p:nvSpPr>
        <p:spPr>
          <a:xfrm>
            <a:off x="5420394" y="926582"/>
            <a:ext cx="2321781" cy="646331"/>
          </a:xfrm>
          <a:prstGeom prst="rect">
            <a:avLst/>
          </a:prstGeom>
          <a:noFill/>
        </p:spPr>
        <p:txBody>
          <a:bodyPr wrap="square" rtlCol="0">
            <a:spAutoFit/>
          </a:bodyPr>
          <a:lstStyle/>
          <a:p>
            <a:pPr lvl="0"/>
            <a:endParaRPr lang="en-GB"/>
          </a:p>
          <a:p>
            <a:endParaRPr lang="en-GB"/>
          </a:p>
        </p:txBody>
      </p:sp>
      <p:pic>
        <p:nvPicPr>
          <p:cNvPr id="9" name="Picture 8">
            <a:extLst>
              <a:ext uri="{FF2B5EF4-FFF2-40B4-BE49-F238E27FC236}">
                <a16:creationId xmlns:a16="http://schemas.microsoft.com/office/drawing/2014/main" id="{1437636A-CAFF-4444-BE59-387E654143D3}"/>
              </a:ext>
            </a:extLst>
          </p:cNvPr>
          <p:cNvPicPr/>
          <p:nvPr/>
        </p:nvPicPr>
        <p:blipFill rotWithShape="1">
          <a:blip r:embed="rId2">
            <a:extLst>
              <a:ext uri="{28A0092B-C50C-407E-A947-70E740481C1C}">
                <a14:useLocalDpi xmlns:a14="http://schemas.microsoft.com/office/drawing/2010/main" val="0"/>
              </a:ext>
            </a:extLst>
          </a:blip>
          <a:srcRect l="10573" r="11349"/>
          <a:stretch/>
        </p:blipFill>
        <p:spPr bwMode="auto">
          <a:xfrm>
            <a:off x="514127" y="1521200"/>
            <a:ext cx="622935" cy="644525"/>
          </a:xfrm>
          <a:prstGeom prst="rect">
            <a:avLst/>
          </a:prstGeom>
          <a:ln>
            <a:noFill/>
          </a:ln>
          <a:extLst>
            <a:ext uri="{53640926-AAD7-44D8-BBD7-CCE9431645EC}">
              <a14:shadowObscured xmlns:a14="http://schemas.microsoft.com/office/drawing/2010/main"/>
            </a:ext>
          </a:extLst>
        </p:spPr>
      </p:pic>
      <p:sp>
        <p:nvSpPr>
          <p:cNvPr id="10" name="Text Box 2">
            <a:extLst>
              <a:ext uri="{FF2B5EF4-FFF2-40B4-BE49-F238E27FC236}">
                <a16:creationId xmlns:a16="http://schemas.microsoft.com/office/drawing/2014/main" id="{BE2EB4CC-17B9-4C63-BFC0-BCBE83604F42}"/>
              </a:ext>
            </a:extLst>
          </p:cNvPr>
          <p:cNvSpPr txBox="1">
            <a:spLocks noChangeArrowheads="1"/>
          </p:cNvSpPr>
          <p:nvPr/>
        </p:nvSpPr>
        <p:spPr bwMode="auto">
          <a:xfrm>
            <a:off x="1391252" y="1492272"/>
            <a:ext cx="2332355" cy="1136145"/>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nSpc>
                <a:spcPct val="115000"/>
              </a:lnSpc>
              <a:spcBef>
                <a:spcPts val="1200"/>
              </a:spcBef>
            </a:pPr>
            <a:r>
              <a:rPr lang="en-US" sz="1200" b="1" kern="100" dirty="0">
                <a:solidFill>
                  <a:schemeClr val="accent1">
                    <a:lumMod val="75000"/>
                    <a:lumOff val="25000"/>
                  </a:schemeClr>
                </a:solidFill>
                <a:effectLst/>
                <a:latin typeface="Arial"/>
                <a:ea typeface="Verdana"/>
                <a:cs typeface="Arial"/>
              </a:rPr>
              <a:t>Collect and </a:t>
            </a:r>
            <a:r>
              <a:rPr lang="en-US" sz="1200" b="1" kern="100" dirty="0" err="1">
                <a:solidFill>
                  <a:schemeClr val="accent1">
                    <a:lumMod val="75000"/>
                    <a:lumOff val="25000"/>
                  </a:schemeClr>
                </a:solidFill>
                <a:effectLst/>
                <a:latin typeface="Arial"/>
                <a:ea typeface="Verdana"/>
                <a:cs typeface="Arial"/>
              </a:rPr>
              <a:t>analyse</a:t>
            </a:r>
            <a:r>
              <a:rPr lang="en-US" sz="1200" b="1" kern="100" dirty="0">
                <a:solidFill>
                  <a:srgbClr val="000000"/>
                </a:solidFill>
                <a:effectLst/>
                <a:latin typeface="Arial"/>
                <a:ea typeface="Verdana"/>
                <a:cs typeface="Arial"/>
              </a:rPr>
              <a:t> </a:t>
            </a:r>
            <a:r>
              <a:rPr lang="en-US" sz="1200" kern="100" dirty="0">
                <a:solidFill>
                  <a:srgbClr val="000000"/>
                </a:solidFill>
                <a:latin typeface="Arial"/>
                <a:ea typeface="Verdana"/>
                <a:cs typeface="Arial"/>
              </a:rPr>
              <a:t>intelligence </a:t>
            </a:r>
            <a:r>
              <a:rPr lang="en-US" sz="1200" kern="100" dirty="0">
                <a:solidFill>
                  <a:srgbClr val="000000"/>
                </a:solidFill>
                <a:effectLst/>
                <a:latin typeface="Arial"/>
                <a:ea typeface="Verdana"/>
                <a:cs typeface="Arial"/>
              </a:rPr>
              <a:t> from a range of sources to help us understand the experience of EU and EEA EFTA citizens in the UK</a:t>
            </a:r>
            <a:r>
              <a:rPr lang="en-US" sz="1100" kern="100" dirty="0">
                <a:solidFill>
                  <a:srgbClr val="000000"/>
                </a:solidFill>
                <a:effectLst/>
                <a:latin typeface="Arial"/>
                <a:ea typeface="Verdana"/>
                <a:cs typeface="Arial"/>
              </a:rPr>
              <a:t>.</a:t>
            </a:r>
            <a:endParaRPr lang="en-GB" sz="1200" kern="100" dirty="0">
              <a:solidFill>
                <a:srgbClr val="262626"/>
              </a:solidFill>
              <a:effectLst/>
              <a:latin typeface="Arial"/>
              <a:ea typeface="Verdana"/>
              <a:cs typeface="Arial"/>
            </a:endParaRPr>
          </a:p>
        </p:txBody>
      </p:sp>
      <p:pic>
        <p:nvPicPr>
          <p:cNvPr id="11" name="Picture 10">
            <a:extLst>
              <a:ext uri="{FF2B5EF4-FFF2-40B4-BE49-F238E27FC236}">
                <a16:creationId xmlns:a16="http://schemas.microsoft.com/office/drawing/2014/main" id="{D19CD53A-3BB7-4372-90BD-874FE2C8CB75}"/>
              </a:ext>
            </a:extLst>
          </p:cNvPr>
          <p:cNvPicPr/>
          <p:nvPr/>
        </p:nvPicPr>
        <p:blipFill rotWithShape="1">
          <a:blip r:embed="rId3">
            <a:extLst>
              <a:ext uri="{28A0092B-C50C-407E-A947-70E740481C1C}">
                <a14:useLocalDpi xmlns:a14="http://schemas.microsoft.com/office/drawing/2010/main" val="0"/>
              </a:ext>
            </a:extLst>
          </a:blip>
          <a:srcRect t="10309"/>
          <a:stretch/>
        </p:blipFill>
        <p:spPr bwMode="auto">
          <a:xfrm>
            <a:off x="487195" y="2767365"/>
            <a:ext cx="681990" cy="632460"/>
          </a:xfrm>
          <a:prstGeom prst="rect">
            <a:avLst/>
          </a:prstGeom>
          <a:ln>
            <a:noFill/>
          </a:ln>
          <a:extLst>
            <a:ext uri="{53640926-AAD7-44D8-BBD7-CCE9431645EC}">
              <a14:shadowObscured xmlns:a14="http://schemas.microsoft.com/office/drawing/2010/main"/>
            </a:ext>
          </a:extLst>
        </p:spPr>
      </p:pic>
      <p:sp>
        <p:nvSpPr>
          <p:cNvPr id="12" name="Text Box 2">
            <a:extLst>
              <a:ext uri="{FF2B5EF4-FFF2-40B4-BE49-F238E27FC236}">
                <a16:creationId xmlns:a16="http://schemas.microsoft.com/office/drawing/2014/main" id="{766F8E6A-FA6E-41FE-A5DA-2A11049716D9}"/>
              </a:ext>
            </a:extLst>
          </p:cNvPr>
          <p:cNvSpPr txBox="1">
            <a:spLocks noChangeArrowheads="1"/>
          </p:cNvSpPr>
          <p:nvPr/>
        </p:nvSpPr>
        <p:spPr bwMode="auto">
          <a:xfrm>
            <a:off x="1374169" y="2688658"/>
            <a:ext cx="2332355" cy="86741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Bef>
                <a:spcPts val="1200"/>
              </a:spcBef>
            </a:pPr>
            <a:r>
              <a:rPr lang="en-US" sz="1200" kern="100" dirty="0">
                <a:solidFill>
                  <a:srgbClr val="000000"/>
                </a:solidFill>
                <a:effectLst/>
                <a:latin typeface="Arial"/>
                <a:ea typeface="Verdana"/>
                <a:cs typeface="Arial"/>
              </a:rPr>
              <a:t>Receive </a:t>
            </a:r>
            <a:r>
              <a:rPr lang="en-US" sz="1200" b="1" kern="100" dirty="0">
                <a:solidFill>
                  <a:schemeClr val="accent1">
                    <a:lumMod val="75000"/>
                    <a:lumOff val="25000"/>
                  </a:schemeClr>
                </a:solidFill>
                <a:latin typeface="Arial"/>
                <a:ea typeface="Verdana"/>
                <a:cs typeface="Arial"/>
              </a:rPr>
              <a:t>complaints</a:t>
            </a:r>
            <a:r>
              <a:rPr lang="en-US" sz="1200" kern="100" dirty="0">
                <a:solidFill>
                  <a:srgbClr val="000000"/>
                </a:solidFill>
                <a:effectLst/>
                <a:latin typeface="Arial"/>
                <a:ea typeface="Verdana"/>
                <a:cs typeface="Arial"/>
              </a:rPr>
              <a:t> from EU / EEA EFTA citizens’ who believe that they have been, or may be, denied their rights.</a:t>
            </a:r>
            <a:r>
              <a:rPr lang="en-US" sz="1200" kern="100" dirty="0">
                <a:solidFill>
                  <a:srgbClr val="000000"/>
                </a:solidFill>
                <a:latin typeface="Arial"/>
                <a:ea typeface="Verdana"/>
                <a:cs typeface="Arial"/>
              </a:rPr>
              <a:t> </a:t>
            </a:r>
            <a:endParaRPr lang="en-GB" sz="1200" kern="100" dirty="0">
              <a:solidFill>
                <a:srgbClr val="262626"/>
              </a:solidFill>
              <a:effectLst/>
              <a:latin typeface="Arial" panose="020B0604020202020204" pitchFamily="34" charset="0"/>
              <a:ea typeface="Verdana" panose="020B0604030504040204" pitchFamily="34" charset="0"/>
            </a:endParaRPr>
          </a:p>
          <a:p>
            <a:pPr>
              <a:lnSpc>
                <a:spcPct val="115000"/>
              </a:lnSpc>
              <a:spcBef>
                <a:spcPts val="1200"/>
              </a:spcBef>
              <a:spcAft>
                <a:spcPts val="0"/>
              </a:spcAft>
            </a:pPr>
            <a:endParaRPr lang="en-GB" sz="1200" kern="100" dirty="0">
              <a:solidFill>
                <a:srgbClr val="262626"/>
              </a:solidFill>
              <a:effectLst/>
              <a:latin typeface="Arial" panose="020B0604020202020204" pitchFamily="34" charset="0"/>
              <a:ea typeface="Verdana" panose="020B0604030504040204" pitchFamily="34" charset="0"/>
            </a:endParaRPr>
          </a:p>
        </p:txBody>
      </p:sp>
      <p:pic>
        <p:nvPicPr>
          <p:cNvPr id="13" name="Picture 12">
            <a:extLst>
              <a:ext uri="{FF2B5EF4-FFF2-40B4-BE49-F238E27FC236}">
                <a16:creationId xmlns:a16="http://schemas.microsoft.com/office/drawing/2014/main" id="{E5BF12BF-F67C-4462-900B-F1D7CCFEBF54}"/>
              </a:ext>
            </a:extLst>
          </p:cNvPr>
          <p:cNvPicPr/>
          <p:nvPr/>
        </p:nvPicPr>
        <p:blipFill>
          <a:blip r:embed="rId4">
            <a:extLst>
              <a:ext uri="{28A0092B-C50C-407E-A947-70E740481C1C}">
                <a14:useLocalDpi xmlns:a14="http://schemas.microsoft.com/office/drawing/2010/main" val="0"/>
              </a:ext>
            </a:extLst>
          </a:blip>
          <a:stretch>
            <a:fillRect/>
          </a:stretch>
        </p:blipFill>
        <p:spPr>
          <a:xfrm>
            <a:off x="583947" y="3796901"/>
            <a:ext cx="679450" cy="577850"/>
          </a:xfrm>
          <a:prstGeom prst="rect">
            <a:avLst/>
          </a:prstGeom>
        </p:spPr>
      </p:pic>
      <p:sp>
        <p:nvSpPr>
          <p:cNvPr id="14" name="Text Box 2">
            <a:extLst>
              <a:ext uri="{FF2B5EF4-FFF2-40B4-BE49-F238E27FC236}">
                <a16:creationId xmlns:a16="http://schemas.microsoft.com/office/drawing/2014/main" id="{33209FED-4990-4F2E-92FB-C2C997EB1DF2}"/>
              </a:ext>
            </a:extLst>
          </p:cNvPr>
          <p:cNvSpPr txBox="1">
            <a:spLocks noChangeArrowheads="1"/>
          </p:cNvSpPr>
          <p:nvPr/>
        </p:nvSpPr>
        <p:spPr bwMode="auto">
          <a:xfrm>
            <a:off x="1374169" y="3735637"/>
            <a:ext cx="2332355" cy="923779"/>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nSpc>
                <a:spcPct val="115000"/>
              </a:lnSpc>
              <a:spcBef>
                <a:spcPts val="1200"/>
              </a:spcBef>
              <a:spcAft>
                <a:spcPts val="0"/>
              </a:spcAft>
            </a:pPr>
            <a:r>
              <a:rPr lang="en-US" sz="1200" kern="100" dirty="0">
                <a:solidFill>
                  <a:srgbClr val="000000"/>
                </a:solidFill>
                <a:effectLst/>
                <a:latin typeface="Arial"/>
                <a:ea typeface="Verdana"/>
                <a:cs typeface="Arial"/>
              </a:rPr>
              <a:t>Carry out </a:t>
            </a:r>
            <a:r>
              <a:rPr lang="en-US" sz="1200" b="1" kern="100" dirty="0">
                <a:solidFill>
                  <a:schemeClr val="accent1">
                    <a:lumMod val="75000"/>
                    <a:lumOff val="25000"/>
                  </a:schemeClr>
                </a:solidFill>
                <a:latin typeface="Arial"/>
                <a:ea typeface="Verdana"/>
                <a:cs typeface="Arial"/>
              </a:rPr>
              <a:t>inquiries</a:t>
            </a:r>
            <a:r>
              <a:rPr lang="en-US" sz="1200" kern="100" dirty="0">
                <a:solidFill>
                  <a:srgbClr val="000000"/>
                </a:solidFill>
                <a:effectLst/>
                <a:latin typeface="Arial"/>
                <a:ea typeface="Verdana"/>
                <a:cs typeface="Arial"/>
              </a:rPr>
              <a:t> where there are reasonable grounds to indicate general or systemic failings.</a:t>
            </a:r>
            <a:endParaRPr lang="en-GB" sz="1200" kern="100" dirty="0">
              <a:solidFill>
                <a:srgbClr val="262626"/>
              </a:solidFill>
              <a:effectLst/>
              <a:latin typeface="Arial"/>
              <a:ea typeface="Verdana"/>
              <a:cs typeface="Arial"/>
            </a:endParaRPr>
          </a:p>
        </p:txBody>
      </p:sp>
      <p:pic>
        <p:nvPicPr>
          <p:cNvPr id="15" name="Picture 14">
            <a:extLst>
              <a:ext uri="{FF2B5EF4-FFF2-40B4-BE49-F238E27FC236}">
                <a16:creationId xmlns:a16="http://schemas.microsoft.com/office/drawing/2014/main" id="{5511200F-0EC5-4452-AB89-5C200A6D3782}"/>
              </a:ext>
            </a:extLst>
          </p:cNvPr>
          <p:cNvPicPr/>
          <p:nvPr/>
        </p:nvPicPr>
        <p:blipFill>
          <a:blip r:embed="rId5">
            <a:extLst>
              <a:ext uri="{28A0092B-C50C-407E-A947-70E740481C1C}">
                <a14:useLocalDpi xmlns:a14="http://schemas.microsoft.com/office/drawing/2010/main" val="0"/>
              </a:ext>
            </a:extLst>
          </a:blip>
          <a:stretch>
            <a:fillRect/>
          </a:stretch>
        </p:blipFill>
        <p:spPr>
          <a:xfrm>
            <a:off x="513230" y="5024362"/>
            <a:ext cx="655955" cy="664845"/>
          </a:xfrm>
          <a:prstGeom prst="rect">
            <a:avLst/>
          </a:prstGeom>
        </p:spPr>
      </p:pic>
      <p:sp>
        <p:nvSpPr>
          <p:cNvPr id="16" name="Text Box 2">
            <a:extLst>
              <a:ext uri="{FF2B5EF4-FFF2-40B4-BE49-F238E27FC236}">
                <a16:creationId xmlns:a16="http://schemas.microsoft.com/office/drawing/2014/main" id="{6B23BF57-B062-498D-8620-A077BD97A3E7}"/>
              </a:ext>
            </a:extLst>
          </p:cNvPr>
          <p:cNvSpPr txBox="1">
            <a:spLocks noChangeArrowheads="1"/>
          </p:cNvSpPr>
          <p:nvPr/>
        </p:nvSpPr>
        <p:spPr bwMode="auto">
          <a:xfrm>
            <a:off x="1349976" y="4933016"/>
            <a:ext cx="2121535" cy="923779"/>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nSpc>
                <a:spcPct val="115000"/>
              </a:lnSpc>
              <a:spcBef>
                <a:spcPts val="1200"/>
              </a:spcBef>
            </a:pPr>
            <a:r>
              <a:rPr lang="en-US" sz="1200" b="1" kern="100" dirty="0">
                <a:solidFill>
                  <a:schemeClr val="accent4"/>
                </a:solidFill>
                <a:effectLst/>
                <a:latin typeface="Arial"/>
                <a:ea typeface="Verdana"/>
                <a:cs typeface="Arial"/>
              </a:rPr>
              <a:t>Check</a:t>
            </a:r>
            <a:r>
              <a:rPr lang="en-US" sz="1200" kern="100" dirty="0">
                <a:solidFill>
                  <a:srgbClr val="000000"/>
                </a:solidFill>
                <a:effectLst/>
                <a:latin typeface="Arial"/>
                <a:ea typeface="Verdana"/>
                <a:cs typeface="Arial"/>
              </a:rPr>
              <a:t> that public authorities have </a:t>
            </a:r>
            <a:r>
              <a:rPr lang="en-US" sz="1200" kern="100" dirty="0">
                <a:solidFill>
                  <a:srgbClr val="000000"/>
                </a:solidFill>
                <a:latin typeface="Arial"/>
                <a:ea typeface="Verdana"/>
                <a:cs typeface="Arial"/>
              </a:rPr>
              <a:t>fulfilled  their </a:t>
            </a:r>
            <a:r>
              <a:rPr lang="en-US" sz="1200" kern="100" dirty="0">
                <a:solidFill>
                  <a:srgbClr val="000000"/>
                </a:solidFill>
                <a:effectLst/>
                <a:latin typeface="Arial"/>
                <a:ea typeface="Verdana"/>
                <a:cs typeface="Arial"/>
              </a:rPr>
              <a:t>promise to improve the system for all.</a:t>
            </a:r>
            <a:endParaRPr lang="en-GB" sz="1200" kern="100" dirty="0">
              <a:solidFill>
                <a:srgbClr val="262626"/>
              </a:solidFill>
              <a:effectLst/>
              <a:latin typeface="Arial"/>
              <a:ea typeface="Verdana"/>
              <a:cs typeface="Arial"/>
            </a:endParaRPr>
          </a:p>
        </p:txBody>
      </p:sp>
      <p:pic>
        <p:nvPicPr>
          <p:cNvPr id="17" name="Picture 16">
            <a:extLst>
              <a:ext uri="{FF2B5EF4-FFF2-40B4-BE49-F238E27FC236}">
                <a16:creationId xmlns:a16="http://schemas.microsoft.com/office/drawing/2014/main" id="{C8B3919B-4480-4A94-BE75-6E50D9476A6A}"/>
              </a:ext>
            </a:extLst>
          </p:cNvPr>
          <p:cNvPicPr/>
          <p:nvPr/>
        </p:nvPicPr>
        <p:blipFill>
          <a:blip r:embed="rId6">
            <a:extLst>
              <a:ext uri="{28A0092B-C50C-407E-A947-70E740481C1C}">
                <a14:useLocalDpi xmlns:a14="http://schemas.microsoft.com/office/drawing/2010/main" val="0"/>
              </a:ext>
            </a:extLst>
          </a:blip>
          <a:stretch>
            <a:fillRect/>
          </a:stretch>
        </p:blipFill>
        <p:spPr>
          <a:xfrm>
            <a:off x="4824300" y="1668431"/>
            <a:ext cx="645160" cy="597535"/>
          </a:xfrm>
          <a:prstGeom prst="rect">
            <a:avLst/>
          </a:prstGeom>
        </p:spPr>
      </p:pic>
      <p:sp>
        <p:nvSpPr>
          <p:cNvPr id="18" name="Text Box 2">
            <a:extLst>
              <a:ext uri="{FF2B5EF4-FFF2-40B4-BE49-F238E27FC236}">
                <a16:creationId xmlns:a16="http://schemas.microsoft.com/office/drawing/2014/main" id="{BDD7E269-8099-41DC-AC38-4C1F2A41B3CD}"/>
              </a:ext>
            </a:extLst>
          </p:cNvPr>
          <p:cNvSpPr txBox="1">
            <a:spLocks noChangeArrowheads="1"/>
          </p:cNvSpPr>
          <p:nvPr/>
        </p:nvSpPr>
        <p:spPr bwMode="auto">
          <a:xfrm>
            <a:off x="5721168" y="1492733"/>
            <a:ext cx="2795094" cy="923779"/>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nSpc>
                <a:spcPct val="115000"/>
              </a:lnSpc>
              <a:spcBef>
                <a:spcPts val="1200"/>
              </a:spcBef>
            </a:pPr>
            <a:r>
              <a:rPr lang="en-US" sz="1200" kern="100" dirty="0">
                <a:solidFill>
                  <a:srgbClr val="000000"/>
                </a:solidFill>
                <a:effectLst/>
                <a:latin typeface="Arial"/>
                <a:ea typeface="Verdana"/>
                <a:cs typeface="Arial"/>
              </a:rPr>
              <a:t>Consider</a:t>
            </a:r>
            <a:r>
              <a:rPr lang="en-US" sz="1200" kern="100" dirty="0">
                <a:solidFill>
                  <a:schemeClr val="accent4"/>
                </a:solidFill>
                <a:effectLst/>
                <a:latin typeface="Arial"/>
                <a:ea typeface="Verdana"/>
                <a:cs typeface="Arial"/>
              </a:rPr>
              <a:t> </a:t>
            </a:r>
            <a:r>
              <a:rPr lang="en-US" sz="1200" b="1" kern="100" dirty="0">
                <a:solidFill>
                  <a:schemeClr val="accent4"/>
                </a:solidFill>
                <a:effectLst/>
                <a:latin typeface="Arial"/>
                <a:ea typeface="Verdana"/>
                <a:cs typeface="Arial"/>
              </a:rPr>
              <a:t>legal action</a:t>
            </a:r>
            <a:r>
              <a:rPr lang="en-US" sz="1200" b="1" kern="100" dirty="0">
                <a:solidFill>
                  <a:srgbClr val="000000"/>
                </a:solidFill>
                <a:effectLst/>
                <a:latin typeface="Arial"/>
                <a:ea typeface="Verdana"/>
                <a:cs typeface="Arial"/>
              </a:rPr>
              <a:t> </a:t>
            </a:r>
            <a:r>
              <a:rPr lang="en-US" sz="1200" kern="100" dirty="0">
                <a:solidFill>
                  <a:srgbClr val="000000"/>
                </a:solidFill>
                <a:effectLst/>
                <a:latin typeface="Arial"/>
                <a:ea typeface="Verdana"/>
                <a:cs typeface="Arial"/>
              </a:rPr>
              <a:t>where appropriate to help ensure the proper implementation or application of the citizens’ rights agreements.</a:t>
            </a:r>
            <a:r>
              <a:rPr lang="en-US" sz="1100" kern="100" dirty="0">
                <a:solidFill>
                  <a:srgbClr val="000000"/>
                </a:solidFill>
                <a:latin typeface="Arial"/>
                <a:ea typeface="Verdana"/>
                <a:cs typeface="Arial"/>
              </a:rPr>
              <a:t> </a:t>
            </a:r>
            <a:endParaRPr lang="en-GB" sz="1200" kern="100" dirty="0">
              <a:solidFill>
                <a:srgbClr val="262626"/>
              </a:solidFill>
              <a:effectLst/>
              <a:latin typeface="Arial" panose="020B0604020202020204" pitchFamily="34" charset="0"/>
              <a:ea typeface="Verdana" panose="020B0604030504040204" pitchFamily="34" charset="0"/>
            </a:endParaRPr>
          </a:p>
        </p:txBody>
      </p:sp>
      <p:pic>
        <p:nvPicPr>
          <p:cNvPr id="19" name="Picture 18">
            <a:extLst>
              <a:ext uri="{FF2B5EF4-FFF2-40B4-BE49-F238E27FC236}">
                <a16:creationId xmlns:a16="http://schemas.microsoft.com/office/drawing/2014/main" id="{E3CABA7C-E741-41BE-B98B-4A03E73F8ABB}"/>
              </a:ext>
            </a:extLst>
          </p:cNvPr>
          <p:cNvPicPr/>
          <p:nvPr/>
        </p:nvPicPr>
        <p:blipFill>
          <a:blip r:embed="rId7">
            <a:extLst>
              <a:ext uri="{28A0092B-C50C-407E-A947-70E740481C1C}">
                <a14:useLocalDpi xmlns:a14="http://schemas.microsoft.com/office/drawing/2010/main" val="0"/>
              </a:ext>
            </a:extLst>
          </a:blip>
          <a:stretch>
            <a:fillRect/>
          </a:stretch>
        </p:blipFill>
        <p:spPr>
          <a:xfrm>
            <a:off x="4794138" y="2515424"/>
            <a:ext cx="705485" cy="771621"/>
          </a:xfrm>
          <a:prstGeom prst="rect">
            <a:avLst/>
          </a:prstGeom>
        </p:spPr>
      </p:pic>
      <p:sp>
        <p:nvSpPr>
          <p:cNvPr id="20" name="Text Box 2">
            <a:extLst>
              <a:ext uri="{FF2B5EF4-FFF2-40B4-BE49-F238E27FC236}">
                <a16:creationId xmlns:a16="http://schemas.microsoft.com/office/drawing/2014/main" id="{63688EFC-8009-4462-962C-2754E2535B58}"/>
              </a:ext>
            </a:extLst>
          </p:cNvPr>
          <p:cNvSpPr txBox="1">
            <a:spLocks noChangeArrowheads="1"/>
          </p:cNvSpPr>
          <p:nvPr/>
        </p:nvSpPr>
        <p:spPr bwMode="auto">
          <a:xfrm>
            <a:off x="5723093" y="2520985"/>
            <a:ext cx="2639834" cy="87884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Bef>
                <a:spcPts val="1200"/>
              </a:spcBef>
              <a:spcAft>
                <a:spcPts val="0"/>
              </a:spcAft>
            </a:pPr>
            <a:r>
              <a:rPr lang="en-US" sz="1200" b="1" kern="100" dirty="0">
                <a:solidFill>
                  <a:schemeClr val="accent4"/>
                </a:solidFill>
                <a:effectLst/>
                <a:latin typeface="Arial"/>
                <a:ea typeface="Verdana"/>
                <a:cs typeface="Arial"/>
              </a:rPr>
              <a:t>Share</a:t>
            </a:r>
            <a:r>
              <a:rPr lang="en-US" sz="1200" kern="100" dirty="0">
                <a:solidFill>
                  <a:srgbClr val="000000"/>
                </a:solidFill>
                <a:effectLst/>
                <a:latin typeface="Arial"/>
                <a:ea typeface="Verdana"/>
                <a:cs typeface="Arial"/>
              </a:rPr>
              <a:t> our knowledge of where things are going well and where things are going wrong to help everyone.</a:t>
            </a:r>
            <a:endParaRPr lang="en-GB" sz="1200" kern="100" dirty="0">
              <a:solidFill>
                <a:srgbClr val="262626"/>
              </a:solidFill>
              <a:effectLst/>
              <a:latin typeface="Arial"/>
              <a:ea typeface="Verdana"/>
              <a:cs typeface="Arial"/>
            </a:endParaRPr>
          </a:p>
        </p:txBody>
      </p:sp>
      <p:pic>
        <p:nvPicPr>
          <p:cNvPr id="21" name="Picture 20">
            <a:extLst>
              <a:ext uri="{FF2B5EF4-FFF2-40B4-BE49-F238E27FC236}">
                <a16:creationId xmlns:a16="http://schemas.microsoft.com/office/drawing/2014/main" id="{88EB664C-4C19-4965-9109-131639BFF504}"/>
              </a:ext>
            </a:extLst>
          </p:cNvPr>
          <p:cNvPicPr/>
          <p:nvPr/>
        </p:nvPicPr>
        <p:blipFill>
          <a:blip r:embed="rId8">
            <a:extLst>
              <a:ext uri="{28A0092B-C50C-407E-A947-70E740481C1C}">
                <a14:useLocalDpi xmlns:a14="http://schemas.microsoft.com/office/drawing/2010/main" val="0"/>
              </a:ext>
            </a:extLst>
          </a:blip>
          <a:stretch>
            <a:fillRect/>
          </a:stretch>
        </p:blipFill>
        <p:spPr>
          <a:xfrm>
            <a:off x="4796678" y="3545246"/>
            <a:ext cx="702945" cy="720725"/>
          </a:xfrm>
          <a:prstGeom prst="rect">
            <a:avLst/>
          </a:prstGeom>
        </p:spPr>
      </p:pic>
      <p:sp>
        <p:nvSpPr>
          <p:cNvPr id="22" name="Text Box 2">
            <a:extLst>
              <a:ext uri="{FF2B5EF4-FFF2-40B4-BE49-F238E27FC236}">
                <a16:creationId xmlns:a16="http://schemas.microsoft.com/office/drawing/2014/main" id="{3A0E6353-0961-4479-875A-B9DDEEA0924F}"/>
              </a:ext>
            </a:extLst>
          </p:cNvPr>
          <p:cNvSpPr txBox="1">
            <a:spLocks noChangeArrowheads="1"/>
          </p:cNvSpPr>
          <p:nvPr/>
        </p:nvSpPr>
        <p:spPr bwMode="auto">
          <a:xfrm>
            <a:off x="5721168" y="3570655"/>
            <a:ext cx="1880496" cy="711413"/>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nSpc>
                <a:spcPct val="115000"/>
              </a:lnSpc>
              <a:spcBef>
                <a:spcPts val="1200"/>
              </a:spcBef>
              <a:spcAft>
                <a:spcPts val="0"/>
              </a:spcAft>
            </a:pPr>
            <a:r>
              <a:rPr lang="en-US" sz="1200" b="1" kern="100" dirty="0">
                <a:solidFill>
                  <a:schemeClr val="accent4"/>
                </a:solidFill>
                <a:effectLst/>
                <a:latin typeface="Arial"/>
                <a:ea typeface="Verdana"/>
                <a:cs typeface="Arial"/>
              </a:rPr>
              <a:t>Publish reports</a:t>
            </a:r>
            <a:r>
              <a:rPr lang="en-US" sz="1200" b="1" kern="100" dirty="0">
                <a:effectLst/>
                <a:latin typeface="Arial"/>
                <a:ea typeface="Verdana"/>
                <a:cs typeface="Arial"/>
              </a:rPr>
              <a:t> </a:t>
            </a:r>
            <a:r>
              <a:rPr lang="en-US" sz="1200" kern="100" dirty="0">
                <a:effectLst/>
                <a:latin typeface="Arial"/>
                <a:ea typeface="Verdana"/>
                <a:cs typeface="Arial"/>
              </a:rPr>
              <a:t>to explain what we do and share our findings.</a:t>
            </a:r>
            <a:endParaRPr lang="en-GB" sz="1200" kern="100" dirty="0">
              <a:effectLst/>
              <a:latin typeface="Arial"/>
              <a:ea typeface="Verdana"/>
              <a:cs typeface="Arial"/>
            </a:endParaRPr>
          </a:p>
        </p:txBody>
      </p:sp>
      <p:sp>
        <p:nvSpPr>
          <p:cNvPr id="25" name="Text Placeholder 5">
            <a:extLst>
              <a:ext uri="{FF2B5EF4-FFF2-40B4-BE49-F238E27FC236}">
                <a16:creationId xmlns:a16="http://schemas.microsoft.com/office/drawing/2014/main" id="{A25D3160-7A8D-4FD5-83EF-EBF6F61E97FB}"/>
              </a:ext>
            </a:extLst>
          </p:cNvPr>
          <p:cNvSpPr txBox="1">
            <a:spLocks/>
          </p:cNvSpPr>
          <p:nvPr/>
        </p:nvSpPr>
        <p:spPr>
          <a:xfrm>
            <a:off x="4616372" y="4533561"/>
            <a:ext cx="3960568" cy="1646449"/>
          </a:xfrm>
          <a:prstGeom prst="rect">
            <a:avLst/>
          </a:prstGeom>
          <a:solidFill>
            <a:schemeClr val="accent5">
              <a:lumMod val="20000"/>
              <a:lumOff val="80000"/>
            </a:schemeClr>
          </a:solidFill>
        </p:spPr>
        <p:txBody>
          <a:bodyPr lIns="91440" tIns="45720" rIns="91440" bIns="45720" anchor="t">
            <a:normAutofit/>
          </a:bodyPr>
          <a:lstStyle>
            <a:lvl1pPr marL="0" indent="0" algn="l" defTabSz="685800" rtl="0" eaLnBrk="1" latinLnBrk="0" hangingPunct="1">
              <a:lnSpc>
                <a:spcPct val="100000"/>
              </a:lnSpc>
              <a:spcBef>
                <a:spcPts val="0"/>
              </a:spcBef>
              <a:spcAft>
                <a:spcPts val="400"/>
              </a:spcAft>
              <a:buFont typeface="Arial" panose="020B0604020202020204" pitchFamily="34" charset="0"/>
              <a:buNone/>
              <a:defRPr sz="2400" b="1" kern="1200">
                <a:solidFill>
                  <a:srgbClr val="004A97"/>
                </a:solidFill>
                <a:latin typeface="+mn-lt"/>
                <a:ea typeface="+mn-ea"/>
                <a:cs typeface="+mn-cs"/>
              </a:defRPr>
            </a:lvl1pPr>
            <a:lvl2pPr marL="0" indent="0" algn="l" defTabSz="685800" rtl="0" eaLnBrk="1" latinLnBrk="0" hangingPunct="1">
              <a:lnSpc>
                <a:spcPct val="100000"/>
              </a:lnSpc>
              <a:spcBef>
                <a:spcPts val="0"/>
              </a:spcBef>
              <a:buFont typeface="Arial" panose="020B0604020202020204" pitchFamily="34" charset="0"/>
              <a:buNone/>
              <a:defRPr sz="1600" b="1" kern="1200">
                <a:solidFill>
                  <a:srgbClr val="0C223F"/>
                </a:solidFill>
                <a:latin typeface="+mn-lt"/>
                <a:ea typeface="+mn-ea"/>
                <a:cs typeface="+mn-cs"/>
              </a:defRPr>
            </a:lvl2pPr>
            <a:lvl3pPr marL="0" indent="0" algn="l" defTabSz="685800" rtl="0" eaLnBrk="1" latinLnBrk="0" hangingPunct="1">
              <a:lnSpc>
                <a:spcPct val="100000"/>
              </a:lnSpc>
              <a:spcBef>
                <a:spcPts val="0"/>
              </a:spcBef>
              <a:buFont typeface="Arial" panose="020B0604020202020204" pitchFamily="34" charset="0"/>
              <a:buNone/>
              <a:defRPr sz="1600" kern="1200">
                <a:solidFill>
                  <a:schemeClr val="tx1"/>
                </a:solidFill>
                <a:latin typeface="+mn-lt"/>
                <a:ea typeface="+mn-ea"/>
                <a:cs typeface="+mn-cs"/>
              </a:defRPr>
            </a:lvl3pPr>
            <a:lvl4pPr marL="216000" indent="-216000" algn="l" defTabSz="685800" rtl="0" eaLnBrk="1" latinLnBrk="0" hangingPunct="1">
              <a:lnSpc>
                <a:spcPct val="100000"/>
              </a:lnSpc>
              <a:spcBef>
                <a:spcPts val="0"/>
              </a:spcBef>
              <a:buClr>
                <a:srgbClr val="004A97"/>
              </a:buClr>
              <a:buFont typeface="Arial" panose="020B0604020202020204" pitchFamily="34" charset="0"/>
              <a:buChar char="•"/>
              <a:defRPr sz="1600" kern="1200">
                <a:solidFill>
                  <a:schemeClr val="tx1"/>
                </a:solidFill>
                <a:latin typeface="+mn-lt"/>
                <a:ea typeface="+mn-ea"/>
                <a:cs typeface="+mn-cs"/>
              </a:defRPr>
            </a:lvl4pPr>
            <a:lvl5pPr marL="432000" indent="-216000" algn="l" defTabSz="685800" rtl="0" eaLnBrk="1" latinLnBrk="0" hangingPunct="1">
              <a:lnSpc>
                <a:spcPct val="100000"/>
              </a:lnSpc>
              <a:spcBef>
                <a:spcPts val="0"/>
              </a:spcBef>
              <a:buClr>
                <a:srgbClr val="80A5CB"/>
              </a:buClr>
              <a:buFont typeface="Arial" panose="020B0604020202020204" pitchFamily="34" charset="0"/>
              <a:buChar char="•"/>
              <a:defRPr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1200" b="0" dirty="0">
                <a:solidFill>
                  <a:schemeClr val="tx1"/>
                </a:solidFill>
              </a:rPr>
              <a:t>The IMA does not focus on the resolution of individual complaints, but instead its primary role is to focus on general and systemic issues that may impact a number of citizens. </a:t>
            </a:r>
            <a:endParaRPr lang="en-GB" sz="1200" b="0" dirty="0">
              <a:solidFill>
                <a:schemeClr val="tx1"/>
              </a:solidFill>
              <a:cs typeface="Arial"/>
            </a:endParaRPr>
          </a:p>
          <a:p>
            <a:r>
              <a:rPr lang="en-GB" sz="1200" b="0" dirty="0">
                <a:solidFill>
                  <a:schemeClr val="tx1"/>
                </a:solidFill>
              </a:rPr>
              <a:t>Complainants are therefore encouraged via existing routes of complaint and appeal to raise their complaint directly with the public body concerned.</a:t>
            </a:r>
            <a:endParaRPr lang="en-GB" sz="1200" b="0" dirty="0">
              <a:solidFill>
                <a:schemeClr val="tx1"/>
              </a:solidFill>
              <a:cs typeface="Arial"/>
            </a:endParaRPr>
          </a:p>
        </p:txBody>
      </p:sp>
      <p:sp>
        <p:nvSpPr>
          <p:cNvPr id="4" name="TextBox 3">
            <a:extLst>
              <a:ext uri="{FF2B5EF4-FFF2-40B4-BE49-F238E27FC236}">
                <a16:creationId xmlns:a16="http://schemas.microsoft.com/office/drawing/2014/main" id="{491B09BB-6406-4332-A46D-7B8DBA1D23CB}"/>
              </a:ext>
            </a:extLst>
          </p:cNvPr>
          <p:cNvSpPr txBox="1"/>
          <p:nvPr/>
        </p:nvSpPr>
        <p:spPr>
          <a:xfrm>
            <a:off x="487195" y="1059373"/>
            <a:ext cx="7382995" cy="369332"/>
          </a:xfrm>
          <a:prstGeom prst="rect">
            <a:avLst/>
          </a:prstGeom>
          <a:noFill/>
        </p:spPr>
        <p:txBody>
          <a:bodyPr wrap="square" rtlCol="0">
            <a:spAutoFit/>
          </a:bodyPr>
          <a:lstStyle/>
          <a:p>
            <a:r>
              <a:rPr lang="en-GB" dirty="0"/>
              <a:t>We will fulfil our duties by carrying out the following functions </a:t>
            </a:r>
          </a:p>
        </p:txBody>
      </p:sp>
      <p:sp>
        <p:nvSpPr>
          <p:cNvPr id="26" name="Title 1">
            <a:extLst>
              <a:ext uri="{FF2B5EF4-FFF2-40B4-BE49-F238E27FC236}">
                <a16:creationId xmlns:a16="http://schemas.microsoft.com/office/drawing/2014/main" id="{06C37052-35A8-4F10-AAED-6C051555F18D}"/>
              </a:ext>
            </a:extLst>
          </p:cNvPr>
          <p:cNvSpPr txBox="1">
            <a:spLocks/>
          </p:cNvSpPr>
          <p:nvPr/>
        </p:nvSpPr>
        <p:spPr>
          <a:xfrm>
            <a:off x="575992" y="543542"/>
            <a:ext cx="7992000" cy="617348"/>
          </a:xfrm>
          <a:prstGeom prst="rect">
            <a:avLst/>
          </a:prstGeom>
        </p:spPr>
        <p:txBody>
          <a:bodyPr vert="horz" lIns="0" tIns="0" rIns="0" bIns="0" rtlCol="0" anchor="t" anchorCtr="0">
            <a:noAutofit/>
          </a:bodyPr>
          <a:lstStyle>
            <a:lvl1pPr algn="l" defTabSz="685800" rtl="0" eaLnBrk="1" latinLnBrk="0" hangingPunct="1">
              <a:lnSpc>
                <a:spcPct val="90000"/>
              </a:lnSpc>
              <a:spcBef>
                <a:spcPct val="0"/>
              </a:spcBef>
              <a:buNone/>
              <a:defRPr sz="3100" b="1" kern="1200">
                <a:solidFill>
                  <a:srgbClr val="0C223F"/>
                </a:solidFill>
                <a:latin typeface="+mj-lt"/>
                <a:ea typeface="+mj-ea"/>
                <a:cs typeface="+mj-cs"/>
              </a:defRPr>
            </a:lvl1pPr>
          </a:lstStyle>
          <a:p>
            <a:r>
              <a:rPr lang="en-GB" dirty="0"/>
              <a:t>Functions</a:t>
            </a:r>
            <a:br>
              <a:rPr lang="en-GB" dirty="0"/>
            </a:br>
            <a:br>
              <a:rPr lang="en-GB" dirty="0"/>
            </a:br>
            <a:endParaRPr lang="en-GB" dirty="0"/>
          </a:p>
        </p:txBody>
      </p:sp>
    </p:spTree>
    <p:extLst>
      <p:ext uri="{BB962C8B-B14F-4D97-AF65-F5344CB8AC3E}">
        <p14:creationId xmlns:p14="http://schemas.microsoft.com/office/powerpoint/2010/main" val="3882967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90D7935-9866-47B4-976E-DA67282BAC16}"/>
              </a:ext>
            </a:extLst>
          </p:cNvPr>
          <p:cNvSpPr>
            <a:spLocks noGrp="1"/>
          </p:cNvSpPr>
          <p:nvPr>
            <p:ph type="sldNum" sz="quarter" idx="12"/>
          </p:nvPr>
        </p:nvSpPr>
        <p:spPr/>
        <p:txBody>
          <a:bodyPr/>
          <a:lstStyle/>
          <a:p>
            <a:fld id="{AE48BC5E-ABD1-4C35-A030-30A7D2BE41A4}" type="slidenum">
              <a:rPr lang="en-GB" smtClean="0"/>
              <a:t>5</a:t>
            </a:fld>
            <a:endParaRPr lang="en-GB"/>
          </a:p>
        </p:txBody>
      </p:sp>
      <p:sp>
        <p:nvSpPr>
          <p:cNvPr id="8" name="TextBox 7">
            <a:extLst>
              <a:ext uri="{FF2B5EF4-FFF2-40B4-BE49-F238E27FC236}">
                <a16:creationId xmlns:a16="http://schemas.microsoft.com/office/drawing/2014/main" id="{FAA1CDFF-86E3-426A-93E0-79659F80875B}"/>
              </a:ext>
            </a:extLst>
          </p:cNvPr>
          <p:cNvSpPr txBox="1"/>
          <p:nvPr/>
        </p:nvSpPr>
        <p:spPr>
          <a:xfrm>
            <a:off x="575992" y="1211958"/>
            <a:ext cx="7156174" cy="4955203"/>
          </a:xfrm>
          <a:prstGeom prst="rect">
            <a:avLst/>
          </a:prstGeom>
          <a:noFill/>
        </p:spPr>
        <p:txBody>
          <a:bodyPr wrap="square" lIns="91440" tIns="45720" rIns="91440" bIns="45720" rtlCol="0" anchor="t">
            <a:spAutoFit/>
          </a:bodyPr>
          <a:lstStyle/>
          <a:p>
            <a:r>
              <a:rPr lang="en-GB" sz="2400" b="1" dirty="0">
                <a:solidFill>
                  <a:srgbClr val="004A97"/>
                </a:solidFill>
              </a:rPr>
              <a:t>Scope</a:t>
            </a:r>
          </a:p>
          <a:p>
            <a:r>
              <a:rPr lang="en-GB" dirty="0"/>
              <a:t>We operate across the UK and Gibraltar. </a:t>
            </a:r>
            <a:endParaRPr lang="en-GB" dirty="0">
              <a:solidFill>
                <a:srgbClr val="000000"/>
              </a:solidFill>
              <a:cs typeface="Arial"/>
            </a:endParaRPr>
          </a:p>
          <a:p>
            <a:endParaRPr lang="en-GB" dirty="0">
              <a:solidFill>
                <a:srgbClr val="000000"/>
              </a:solidFill>
            </a:endParaRPr>
          </a:p>
          <a:p>
            <a:r>
              <a:rPr lang="en-GB" sz="2400" b="1" dirty="0">
                <a:solidFill>
                  <a:srgbClr val="004A97"/>
                </a:solidFill>
              </a:rPr>
              <a:t>Qualifying persons</a:t>
            </a:r>
            <a:r>
              <a:rPr lang="en-GB" dirty="0"/>
              <a:t> </a:t>
            </a:r>
            <a:endParaRPr lang="en-GB" dirty="0">
              <a:cs typeface="Arial"/>
            </a:endParaRPr>
          </a:p>
          <a:p>
            <a:r>
              <a:rPr lang="en-GB" dirty="0">
                <a:ea typeface="+mn-lt"/>
                <a:cs typeface="+mn-lt"/>
              </a:rPr>
              <a:t>We review all complaints from qualifying persons who claims a right set out in the agreements mentioned. This includes:</a:t>
            </a:r>
            <a:br>
              <a:rPr lang="en-GB" dirty="0">
                <a:ea typeface="+mn-lt"/>
                <a:cs typeface="+mn-lt"/>
              </a:rPr>
            </a:br>
            <a:endParaRPr lang="en-GB" dirty="0"/>
          </a:p>
          <a:p>
            <a:pPr marL="285750" indent="-285750">
              <a:buClr>
                <a:schemeClr val="accent1">
                  <a:lumMod val="75000"/>
                  <a:lumOff val="25000"/>
                </a:schemeClr>
              </a:buClr>
              <a:buFont typeface="Arial" panose="020B0604020202020204" pitchFamily="34" charset="0"/>
              <a:buChar char="•"/>
            </a:pPr>
            <a:r>
              <a:rPr lang="en-GB" dirty="0"/>
              <a:t>EU and EEA EFTA citizens and their families;</a:t>
            </a:r>
          </a:p>
          <a:p>
            <a:pPr marL="285750" indent="-285750">
              <a:buClr>
                <a:schemeClr val="accent1">
                  <a:lumMod val="75000"/>
                  <a:lumOff val="25000"/>
                </a:schemeClr>
              </a:buClr>
              <a:buFont typeface="Arial" panose="020B0604020202020204" pitchFamily="34" charset="0"/>
              <a:buChar char="•"/>
            </a:pPr>
            <a:r>
              <a:rPr lang="en-GB" dirty="0">
                <a:cs typeface="Arial"/>
              </a:rPr>
              <a:t>frontier workers in the UK and their families (i.e. EU and EEA EFTA citizens who work in the UK, but live elsewhere);</a:t>
            </a:r>
          </a:p>
          <a:p>
            <a:pPr marL="285750" indent="-285750">
              <a:buClr>
                <a:schemeClr val="accent1">
                  <a:lumMod val="75000"/>
                  <a:lumOff val="25000"/>
                </a:schemeClr>
              </a:buClr>
              <a:buFont typeface="Arial" panose="020B0604020202020204" pitchFamily="34" charset="0"/>
              <a:buChar char="•"/>
            </a:pPr>
            <a:r>
              <a:rPr lang="en-GB" dirty="0"/>
              <a:t>UK nationals who derive rights from the citizens’ rights part of the Withdrawal Agreement and EEA EFTA Separation Agreement and their families; and</a:t>
            </a:r>
            <a:endParaRPr lang="en-GB" dirty="0">
              <a:cs typeface="Arial"/>
            </a:endParaRPr>
          </a:p>
          <a:p>
            <a:pPr marL="285750" indent="-285750">
              <a:buClr>
                <a:schemeClr val="accent1">
                  <a:lumMod val="75000"/>
                  <a:lumOff val="25000"/>
                </a:schemeClr>
              </a:buClr>
              <a:buFont typeface="Arial" panose="020B0604020202020204" pitchFamily="34" charset="0"/>
              <a:buChar char="•"/>
            </a:pPr>
            <a:r>
              <a:rPr lang="en-GB" dirty="0"/>
              <a:t>anyone who has equivalent rights to those contained in the Withdrawal Agreement or EEA EFTA Separation Agreement as a result of their eligibility to claim settled status.</a:t>
            </a:r>
            <a:endParaRPr lang="en-GB" dirty="0">
              <a:cs typeface="Arial"/>
            </a:endParaRPr>
          </a:p>
          <a:p>
            <a:endParaRPr lang="en-GB" sz="1600" dirty="0">
              <a:cs typeface="Arial"/>
            </a:endParaRPr>
          </a:p>
        </p:txBody>
      </p:sp>
      <p:sp>
        <p:nvSpPr>
          <p:cNvPr id="7" name="Title 1">
            <a:extLst>
              <a:ext uri="{FF2B5EF4-FFF2-40B4-BE49-F238E27FC236}">
                <a16:creationId xmlns:a16="http://schemas.microsoft.com/office/drawing/2014/main" id="{BBF9FEAA-6E97-4A49-97B2-71928ECFF450}"/>
              </a:ext>
            </a:extLst>
          </p:cNvPr>
          <p:cNvSpPr txBox="1">
            <a:spLocks/>
          </p:cNvSpPr>
          <p:nvPr/>
        </p:nvSpPr>
        <p:spPr>
          <a:xfrm>
            <a:off x="575992" y="543542"/>
            <a:ext cx="7992000" cy="792000"/>
          </a:xfrm>
          <a:prstGeom prst="rect">
            <a:avLst/>
          </a:prstGeom>
        </p:spPr>
        <p:txBody>
          <a:bodyPr vert="horz" lIns="0" tIns="0" rIns="0" bIns="0" rtlCol="0" anchor="t" anchorCtr="0">
            <a:normAutofit/>
          </a:bodyPr>
          <a:lstStyle>
            <a:lvl1pPr algn="l" defTabSz="685800" rtl="0" eaLnBrk="1" latinLnBrk="0" hangingPunct="1">
              <a:lnSpc>
                <a:spcPct val="90000"/>
              </a:lnSpc>
              <a:spcBef>
                <a:spcPct val="0"/>
              </a:spcBef>
              <a:buNone/>
              <a:defRPr sz="3100" b="1" kern="1200">
                <a:solidFill>
                  <a:srgbClr val="0C223F"/>
                </a:solidFill>
                <a:latin typeface="+mj-lt"/>
                <a:ea typeface="+mj-ea"/>
                <a:cs typeface="+mj-cs"/>
              </a:defRPr>
            </a:lvl1pPr>
          </a:lstStyle>
          <a:p>
            <a:r>
              <a:rPr lang="en-GB" dirty="0"/>
              <a:t>The IMA’s remit</a:t>
            </a:r>
          </a:p>
        </p:txBody>
      </p:sp>
    </p:spTree>
    <p:extLst>
      <p:ext uri="{BB962C8B-B14F-4D97-AF65-F5344CB8AC3E}">
        <p14:creationId xmlns:p14="http://schemas.microsoft.com/office/powerpoint/2010/main" val="3022758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C3283-E9C0-48E2-9B3E-D9636E6DA90D}"/>
              </a:ext>
            </a:extLst>
          </p:cNvPr>
          <p:cNvSpPr>
            <a:spLocks noGrp="1"/>
          </p:cNvSpPr>
          <p:nvPr>
            <p:ph type="title"/>
          </p:nvPr>
        </p:nvSpPr>
        <p:spPr/>
        <p:txBody>
          <a:bodyPr/>
          <a:lstStyle/>
          <a:p>
            <a:r>
              <a:rPr lang="en-GB" dirty="0">
                <a:cs typeface="Arial"/>
              </a:rPr>
              <a:t>Relevant Rights</a:t>
            </a:r>
            <a:endParaRPr lang="en-GB" dirty="0"/>
          </a:p>
        </p:txBody>
      </p:sp>
      <p:sp>
        <p:nvSpPr>
          <p:cNvPr id="3" name="Content Placeholder 2">
            <a:extLst>
              <a:ext uri="{FF2B5EF4-FFF2-40B4-BE49-F238E27FC236}">
                <a16:creationId xmlns:a16="http://schemas.microsoft.com/office/drawing/2014/main" id="{4DCA4D5E-5A5C-42B5-B55F-C9180BDA31FE}"/>
              </a:ext>
            </a:extLst>
          </p:cNvPr>
          <p:cNvSpPr>
            <a:spLocks noGrp="1"/>
          </p:cNvSpPr>
          <p:nvPr>
            <p:ph idx="1"/>
          </p:nvPr>
        </p:nvSpPr>
        <p:spPr>
          <a:xfrm>
            <a:off x="575992" y="1188439"/>
            <a:ext cx="7992000" cy="4701537"/>
          </a:xfrm>
        </p:spPr>
        <p:txBody>
          <a:bodyPr vert="horz" lIns="0" tIns="0" rIns="0" bIns="0" rtlCol="0" anchor="t">
            <a:normAutofit fontScale="85000" lnSpcReduction="10000"/>
          </a:bodyPr>
          <a:lstStyle/>
          <a:p>
            <a:endParaRPr lang="en-GB" sz="1800" b="0" dirty="0">
              <a:solidFill>
                <a:schemeClr val="tx1"/>
              </a:solidFill>
              <a:ea typeface="+mn-lt"/>
              <a:cs typeface="+mn-lt"/>
            </a:endParaRPr>
          </a:p>
          <a:p>
            <a:r>
              <a:rPr lang="en-GB" sz="1900" b="0" dirty="0">
                <a:solidFill>
                  <a:schemeClr val="tx1"/>
                </a:solidFill>
                <a:ea typeface="+mn-lt"/>
                <a:cs typeface="+mn-lt"/>
              </a:rPr>
              <a:t>We look at all aspects of how UK public bodies manage the rights included in Part 2 of the Withdrawal Agreement and Part 2 of the EEA EFTA Separation Agreement.  </a:t>
            </a:r>
            <a:endParaRPr lang="en-US" sz="1900" b="0" dirty="0">
              <a:solidFill>
                <a:schemeClr val="tx1"/>
              </a:solidFill>
              <a:ea typeface="+mn-lt"/>
              <a:cs typeface="+mn-lt"/>
            </a:endParaRPr>
          </a:p>
          <a:p>
            <a:r>
              <a:rPr lang="en-GB" sz="1900" b="0" dirty="0">
                <a:solidFill>
                  <a:schemeClr val="tx1"/>
                </a:solidFill>
                <a:ea typeface="+mn-lt"/>
                <a:cs typeface="+mn-lt"/>
              </a:rPr>
              <a:t>  </a:t>
            </a:r>
            <a:endParaRPr lang="en-US" sz="1900" b="0" dirty="0">
              <a:solidFill>
                <a:schemeClr val="tx1"/>
              </a:solidFill>
              <a:ea typeface="+mn-lt"/>
              <a:cs typeface="+mn-lt"/>
            </a:endParaRPr>
          </a:p>
          <a:p>
            <a:r>
              <a:rPr lang="en-GB" sz="1900" b="0" dirty="0">
                <a:solidFill>
                  <a:schemeClr val="tx1"/>
                </a:solidFill>
                <a:ea typeface="+mn-lt"/>
                <a:cs typeface="+mn-lt"/>
              </a:rPr>
              <a:t>The citizens' rights we monitor can be summarised as:  </a:t>
            </a:r>
          </a:p>
          <a:p>
            <a:endParaRPr lang="en-GB" sz="1900" b="0" dirty="0">
              <a:solidFill>
                <a:schemeClr val="tx1"/>
              </a:solidFill>
              <a:ea typeface="+mn-lt"/>
              <a:cs typeface="+mn-lt"/>
            </a:endParaRPr>
          </a:p>
          <a:p>
            <a:pPr marL="342900" indent="-342900">
              <a:buFont typeface="Arial" panose="020B0604020202020204" pitchFamily="34" charset="0"/>
              <a:buChar char="•"/>
            </a:pPr>
            <a:r>
              <a:rPr lang="en-GB" sz="2000" dirty="0">
                <a:solidFill>
                  <a:schemeClr val="tx1"/>
                </a:solidFill>
              </a:rPr>
              <a:t>Residency</a:t>
            </a:r>
            <a:r>
              <a:rPr lang="en-GB" sz="2000" b="0" dirty="0">
                <a:solidFill>
                  <a:schemeClr val="tx1"/>
                </a:solidFill>
              </a:rPr>
              <a:t> - this covers rights to reside, leave and re-enter. </a:t>
            </a:r>
          </a:p>
          <a:p>
            <a:pPr marL="342900" indent="-342900">
              <a:buFont typeface="Arial" panose="020B0604020202020204" pitchFamily="34" charset="0"/>
              <a:buChar char="•"/>
            </a:pPr>
            <a:r>
              <a:rPr lang="en-GB" sz="2000" dirty="0">
                <a:solidFill>
                  <a:schemeClr val="tx1"/>
                </a:solidFill>
              </a:rPr>
              <a:t>Rights of Workers and Self-Employed Persons </a:t>
            </a:r>
            <a:r>
              <a:rPr lang="en-GB" sz="2000" b="0" dirty="0">
                <a:solidFill>
                  <a:schemeClr val="tx1"/>
                </a:solidFill>
              </a:rPr>
              <a:t>- this covers the rights of workers, self-employed persons and frontier workers. </a:t>
            </a:r>
          </a:p>
          <a:p>
            <a:pPr marL="342900" indent="-342900">
              <a:buFont typeface="Arial" panose="020B0604020202020204" pitchFamily="34" charset="0"/>
              <a:buChar char="•"/>
            </a:pPr>
            <a:r>
              <a:rPr lang="en-GB" sz="2000" dirty="0">
                <a:solidFill>
                  <a:schemeClr val="tx1"/>
                </a:solidFill>
              </a:rPr>
              <a:t>Mutual recognition of professional qualifications </a:t>
            </a:r>
            <a:r>
              <a:rPr lang="en-GB" sz="2000" b="0" dirty="0">
                <a:solidFill>
                  <a:schemeClr val="tx1"/>
                </a:solidFill>
              </a:rPr>
              <a:t>- this covers the right for recognised professional qualifications to continue to be recognised. </a:t>
            </a:r>
          </a:p>
          <a:p>
            <a:pPr marL="342900" indent="-342900">
              <a:buFont typeface="Arial" panose="020B0604020202020204" pitchFamily="34" charset="0"/>
              <a:buChar char="•"/>
            </a:pPr>
            <a:r>
              <a:rPr lang="en-GB" sz="2000" dirty="0">
                <a:solidFill>
                  <a:schemeClr val="tx1"/>
                </a:solidFill>
              </a:rPr>
              <a:t>Co-ordination of Social Security Systems </a:t>
            </a:r>
            <a:r>
              <a:rPr lang="en-GB" sz="2000" b="0" dirty="0">
                <a:solidFill>
                  <a:schemeClr val="tx1"/>
                </a:solidFill>
              </a:rPr>
              <a:t>- these include benefits, access to education, housing and access to healthcare.</a:t>
            </a:r>
            <a:endParaRPr lang="en-GB" sz="1900" b="0" dirty="0">
              <a:solidFill>
                <a:schemeClr val="tx1"/>
              </a:solidFill>
              <a:cs typeface="Arial"/>
            </a:endParaRPr>
          </a:p>
          <a:p>
            <a:pPr marL="285750" indent="-285750" defTabSz="914400">
              <a:buClr>
                <a:schemeClr val="accent1">
                  <a:lumMod val="75000"/>
                  <a:lumOff val="25000"/>
                </a:schemeClr>
              </a:buClr>
              <a:buFont typeface="Arial" panose="020B0604020202020204" pitchFamily="34" charset="0"/>
              <a:buChar char="•"/>
            </a:pPr>
            <a:endParaRPr lang="en-GB" sz="2000" dirty="0">
              <a:solidFill>
                <a:schemeClr val="tx1"/>
              </a:solidFill>
            </a:endParaRPr>
          </a:p>
          <a:p>
            <a:pPr defTabSz="914400">
              <a:buClr>
                <a:schemeClr val="accent1">
                  <a:lumMod val="75000"/>
                  <a:lumOff val="25000"/>
                </a:schemeClr>
              </a:buClr>
            </a:pPr>
            <a:r>
              <a:rPr lang="en-GB" sz="2000" b="0" dirty="0">
                <a:solidFill>
                  <a:schemeClr val="tx1"/>
                </a:solidFill>
              </a:rPr>
              <a:t>These rights are underpinned by the principles of equal treatment with nationals of the host state (in this case the UK) and prohibition of discrimination on the grounds of nationality. </a:t>
            </a:r>
            <a:endParaRPr lang="en-GB" b="0" dirty="0">
              <a:solidFill>
                <a:schemeClr val="tx1"/>
              </a:solidFill>
              <a:cs typeface="Arial"/>
            </a:endParaRPr>
          </a:p>
        </p:txBody>
      </p:sp>
      <p:sp>
        <p:nvSpPr>
          <p:cNvPr id="5" name="Slide Number Placeholder 4">
            <a:extLst>
              <a:ext uri="{FF2B5EF4-FFF2-40B4-BE49-F238E27FC236}">
                <a16:creationId xmlns:a16="http://schemas.microsoft.com/office/drawing/2014/main" id="{CE82EA80-8EE1-48AB-8778-1648203C1CC5}"/>
              </a:ext>
            </a:extLst>
          </p:cNvPr>
          <p:cNvSpPr>
            <a:spLocks noGrp="1"/>
          </p:cNvSpPr>
          <p:nvPr>
            <p:ph type="sldNum" sz="quarter" idx="12"/>
          </p:nvPr>
        </p:nvSpPr>
        <p:spPr/>
        <p:txBody>
          <a:bodyPr/>
          <a:lstStyle/>
          <a:p>
            <a:fld id="{AE48BC5E-ABD1-4C35-A030-30A7D2BE41A4}" type="slidenum">
              <a:rPr lang="en-GB" smtClean="0"/>
              <a:t>6</a:t>
            </a:fld>
            <a:endParaRPr lang="en-GB"/>
          </a:p>
        </p:txBody>
      </p:sp>
    </p:spTree>
    <p:extLst>
      <p:ext uri="{BB962C8B-B14F-4D97-AF65-F5344CB8AC3E}">
        <p14:creationId xmlns:p14="http://schemas.microsoft.com/office/powerpoint/2010/main" val="3960322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7A7D1-EC3A-4C13-846F-E2594756090F}"/>
              </a:ext>
            </a:extLst>
          </p:cNvPr>
          <p:cNvSpPr>
            <a:spLocks noGrp="1"/>
          </p:cNvSpPr>
          <p:nvPr>
            <p:ph type="title"/>
          </p:nvPr>
        </p:nvSpPr>
        <p:spPr/>
        <p:txBody>
          <a:bodyPr/>
          <a:lstStyle/>
          <a:p>
            <a:r>
              <a:rPr lang="en-GB" dirty="0"/>
              <a:t>Governance</a:t>
            </a:r>
          </a:p>
        </p:txBody>
      </p:sp>
      <p:sp>
        <p:nvSpPr>
          <p:cNvPr id="6" name="Slide Number Placeholder 5">
            <a:extLst>
              <a:ext uri="{FF2B5EF4-FFF2-40B4-BE49-F238E27FC236}">
                <a16:creationId xmlns:a16="http://schemas.microsoft.com/office/drawing/2014/main" id="{E90D7935-9866-47B4-976E-DA67282BAC16}"/>
              </a:ext>
            </a:extLst>
          </p:cNvPr>
          <p:cNvSpPr>
            <a:spLocks noGrp="1"/>
          </p:cNvSpPr>
          <p:nvPr>
            <p:ph type="sldNum" sz="quarter" idx="12"/>
          </p:nvPr>
        </p:nvSpPr>
        <p:spPr/>
        <p:txBody>
          <a:bodyPr/>
          <a:lstStyle/>
          <a:p>
            <a:fld id="{AE48BC5E-ABD1-4C35-A030-30A7D2BE41A4}" type="slidenum">
              <a:rPr lang="en-GB" smtClean="0"/>
              <a:t>7</a:t>
            </a:fld>
            <a:endParaRPr lang="en-GB"/>
          </a:p>
        </p:txBody>
      </p:sp>
      <p:sp>
        <p:nvSpPr>
          <p:cNvPr id="8" name="TextBox 7">
            <a:extLst>
              <a:ext uri="{FF2B5EF4-FFF2-40B4-BE49-F238E27FC236}">
                <a16:creationId xmlns:a16="http://schemas.microsoft.com/office/drawing/2014/main" id="{FAA1CDFF-86E3-426A-93E0-79659F80875B}"/>
              </a:ext>
            </a:extLst>
          </p:cNvPr>
          <p:cNvSpPr txBox="1"/>
          <p:nvPr/>
        </p:nvSpPr>
        <p:spPr>
          <a:xfrm>
            <a:off x="575992" y="1075416"/>
            <a:ext cx="7156174" cy="646331"/>
          </a:xfrm>
          <a:prstGeom prst="rect">
            <a:avLst/>
          </a:prstGeom>
          <a:noFill/>
        </p:spPr>
        <p:txBody>
          <a:bodyPr wrap="square" lIns="91440" tIns="45720" rIns="91440" bIns="45720" rtlCol="0" anchor="t">
            <a:spAutoFit/>
          </a:bodyPr>
          <a:lstStyle/>
          <a:p>
            <a:pPr marL="0" lvl="3" defTabSz="685800">
              <a:buClr>
                <a:srgbClr val="004A97"/>
              </a:buClr>
            </a:pPr>
            <a:endParaRPr lang="en-GB" dirty="0"/>
          </a:p>
          <a:p>
            <a:pPr lvl="0"/>
            <a:endParaRPr lang="en-GB" dirty="0"/>
          </a:p>
        </p:txBody>
      </p:sp>
      <p:sp>
        <p:nvSpPr>
          <p:cNvPr id="4" name="Rectangle 3">
            <a:extLst>
              <a:ext uri="{FF2B5EF4-FFF2-40B4-BE49-F238E27FC236}">
                <a16:creationId xmlns:a16="http://schemas.microsoft.com/office/drawing/2014/main" id="{2A2E5F58-1ECB-44CB-A405-959E8BBE5447}"/>
              </a:ext>
            </a:extLst>
          </p:cNvPr>
          <p:cNvSpPr/>
          <p:nvPr/>
        </p:nvSpPr>
        <p:spPr>
          <a:xfrm>
            <a:off x="575992" y="1178086"/>
            <a:ext cx="7919938" cy="4862870"/>
          </a:xfrm>
          <a:prstGeom prst="rect">
            <a:avLst/>
          </a:prstGeom>
        </p:spPr>
        <p:txBody>
          <a:bodyPr wrap="square">
            <a:spAutoFit/>
          </a:bodyPr>
          <a:lstStyle/>
          <a:p>
            <a:r>
              <a:rPr lang="en-GB" sz="2200" b="1" dirty="0">
                <a:solidFill>
                  <a:srgbClr val="004A97"/>
                </a:solidFill>
              </a:rPr>
              <a:t>Independence</a:t>
            </a:r>
            <a:endParaRPr lang="en-GB" sz="2200" dirty="0"/>
          </a:p>
          <a:p>
            <a:endParaRPr lang="en-GB" sz="1600" dirty="0">
              <a:cs typeface="Arial"/>
            </a:endParaRPr>
          </a:p>
          <a:p>
            <a:r>
              <a:rPr lang="en-GB" sz="1600" dirty="0"/>
              <a:t>We are fully independent, with our own legal personality as a non-departmental public body (NDPB) of the Ministry of Justice (MoJ) which is our sponsor department. </a:t>
            </a:r>
          </a:p>
          <a:p>
            <a:endParaRPr lang="en-GB" sz="1600" dirty="0"/>
          </a:p>
          <a:p>
            <a:r>
              <a:rPr lang="en-GB" sz="1600" dirty="0"/>
              <a:t>The IMA Board, chaired by Sir Ashley Fox, was constituted in January 2021.</a:t>
            </a:r>
          </a:p>
          <a:p>
            <a:endParaRPr lang="en-GB" dirty="0">
              <a:cs typeface="Arial"/>
            </a:endParaRPr>
          </a:p>
          <a:p>
            <a:r>
              <a:rPr lang="en-GB" sz="2200" b="1" dirty="0">
                <a:solidFill>
                  <a:srgbClr val="004A97"/>
                </a:solidFill>
              </a:rPr>
              <a:t>Funding</a:t>
            </a:r>
            <a:br>
              <a:rPr lang="en-GB" b="1" dirty="0">
                <a:solidFill>
                  <a:srgbClr val="004A97"/>
                </a:solidFill>
              </a:rPr>
            </a:br>
            <a:endParaRPr lang="en-GB" dirty="0"/>
          </a:p>
          <a:p>
            <a:pPr lvl="0"/>
            <a:r>
              <a:rPr lang="en-GB" sz="1600" dirty="0"/>
              <a:t>The IMA is funded by its sponsoring department, the Ministry of Justice. </a:t>
            </a:r>
          </a:p>
          <a:p>
            <a:pPr lvl="0"/>
            <a:endParaRPr lang="en-GB" sz="1600" dirty="0"/>
          </a:p>
          <a:p>
            <a:pPr lvl="0"/>
            <a:r>
              <a:rPr lang="en-GB" sz="2200" b="1" dirty="0">
                <a:solidFill>
                  <a:srgbClr val="004A97"/>
                </a:solidFill>
              </a:rPr>
              <a:t>Relationship</a:t>
            </a:r>
          </a:p>
          <a:p>
            <a:pPr lvl="0"/>
            <a:endParaRPr lang="en-GB" sz="1600" dirty="0"/>
          </a:p>
          <a:p>
            <a:pPr lvl="0"/>
            <a:r>
              <a:rPr lang="en-GB" sz="1600" dirty="0"/>
              <a:t>The IMA’s relationship with its sponsoring UK Government department will be primarily governed by the terms of the EU (Withdrawal Agreement) Act 2020, but also supplemented by a Framework Agreement agreed between the IMA and the Ministry of Justice.</a:t>
            </a:r>
          </a:p>
          <a:p>
            <a:pPr lvl="0"/>
            <a:endParaRPr lang="en-GB" sz="1600" dirty="0"/>
          </a:p>
        </p:txBody>
      </p:sp>
    </p:spTree>
    <p:extLst>
      <p:ext uri="{BB962C8B-B14F-4D97-AF65-F5344CB8AC3E}">
        <p14:creationId xmlns:p14="http://schemas.microsoft.com/office/powerpoint/2010/main" val="3898651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7A7D1-EC3A-4C13-846F-E2594756090F}"/>
              </a:ext>
            </a:extLst>
          </p:cNvPr>
          <p:cNvSpPr>
            <a:spLocks noGrp="1"/>
          </p:cNvSpPr>
          <p:nvPr>
            <p:ph type="title"/>
          </p:nvPr>
        </p:nvSpPr>
        <p:spPr>
          <a:xfrm>
            <a:off x="575992" y="543542"/>
            <a:ext cx="7992000" cy="617348"/>
          </a:xfrm>
        </p:spPr>
        <p:txBody>
          <a:bodyPr>
            <a:noAutofit/>
          </a:bodyPr>
          <a:lstStyle/>
          <a:p>
            <a:r>
              <a:rPr lang="en-GB" dirty="0"/>
              <a:t>Intelligence</a:t>
            </a:r>
          </a:p>
        </p:txBody>
      </p:sp>
      <p:sp>
        <p:nvSpPr>
          <p:cNvPr id="6" name="Slide Number Placeholder 5">
            <a:extLst>
              <a:ext uri="{FF2B5EF4-FFF2-40B4-BE49-F238E27FC236}">
                <a16:creationId xmlns:a16="http://schemas.microsoft.com/office/drawing/2014/main" id="{E90D7935-9866-47B4-976E-DA67282BAC16}"/>
              </a:ext>
            </a:extLst>
          </p:cNvPr>
          <p:cNvSpPr>
            <a:spLocks noGrp="1"/>
          </p:cNvSpPr>
          <p:nvPr>
            <p:ph type="sldNum" sz="quarter" idx="12"/>
          </p:nvPr>
        </p:nvSpPr>
        <p:spPr/>
        <p:txBody>
          <a:bodyPr/>
          <a:lstStyle/>
          <a:p>
            <a:fld id="{AE48BC5E-ABD1-4C35-A030-30A7D2BE41A4}" type="slidenum">
              <a:rPr lang="en-GB" smtClean="0"/>
              <a:t>8</a:t>
            </a:fld>
            <a:endParaRPr lang="en-GB"/>
          </a:p>
        </p:txBody>
      </p:sp>
      <p:sp>
        <p:nvSpPr>
          <p:cNvPr id="3" name="TextBox 2">
            <a:extLst>
              <a:ext uri="{FF2B5EF4-FFF2-40B4-BE49-F238E27FC236}">
                <a16:creationId xmlns:a16="http://schemas.microsoft.com/office/drawing/2014/main" id="{00B5DFA5-A648-444F-A2F4-F7A8DE7C57B0}"/>
              </a:ext>
            </a:extLst>
          </p:cNvPr>
          <p:cNvSpPr txBox="1"/>
          <p:nvPr/>
        </p:nvSpPr>
        <p:spPr>
          <a:xfrm>
            <a:off x="575992" y="1225294"/>
            <a:ext cx="7844439" cy="2862322"/>
          </a:xfrm>
          <a:prstGeom prst="rect">
            <a:avLst/>
          </a:prstGeom>
          <a:noFill/>
        </p:spPr>
        <p:txBody>
          <a:bodyPr wrap="square" lIns="91440" tIns="45720" rIns="91440" bIns="45720" rtlCol="0" anchor="t">
            <a:spAutoFit/>
          </a:bodyPr>
          <a:lstStyle/>
          <a:p>
            <a:pPr marL="0" lvl="3" defTabSz="685800">
              <a:buClr>
                <a:srgbClr val="004A97"/>
              </a:buClr>
            </a:pPr>
            <a:r>
              <a:rPr lang="en-GB" dirty="0"/>
              <a:t>The actions of the IMA will be informed by the information it receives. This information may derive from various sources, including:</a:t>
            </a:r>
          </a:p>
          <a:p>
            <a:pPr marL="0" lvl="3" defTabSz="685800">
              <a:buClr>
                <a:srgbClr val="004A97"/>
              </a:buClr>
            </a:pPr>
            <a:endParaRPr lang="en-GB" dirty="0"/>
          </a:p>
          <a:p>
            <a:pPr marL="285750" lvl="3" indent="-285750" defTabSz="685800">
              <a:buClr>
                <a:srgbClr val="004A97"/>
              </a:buClr>
              <a:buFont typeface="Arial" panose="020B0604020202020204" pitchFamily="34" charset="0"/>
              <a:buChar char="•"/>
            </a:pPr>
            <a:r>
              <a:rPr lang="en-GB" dirty="0"/>
              <a:t>Complaints from individuals via the </a:t>
            </a:r>
            <a:r>
              <a:rPr lang="en-GB" dirty="0">
                <a:hlinkClick r:id="rId3"/>
              </a:rPr>
              <a:t>IMA Complaints Portal</a:t>
            </a:r>
            <a:r>
              <a:rPr lang="en-GB" dirty="0"/>
              <a:t>,</a:t>
            </a:r>
          </a:p>
          <a:p>
            <a:pPr marL="285750" lvl="3" indent="-285750" defTabSz="685800">
              <a:buClr>
                <a:srgbClr val="004A97"/>
              </a:buClr>
              <a:buFont typeface="Arial" panose="020B0604020202020204" pitchFamily="34" charset="0"/>
              <a:buChar char="•"/>
            </a:pPr>
            <a:r>
              <a:rPr lang="en-GB" dirty="0"/>
              <a:t>Research carried out by the IMA,</a:t>
            </a:r>
          </a:p>
          <a:p>
            <a:pPr marL="285750" lvl="3" indent="-285750" defTabSz="685800">
              <a:buClr>
                <a:srgbClr val="004A97"/>
              </a:buClr>
              <a:buFont typeface="Arial" panose="020B0604020202020204" pitchFamily="34" charset="0"/>
              <a:buChar char="•"/>
            </a:pPr>
            <a:r>
              <a:rPr lang="en-GB" dirty="0"/>
              <a:t>The IMA’s legislation monitoring function, and</a:t>
            </a:r>
          </a:p>
          <a:p>
            <a:pPr marL="285750" lvl="3" indent="-285750" defTabSz="685800">
              <a:buClr>
                <a:srgbClr val="004A97"/>
              </a:buClr>
              <a:buFont typeface="Arial" panose="020B0604020202020204" pitchFamily="34" charset="0"/>
              <a:buChar char="•"/>
            </a:pPr>
            <a:r>
              <a:rPr lang="en-GB" dirty="0"/>
              <a:t>Evidence of general and systemic issues received by other organisations</a:t>
            </a:r>
            <a:br>
              <a:rPr lang="en-GB" dirty="0"/>
            </a:br>
            <a:br>
              <a:rPr lang="en-GB" dirty="0"/>
            </a:br>
            <a:br>
              <a:rPr lang="en-GB" dirty="0"/>
            </a:br>
            <a:endParaRPr lang="en-GB" b="1" dirty="0">
              <a:solidFill>
                <a:srgbClr val="004A97"/>
              </a:solidFill>
              <a:cs typeface="Arial"/>
            </a:endParaRPr>
          </a:p>
        </p:txBody>
      </p:sp>
    </p:spTree>
    <p:extLst>
      <p:ext uri="{BB962C8B-B14F-4D97-AF65-F5344CB8AC3E}">
        <p14:creationId xmlns:p14="http://schemas.microsoft.com/office/powerpoint/2010/main" val="2605495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42C9F-6F18-44C2-9F6F-23F3199F2F31}"/>
              </a:ext>
            </a:extLst>
          </p:cNvPr>
          <p:cNvSpPr>
            <a:spLocks noGrp="1"/>
          </p:cNvSpPr>
          <p:nvPr>
            <p:ph type="title"/>
          </p:nvPr>
        </p:nvSpPr>
        <p:spPr/>
        <p:txBody>
          <a:bodyPr/>
          <a:lstStyle/>
          <a:p>
            <a:r>
              <a:rPr lang="en-GB" dirty="0"/>
              <a:t>Further Information</a:t>
            </a:r>
          </a:p>
        </p:txBody>
      </p:sp>
      <p:sp>
        <p:nvSpPr>
          <p:cNvPr id="3" name="Content Placeholder 2">
            <a:extLst>
              <a:ext uri="{FF2B5EF4-FFF2-40B4-BE49-F238E27FC236}">
                <a16:creationId xmlns:a16="http://schemas.microsoft.com/office/drawing/2014/main" id="{D24E93DD-BB8F-4F8B-B8C7-5458A8628297}"/>
              </a:ext>
            </a:extLst>
          </p:cNvPr>
          <p:cNvSpPr>
            <a:spLocks noGrp="1"/>
          </p:cNvSpPr>
          <p:nvPr>
            <p:ph idx="1"/>
          </p:nvPr>
        </p:nvSpPr>
        <p:spPr/>
        <p:txBody>
          <a:bodyPr/>
          <a:lstStyle/>
          <a:p>
            <a:pPr marL="342900" indent="-342900">
              <a:buFont typeface="Arial" panose="020B0604020202020204" pitchFamily="34" charset="0"/>
              <a:buChar char="•"/>
            </a:pPr>
            <a:r>
              <a:rPr lang="en-GB" dirty="0">
                <a:hlinkClick r:id="rId2"/>
              </a:rPr>
              <a:t>IMA Operational Guidance</a:t>
            </a: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hlinkClick r:id="rId3"/>
              </a:rPr>
              <a:t>IMA Annual Plan 2021/22</a:t>
            </a: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hlinkClick r:id="rId4"/>
              </a:rPr>
              <a:t>Framework Agreement (available soon)</a:t>
            </a: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hlinkClick r:id="rId5"/>
              </a:rPr>
              <a:t>IMA Complaints Portal</a:t>
            </a:r>
            <a:endParaRPr lang="en-GB" dirty="0"/>
          </a:p>
        </p:txBody>
      </p:sp>
      <p:sp>
        <p:nvSpPr>
          <p:cNvPr id="5" name="Slide Number Placeholder 4">
            <a:extLst>
              <a:ext uri="{FF2B5EF4-FFF2-40B4-BE49-F238E27FC236}">
                <a16:creationId xmlns:a16="http://schemas.microsoft.com/office/drawing/2014/main" id="{E4D58676-9D10-4953-9B29-44F87BDC2DD1}"/>
              </a:ext>
            </a:extLst>
          </p:cNvPr>
          <p:cNvSpPr>
            <a:spLocks noGrp="1"/>
          </p:cNvSpPr>
          <p:nvPr>
            <p:ph type="sldNum" sz="quarter" idx="12"/>
          </p:nvPr>
        </p:nvSpPr>
        <p:spPr/>
        <p:txBody>
          <a:bodyPr/>
          <a:lstStyle/>
          <a:p>
            <a:fld id="{AE48BC5E-ABD1-4C35-A030-30A7D2BE41A4}" type="slidenum">
              <a:rPr lang="en-GB" smtClean="0"/>
              <a:t>9</a:t>
            </a:fld>
            <a:endParaRPr lang="en-GB"/>
          </a:p>
        </p:txBody>
      </p:sp>
    </p:spTree>
    <p:extLst>
      <p:ext uri="{BB962C8B-B14F-4D97-AF65-F5344CB8AC3E}">
        <p14:creationId xmlns:p14="http://schemas.microsoft.com/office/powerpoint/2010/main" val="2659439355"/>
      </p:ext>
    </p:extLst>
  </p:cSld>
  <p:clrMapOvr>
    <a:masterClrMapping/>
  </p:clrMapOvr>
</p:sld>
</file>

<file path=ppt/theme/theme1.xml><?xml version="1.0" encoding="utf-8"?>
<a:theme xmlns:a="http://schemas.openxmlformats.org/drawingml/2006/main" name="Office Theme">
  <a:themeElements>
    <a:clrScheme name="IMA">
      <a:dk1>
        <a:sysClr val="windowText" lastClr="000000"/>
      </a:dk1>
      <a:lt1>
        <a:sysClr val="window" lastClr="FFFFFF"/>
      </a:lt1>
      <a:dk2>
        <a:srgbClr val="000000"/>
      </a:dk2>
      <a:lt2>
        <a:srgbClr val="FFFFFF"/>
      </a:lt2>
      <a:accent1>
        <a:srgbClr val="0C223F"/>
      </a:accent1>
      <a:accent2>
        <a:srgbClr val="00584D"/>
      </a:accent2>
      <a:accent3>
        <a:srgbClr val="6D2A3C"/>
      </a:accent3>
      <a:accent4>
        <a:srgbClr val="004A97"/>
      </a:accent4>
      <a:accent5>
        <a:srgbClr val="592B5E"/>
      </a:accent5>
      <a:accent6>
        <a:srgbClr val="00A19A"/>
      </a:accent6>
      <a:hlink>
        <a:srgbClr val="004A97"/>
      </a:hlink>
      <a:folHlink>
        <a:srgbClr val="004A97"/>
      </a:folHlink>
    </a:clrScheme>
    <a:fontScheme name="I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MA PowerPoint - about the IMA core slides v0.potx" id="{88CDF378-0DB8-4C06-80EA-3DDBB26751BE}" vid="{042920D8-6270-4FA5-B8C8-AC55D575E67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38D961B71634418B14F1F35BD6C4C0" ma:contentTypeVersion="0" ma:contentTypeDescription="Create a new document." ma:contentTypeScope="" ma:versionID="12d140d202f345997ebebe3e9e44f571">
  <xsd:schema xmlns:xsd="http://www.w3.org/2001/XMLSchema" xmlns:xs="http://www.w3.org/2001/XMLSchema" xmlns:p="http://schemas.microsoft.com/office/2006/metadata/properties" xmlns:ns2="0651fd51-b89c-43c6-b7cb-6a176704e6fd" targetNamespace="http://schemas.microsoft.com/office/2006/metadata/properties" ma:root="true" ma:fieldsID="b52155005a8f5c412aad71cea2c5b8ff" ns2:_="">
    <xsd:import namespace="0651fd51-b89c-43c6-b7cb-6a176704e6fd"/>
    <xsd:element name="properties">
      <xsd:complexType>
        <xsd:sequence>
          <xsd:element name="documentManagement">
            <xsd:complexType>
              <xsd:all>
                <xsd:element ref="ns2:_dlc_DocId" minOccurs="0"/>
                <xsd:element ref="ns2:_dlc_DocIdUrl" minOccurs="0"/>
                <xsd:element ref="ns2:_dlc_DocIdPersistId" minOccurs="0"/>
                <xsd:element ref="ns2:IsModifi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51fd51-b89c-43c6-b7cb-6a176704e6f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IsModified" ma:index="11" nillable="true" ma:displayName="IsModified" ma:default="No" ma:hidden="true" ma:internalName="IsModified"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sModified xmlns="0651fd51-b89c-43c6-b7cb-6a176704e6fd">No</IsModified>
    <_dlc_DocId xmlns="0651fd51-b89c-43c6-b7cb-6a176704e6fd">ASOF-810326344-10</_dlc_DocId>
    <_dlc_DocIdUrl xmlns="0651fd51-b89c-43c6-b7cb-6a176704e6fd">
      <Url>https://juststore.dom1.infra.int/sites/ao/IMA/LS/GCS/_layouts/15/DocIdRedir.aspx?ID=ASOF-810326344-10</Url>
      <Description>ASOF-810326344-10</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1DBE5E-41A7-4669-BF2C-CDD07DD09F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51fd51-b89c-43c6-b7cb-6a176704e6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9C7231-A2A6-4BBF-B352-369826BCCF49}">
  <ds:schemaRefs>
    <ds:schemaRef ds:uri="http://purl.org/dc/terms/"/>
    <ds:schemaRef ds:uri="http://schemas.openxmlformats.org/package/2006/metadata/core-properties"/>
    <ds:schemaRef ds:uri="http://purl.org/dc/dcmitype/"/>
    <ds:schemaRef ds:uri="0651fd51-b89c-43c6-b7cb-6a176704e6fd"/>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99293184-ADBB-43D7-92B5-5BB2E648DCAE}">
  <ds:schemaRefs>
    <ds:schemaRef ds:uri="http://schemas.microsoft.com/sharepoint/events"/>
  </ds:schemaRefs>
</ds:datastoreItem>
</file>

<file path=customXml/itemProps4.xml><?xml version="1.0" encoding="utf-8"?>
<ds:datastoreItem xmlns:ds="http://schemas.openxmlformats.org/officeDocument/2006/customXml" ds:itemID="{8968A26A-F0CB-49AF-8E01-52E1E1899A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8134</TotalTime>
  <Words>939</Words>
  <Application>Microsoft Office PowerPoint</Application>
  <PresentationFormat>On-screen Show (4:3)</PresentationFormat>
  <Paragraphs>115</Paragraphs>
  <Slides>10</Slides>
  <Notes>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Office Theme</vt:lpstr>
      <vt:lpstr>Introduction to the Independent Monitoring Authority </vt:lpstr>
      <vt:lpstr>Background</vt:lpstr>
      <vt:lpstr>Duties     </vt:lpstr>
      <vt:lpstr>PowerPoint Presentation</vt:lpstr>
      <vt:lpstr>PowerPoint Presentation</vt:lpstr>
      <vt:lpstr>Relevant Rights</vt:lpstr>
      <vt:lpstr>Governance</vt:lpstr>
      <vt:lpstr>Intelligence</vt:lpstr>
      <vt:lpstr>Further Information</vt:lpstr>
      <vt:lpstr>PowerPoint Presentation</vt:lpstr>
    </vt:vector>
  </TitlesOfParts>
  <Manager>Independent Monitoring Authority</Manager>
  <Company>Independent Monitoring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subject>[Subtitle or description]</dc:subject>
  <dc:creator>Independent Monitoring Authority</dc:creator>
  <cp:keywords>[Key words separated by commas]</cp:keywords>
  <cp:lastModifiedBy>Rinku Yunusa</cp:lastModifiedBy>
  <cp:revision>345</cp:revision>
  <dcterms:created xsi:type="dcterms:W3CDTF">2020-09-25T10:05:00Z</dcterms:created>
  <dcterms:modified xsi:type="dcterms:W3CDTF">2021-05-25T13:59:04Z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0x010100BE38D961B71634418B14F1F35BD6C4C0</vt:lpwstr>
  </property>
  <property fmtid="{D5CDD505-2E9C-101B-9397-08002B2CF9AE}" pid="3" name="_dlc_DocIdItemGuid">
    <vt:lpwstr>ac522884-4c99-435d-8fa6-1c2253c7cb8d</vt:lpwstr>
  </property>
</Properties>
</file>