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49" r:id="rId5"/>
  </p:sldMasterIdLst>
  <p:notesMasterIdLst>
    <p:notesMasterId r:id="rId18"/>
  </p:notesMasterIdLst>
  <p:handoutMasterIdLst>
    <p:handoutMasterId r:id="rId19"/>
  </p:handoutMasterIdLst>
  <p:sldIdLst>
    <p:sldId id="511" r:id="rId6"/>
    <p:sldId id="487" r:id="rId7"/>
    <p:sldId id="495" r:id="rId8"/>
    <p:sldId id="515" r:id="rId9"/>
    <p:sldId id="533" r:id="rId10"/>
    <p:sldId id="536" r:id="rId11"/>
    <p:sldId id="538" r:id="rId12"/>
    <p:sldId id="535" r:id="rId13"/>
    <p:sldId id="534" r:id="rId14"/>
    <p:sldId id="541" r:id="rId15"/>
    <p:sldId id="540" r:id="rId16"/>
    <p:sldId id="512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  <a:srgbClr val="79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0726" autoAdjust="0"/>
  </p:normalViewPr>
  <p:slideViewPr>
    <p:cSldViewPr>
      <p:cViewPr varScale="1">
        <p:scale>
          <a:sx n="60" d="100"/>
          <a:sy n="60" d="100"/>
        </p:scale>
        <p:origin x="16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C8C67-99C6-43D7-A213-C70EAA21F9D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D44F01-99E6-44E8-93FE-9A0F14D6279D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New service unit &amp; enforcement </a:t>
          </a:r>
          <a:endParaRPr lang="en-US" sz="2400" b="1" dirty="0">
            <a:latin typeface="+mj-lt"/>
          </a:endParaRPr>
        </a:p>
      </dgm:t>
    </dgm:pt>
    <dgm:pt modelId="{684790C0-255E-4A60-993E-502844FD321F}" type="parTrans" cxnId="{3387D340-4821-4F0C-8F1C-1EECC5CB8E07}">
      <dgm:prSet/>
      <dgm:spPr/>
      <dgm:t>
        <a:bodyPr/>
        <a:lstStyle/>
        <a:p>
          <a:endParaRPr lang="en-US"/>
        </a:p>
      </dgm:t>
    </dgm:pt>
    <dgm:pt modelId="{1F6E9CCE-27BC-4C6B-8AD7-6E92AE31360F}" type="sibTrans" cxnId="{3387D340-4821-4F0C-8F1C-1EECC5CB8E07}">
      <dgm:prSet/>
      <dgm:spPr/>
      <dgm:t>
        <a:bodyPr/>
        <a:lstStyle/>
        <a:p>
          <a:endParaRPr lang="en-US"/>
        </a:p>
      </dgm:t>
    </dgm:pt>
    <dgm:pt modelId="{3F3424C6-50CE-47DE-8366-7990D230B508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Review powers  </a:t>
          </a:r>
          <a:endParaRPr lang="en-US" sz="2400" b="1" dirty="0">
            <a:latin typeface="+mj-lt"/>
          </a:endParaRPr>
        </a:p>
      </dgm:t>
    </dgm:pt>
    <dgm:pt modelId="{F2091376-786C-4DF7-954D-2B4F1D3AB0CB}" type="parTrans" cxnId="{032AABD0-78B4-4A98-BD84-35FC5C09FDFC}">
      <dgm:prSet/>
      <dgm:spPr/>
      <dgm:t>
        <a:bodyPr/>
        <a:lstStyle/>
        <a:p>
          <a:endParaRPr lang="en-US"/>
        </a:p>
      </dgm:t>
    </dgm:pt>
    <dgm:pt modelId="{B9D85A12-7721-4C49-8497-594B8DAB802E}" type="sibTrans" cxnId="{032AABD0-78B4-4A98-BD84-35FC5C09FDFC}">
      <dgm:prSet/>
      <dgm:spPr/>
      <dgm:t>
        <a:bodyPr/>
        <a:lstStyle/>
        <a:p>
          <a:endParaRPr lang="en-US"/>
        </a:p>
      </dgm:t>
    </dgm:pt>
    <dgm:pt modelId="{4CEBDBD0-F745-452E-9A82-1556AED66727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Intervention powers </a:t>
          </a:r>
          <a:endParaRPr lang="en-US" sz="2400" b="1" dirty="0">
            <a:latin typeface="+mj-lt"/>
          </a:endParaRPr>
        </a:p>
      </dgm:t>
    </dgm:pt>
    <dgm:pt modelId="{4854B1A0-23F5-4A39-8FF4-EE47DCF2D1DD}" type="parTrans" cxnId="{84F413E1-0E6A-460E-B3C2-9F0C416A9BA0}">
      <dgm:prSet/>
      <dgm:spPr/>
      <dgm:t>
        <a:bodyPr/>
        <a:lstStyle/>
        <a:p>
          <a:endParaRPr lang="en-US"/>
        </a:p>
      </dgm:t>
    </dgm:pt>
    <dgm:pt modelId="{EB4E345C-EA65-4546-A36F-5F5CB338AD7D}" type="sibTrans" cxnId="{84F413E1-0E6A-460E-B3C2-9F0C416A9BA0}">
      <dgm:prSet/>
      <dgm:spPr/>
      <dgm:t>
        <a:bodyPr/>
        <a:lstStyle/>
        <a:p>
          <a:endParaRPr lang="en-US"/>
        </a:p>
      </dgm:t>
    </dgm:pt>
    <dgm:pt modelId="{DBE2DF37-2194-4E40-B97C-01DA5FE6DDD4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Chapter 7</a:t>
          </a:r>
          <a:endParaRPr lang="en-US" sz="2400" b="1" dirty="0">
            <a:latin typeface="+mj-lt"/>
          </a:endParaRPr>
        </a:p>
      </dgm:t>
    </dgm:pt>
    <dgm:pt modelId="{F8D01BD8-E187-4B90-B1F7-6DAA6E662886}" type="parTrans" cxnId="{2C3D7C9B-BCA8-42BB-B340-99895AB78C1B}">
      <dgm:prSet/>
      <dgm:spPr/>
      <dgm:t>
        <a:bodyPr/>
        <a:lstStyle/>
        <a:p>
          <a:endParaRPr lang="en-US"/>
        </a:p>
      </dgm:t>
    </dgm:pt>
    <dgm:pt modelId="{C7915C3F-0635-4F99-A4D9-5D74133069DD}" type="sibTrans" cxnId="{2C3D7C9B-BCA8-42BB-B340-99895AB78C1B}">
      <dgm:prSet/>
      <dgm:spPr/>
      <dgm:t>
        <a:bodyPr/>
        <a:lstStyle/>
        <a:p>
          <a:endParaRPr lang="en-US"/>
        </a:p>
      </dgm:t>
    </dgm:pt>
    <dgm:pt modelId="{2BD8D766-C169-41F5-916F-A9DE6AA7D55B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Court process</a:t>
          </a:r>
          <a:endParaRPr lang="en-US" sz="2400" b="1" dirty="0">
            <a:latin typeface="+mj-lt"/>
          </a:endParaRPr>
        </a:p>
      </dgm:t>
    </dgm:pt>
    <dgm:pt modelId="{D33D19DC-399D-44C7-8D18-E009C92D3BDE}" type="parTrans" cxnId="{0F0ADEFA-0CC1-4628-B0AB-9DAE31DE03BC}">
      <dgm:prSet/>
      <dgm:spPr/>
      <dgm:t>
        <a:bodyPr/>
        <a:lstStyle/>
        <a:p>
          <a:endParaRPr lang="en-US"/>
        </a:p>
      </dgm:t>
    </dgm:pt>
    <dgm:pt modelId="{3D8B0023-ECF4-496F-93C9-33E805DC7B6A}" type="sibTrans" cxnId="{0F0ADEFA-0CC1-4628-B0AB-9DAE31DE03BC}">
      <dgm:prSet/>
      <dgm:spPr/>
      <dgm:t>
        <a:bodyPr/>
        <a:lstStyle/>
        <a:p>
          <a:endParaRPr lang="en-US"/>
        </a:p>
      </dgm:t>
    </dgm:pt>
    <dgm:pt modelId="{2401C61C-DB02-401B-BB89-0D43E5006889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Tribunal</a:t>
          </a:r>
          <a:endParaRPr lang="en-US" sz="2400" b="1" dirty="0">
            <a:latin typeface="+mj-lt"/>
          </a:endParaRPr>
        </a:p>
      </dgm:t>
    </dgm:pt>
    <dgm:pt modelId="{E603DAEC-4C3D-4893-8D0B-3FA8491D1C0A}" type="parTrans" cxnId="{82E78BDE-A59F-417C-8AD6-ABE88BB4087B}">
      <dgm:prSet/>
      <dgm:spPr/>
      <dgm:t>
        <a:bodyPr/>
        <a:lstStyle/>
        <a:p>
          <a:endParaRPr lang="en-US"/>
        </a:p>
      </dgm:t>
    </dgm:pt>
    <dgm:pt modelId="{8E302D87-BE2A-4B4E-9E3C-8A6D4420F821}" type="sibTrans" cxnId="{82E78BDE-A59F-417C-8AD6-ABE88BB4087B}">
      <dgm:prSet/>
      <dgm:spPr/>
      <dgm:t>
        <a:bodyPr/>
        <a:lstStyle/>
        <a:p>
          <a:endParaRPr lang="en-US"/>
        </a:p>
      </dgm:t>
    </dgm:pt>
    <dgm:pt modelId="{AC31BEC7-364A-49E7-A8BB-EE39E4C8E07F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Redress for suppliers </a:t>
          </a:r>
          <a:endParaRPr lang="en-US" sz="2400" b="1" dirty="0">
            <a:latin typeface="+mj-lt"/>
          </a:endParaRPr>
        </a:p>
      </dgm:t>
    </dgm:pt>
    <dgm:pt modelId="{8A54157C-E63B-43C8-A2D1-85455D706552}" type="parTrans" cxnId="{6B7E8E8F-B89B-4E04-A54B-8D2FBD743A23}">
      <dgm:prSet/>
      <dgm:spPr/>
      <dgm:t>
        <a:bodyPr/>
        <a:lstStyle/>
        <a:p>
          <a:endParaRPr lang="en-US"/>
        </a:p>
      </dgm:t>
    </dgm:pt>
    <dgm:pt modelId="{385FE5E2-5AC2-4656-9ABE-97888BE91442}" type="sibTrans" cxnId="{6B7E8E8F-B89B-4E04-A54B-8D2FBD743A23}">
      <dgm:prSet/>
      <dgm:spPr/>
      <dgm:t>
        <a:bodyPr/>
        <a:lstStyle/>
        <a:p>
          <a:endParaRPr lang="en-US"/>
        </a:p>
      </dgm:t>
    </dgm:pt>
    <dgm:pt modelId="{FB9BF394-437D-442F-8D74-0C00F591F6F9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Cap on Damages</a:t>
          </a:r>
          <a:endParaRPr lang="en-US" sz="2400" b="1" dirty="0">
            <a:latin typeface="+mj-lt"/>
          </a:endParaRPr>
        </a:p>
      </dgm:t>
    </dgm:pt>
    <dgm:pt modelId="{E0FEAC3D-EF9D-4449-BBDF-572C32E802B2}" type="parTrans" cxnId="{1E2A9A6A-419E-4FC3-87C8-70221EE75C8D}">
      <dgm:prSet/>
      <dgm:spPr/>
      <dgm:t>
        <a:bodyPr/>
        <a:lstStyle/>
        <a:p>
          <a:endParaRPr lang="en-US"/>
        </a:p>
      </dgm:t>
    </dgm:pt>
    <dgm:pt modelId="{8E73E49E-D704-4CD3-A13D-53D63E6C5D3F}" type="sibTrans" cxnId="{1E2A9A6A-419E-4FC3-87C8-70221EE75C8D}">
      <dgm:prSet/>
      <dgm:spPr/>
      <dgm:t>
        <a:bodyPr/>
        <a:lstStyle/>
        <a:p>
          <a:endParaRPr lang="en-US"/>
        </a:p>
      </dgm:t>
    </dgm:pt>
    <dgm:pt modelId="{8431054D-E80C-4DCA-B58B-867E59C5CE7C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Automatic suspension test</a:t>
          </a:r>
          <a:endParaRPr lang="en-US" sz="2400" b="1" dirty="0">
            <a:latin typeface="+mj-lt"/>
          </a:endParaRPr>
        </a:p>
      </dgm:t>
    </dgm:pt>
    <dgm:pt modelId="{A7236B43-6087-484D-8BCB-7406E3EEB539}" type="parTrans" cxnId="{3ECE82F6-8979-4206-810C-25E5501E7684}">
      <dgm:prSet/>
      <dgm:spPr/>
      <dgm:t>
        <a:bodyPr/>
        <a:lstStyle/>
        <a:p>
          <a:endParaRPr lang="en-US"/>
        </a:p>
      </dgm:t>
    </dgm:pt>
    <dgm:pt modelId="{632D025D-16F4-4B7F-AD66-B7B9875B05D9}" type="sibTrans" cxnId="{3ECE82F6-8979-4206-810C-25E5501E7684}">
      <dgm:prSet/>
      <dgm:spPr/>
      <dgm:t>
        <a:bodyPr/>
        <a:lstStyle/>
        <a:p>
          <a:endParaRPr lang="en-US"/>
        </a:p>
      </dgm:t>
    </dgm:pt>
    <dgm:pt modelId="{1A29DD16-E161-4F5C-90A8-5DA84764B056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Changes to individual mandatory debrief letter </a:t>
          </a:r>
          <a:endParaRPr lang="en-US" sz="2400" b="1" dirty="0">
            <a:latin typeface="+mj-lt"/>
          </a:endParaRPr>
        </a:p>
      </dgm:t>
    </dgm:pt>
    <dgm:pt modelId="{7EFF48CB-5D16-42D3-BCDE-E4341D1EDF92}" type="parTrans" cxnId="{B77A986E-21E9-44AF-B8FE-29D6BB550D3B}">
      <dgm:prSet/>
      <dgm:spPr/>
      <dgm:t>
        <a:bodyPr/>
        <a:lstStyle/>
        <a:p>
          <a:endParaRPr lang="en-US"/>
        </a:p>
      </dgm:t>
    </dgm:pt>
    <dgm:pt modelId="{B52789DA-1A94-42C6-A5B9-61BA5AA466BB}" type="sibTrans" cxnId="{B77A986E-21E9-44AF-B8FE-29D6BB550D3B}">
      <dgm:prSet/>
      <dgm:spPr/>
      <dgm:t>
        <a:bodyPr/>
        <a:lstStyle/>
        <a:p>
          <a:endParaRPr lang="en-US"/>
        </a:p>
      </dgm:t>
    </dgm:pt>
    <dgm:pt modelId="{F4DA665A-D5DF-45A3-9DAB-61164FD17FBB}" type="pres">
      <dgm:prSet presAssocID="{53EC8C67-99C6-43D7-A213-C70EAA21F9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6D7B43-4EFA-4784-ACE4-94E863816D9F}" type="pres">
      <dgm:prSet presAssocID="{49D44F01-99E6-44E8-93FE-9A0F14D6279D}" presName="linNode" presStyleCnt="0"/>
      <dgm:spPr/>
    </dgm:pt>
    <dgm:pt modelId="{8EBD1AC1-94E1-4465-9F8C-29BC308EE705}" type="pres">
      <dgm:prSet presAssocID="{49D44F01-99E6-44E8-93FE-9A0F14D6279D}" presName="parentShp" presStyleLbl="node1" presStyleIdx="0" presStyleCnt="2" custScaleX="85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C9366-8BB7-4EEC-A5FA-783DCA9DA95C}" type="pres">
      <dgm:prSet presAssocID="{49D44F01-99E6-44E8-93FE-9A0F14D6279D}" presName="childShp" presStyleLbl="bgAccFollowNode1" presStyleIdx="0" presStyleCnt="2" custScaleY="6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6A4E4-0F4C-4AF6-B2CB-B2AC8F54D22F}" type="pres">
      <dgm:prSet presAssocID="{1F6E9CCE-27BC-4C6B-8AD7-6E92AE31360F}" presName="spacing" presStyleCnt="0"/>
      <dgm:spPr/>
    </dgm:pt>
    <dgm:pt modelId="{A7F3016C-EAD3-42C8-8405-7DE5F68A855D}" type="pres">
      <dgm:prSet presAssocID="{DBE2DF37-2194-4E40-B97C-01DA5FE6DDD4}" presName="linNode" presStyleCnt="0"/>
      <dgm:spPr/>
    </dgm:pt>
    <dgm:pt modelId="{2FC45AC2-8571-44F0-8E61-55F93D1D6CC8}" type="pres">
      <dgm:prSet presAssocID="{DBE2DF37-2194-4E40-B97C-01DA5FE6DDD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DED8D-3BAA-48A8-91E6-8051D551E976}" type="pres">
      <dgm:prSet presAssocID="{DBE2DF37-2194-4E40-B97C-01DA5FE6DDD4}" presName="childShp" presStyleLbl="bgAccFollowNode1" presStyleIdx="1" presStyleCnt="2" custScaleX="136985" custScaleY="200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E78BDE-A59F-417C-8AD6-ABE88BB4087B}" srcId="{DBE2DF37-2194-4E40-B97C-01DA5FE6DDD4}" destId="{2401C61C-DB02-401B-BB89-0D43E5006889}" srcOrd="1" destOrd="0" parTransId="{E603DAEC-4C3D-4893-8D0B-3FA8491D1C0A}" sibTransId="{8E302D87-BE2A-4B4E-9E3C-8A6D4420F821}"/>
    <dgm:cxn modelId="{2B5CC9A8-33CD-4F53-9C73-EBDC0534E6A2}" type="presOf" srcId="{DBE2DF37-2194-4E40-B97C-01DA5FE6DDD4}" destId="{2FC45AC2-8571-44F0-8E61-55F93D1D6CC8}" srcOrd="0" destOrd="0" presId="urn:microsoft.com/office/officeart/2005/8/layout/vList6"/>
    <dgm:cxn modelId="{032AABD0-78B4-4A98-BD84-35FC5C09FDFC}" srcId="{49D44F01-99E6-44E8-93FE-9A0F14D6279D}" destId="{3F3424C6-50CE-47DE-8366-7990D230B508}" srcOrd="0" destOrd="0" parTransId="{F2091376-786C-4DF7-954D-2B4F1D3AB0CB}" sibTransId="{B9D85A12-7721-4C49-8497-594B8DAB802E}"/>
    <dgm:cxn modelId="{3ECE82F6-8979-4206-810C-25E5501E7684}" srcId="{DBE2DF37-2194-4E40-B97C-01DA5FE6DDD4}" destId="{8431054D-E80C-4DCA-B58B-867E59C5CE7C}" srcOrd="4" destOrd="0" parTransId="{A7236B43-6087-484D-8BCB-7406E3EEB539}" sibTransId="{632D025D-16F4-4B7F-AD66-B7B9875B05D9}"/>
    <dgm:cxn modelId="{CE8CF077-01F9-4311-A10C-B7FFD2905ECD}" type="presOf" srcId="{4CEBDBD0-F745-452E-9A82-1556AED66727}" destId="{7E2C9366-8BB7-4EEC-A5FA-783DCA9DA95C}" srcOrd="0" destOrd="1" presId="urn:microsoft.com/office/officeart/2005/8/layout/vList6"/>
    <dgm:cxn modelId="{2C3D7C9B-BCA8-42BB-B340-99895AB78C1B}" srcId="{53EC8C67-99C6-43D7-A213-C70EAA21F9DF}" destId="{DBE2DF37-2194-4E40-B97C-01DA5FE6DDD4}" srcOrd="1" destOrd="0" parTransId="{F8D01BD8-E187-4B90-B1F7-6DAA6E662886}" sibTransId="{C7915C3F-0635-4F99-A4D9-5D74133069DD}"/>
    <dgm:cxn modelId="{92B90E2C-1DF9-43F3-B371-160BD538831B}" type="presOf" srcId="{1A29DD16-E161-4F5C-90A8-5DA84764B056}" destId="{562DED8D-3BAA-48A8-91E6-8051D551E976}" srcOrd="0" destOrd="5" presId="urn:microsoft.com/office/officeart/2005/8/layout/vList6"/>
    <dgm:cxn modelId="{76230BC7-882B-4E84-BB52-80461FEC5A48}" type="presOf" srcId="{8431054D-E80C-4DCA-B58B-867E59C5CE7C}" destId="{562DED8D-3BAA-48A8-91E6-8051D551E976}" srcOrd="0" destOrd="4" presId="urn:microsoft.com/office/officeart/2005/8/layout/vList6"/>
    <dgm:cxn modelId="{B78288F8-B625-4D52-AE91-167A98EC6C48}" type="presOf" srcId="{49D44F01-99E6-44E8-93FE-9A0F14D6279D}" destId="{8EBD1AC1-94E1-4465-9F8C-29BC308EE705}" srcOrd="0" destOrd="0" presId="urn:microsoft.com/office/officeart/2005/8/layout/vList6"/>
    <dgm:cxn modelId="{84F413E1-0E6A-460E-B3C2-9F0C416A9BA0}" srcId="{49D44F01-99E6-44E8-93FE-9A0F14D6279D}" destId="{4CEBDBD0-F745-452E-9A82-1556AED66727}" srcOrd="1" destOrd="0" parTransId="{4854B1A0-23F5-4A39-8FF4-EE47DCF2D1DD}" sibTransId="{EB4E345C-EA65-4546-A36F-5F5CB338AD7D}"/>
    <dgm:cxn modelId="{241C6A98-BA0A-40E6-82B6-F8EA5537C9F3}" type="presOf" srcId="{3F3424C6-50CE-47DE-8366-7990D230B508}" destId="{7E2C9366-8BB7-4EEC-A5FA-783DCA9DA95C}" srcOrd="0" destOrd="0" presId="urn:microsoft.com/office/officeart/2005/8/layout/vList6"/>
    <dgm:cxn modelId="{CCCD8066-7D79-4CB7-8D67-60B23395611C}" type="presOf" srcId="{2BD8D766-C169-41F5-916F-A9DE6AA7D55B}" destId="{562DED8D-3BAA-48A8-91E6-8051D551E976}" srcOrd="0" destOrd="0" presId="urn:microsoft.com/office/officeart/2005/8/layout/vList6"/>
    <dgm:cxn modelId="{6B7E8E8F-B89B-4E04-A54B-8D2FBD743A23}" srcId="{DBE2DF37-2194-4E40-B97C-01DA5FE6DDD4}" destId="{AC31BEC7-364A-49E7-A8BB-EE39E4C8E07F}" srcOrd="2" destOrd="0" parTransId="{8A54157C-E63B-43C8-A2D1-85455D706552}" sibTransId="{385FE5E2-5AC2-4656-9ABE-97888BE91442}"/>
    <dgm:cxn modelId="{1E2A9A6A-419E-4FC3-87C8-70221EE75C8D}" srcId="{DBE2DF37-2194-4E40-B97C-01DA5FE6DDD4}" destId="{FB9BF394-437D-442F-8D74-0C00F591F6F9}" srcOrd="3" destOrd="0" parTransId="{E0FEAC3D-EF9D-4449-BBDF-572C32E802B2}" sibTransId="{8E73E49E-D704-4CD3-A13D-53D63E6C5D3F}"/>
    <dgm:cxn modelId="{0F0ADEFA-0CC1-4628-B0AB-9DAE31DE03BC}" srcId="{DBE2DF37-2194-4E40-B97C-01DA5FE6DDD4}" destId="{2BD8D766-C169-41F5-916F-A9DE6AA7D55B}" srcOrd="0" destOrd="0" parTransId="{D33D19DC-399D-44C7-8D18-E009C92D3BDE}" sibTransId="{3D8B0023-ECF4-496F-93C9-33E805DC7B6A}"/>
    <dgm:cxn modelId="{3387D340-4821-4F0C-8F1C-1EECC5CB8E07}" srcId="{53EC8C67-99C6-43D7-A213-C70EAA21F9DF}" destId="{49D44F01-99E6-44E8-93FE-9A0F14D6279D}" srcOrd="0" destOrd="0" parTransId="{684790C0-255E-4A60-993E-502844FD321F}" sibTransId="{1F6E9CCE-27BC-4C6B-8AD7-6E92AE31360F}"/>
    <dgm:cxn modelId="{B77A986E-21E9-44AF-B8FE-29D6BB550D3B}" srcId="{DBE2DF37-2194-4E40-B97C-01DA5FE6DDD4}" destId="{1A29DD16-E161-4F5C-90A8-5DA84764B056}" srcOrd="5" destOrd="0" parTransId="{7EFF48CB-5D16-42D3-BCDE-E4341D1EDF92}" sibTransId="{B52789DA-1A94-42C6-A5B9-61BA5AA466BB}"/>
    <dgm:cxn modelId="{C68788C1-0640-43F8-8A24-2D113441C670}" type="presOf" srcId="{2401C61C-DB02-401B-BB89-0D43E5006889}" destId="{562DED8D-3BAA-48A8-91E6-8051D551E976}" srcOrd="0" destOrd="1" presId="urn:microsoft.com/office/officeart/2005/8/layout/vList6"/>
    <dgm:cxn modelId="{8DAD44DF-3DB0-4DC4-905E-864DCD13BCAB}" type="presOf" srcId="{FB9BF394-437D-442F-8D74-0C00F591F6F9}" destId="{562DED8D-3BAA-48A8-91E6-8051D551E976}" srcOrd="0" destOrd="3" presId="urn:microsoft.com/office/officeart/2005/8/layout/vList6"/>
    <dgm:cxn modelId="{D15A617E-F0DE-48DE-A709-706154C8EFA6}" type="presOf" srcId="{AC31BEC7-364A-49E7-A8BB-EE39E4C8E07F}" destId="{562DED8D-3BAA-48A8-91E6-8051D551E976}" srcOrd="0" destOrd="2" presId="urn:microsoft.com/office/officeart/2005/8/layout/vList6"/>
    <dgm:cxn modelId="{D737E10C-9DB8-40CF-BAAF-9DC4EA6FF32E}" type="presOf" srcId="{53EC8C67-99C6-43D7-A213-C70EAA21F9DF}" destId="{F4DA665A-D5DF-45A3-9DAB-61164FD17FBB}" srcOrd="0" destOrd="0" presId="urn:microsoft.com/office/officeart/2005/8/layout/vList6"/>
    <dgm:cxn modelId="{3C3908EE-42C0-4187-8273-85F9ACE5F7F4}" type="presParOf" srcId="{F4DA665A-D5DF-45A3-9DAB-61164FD17FBB}" destId="{F16D7B43-4EFA-4784-ACE4-94E863816D9F}" srcOrd="0" destOrd="0" presId="urn:microsoft.com/office/officeart/2005/8/layout/vList6"/>
    <dgm:cxn modelId="{6F0A0814-3822-428A-AF22-2158EECD2885}" type="presParOf" srcId="{F16D7B43-4EFA-4784-ACE4-94E863816D9F}" destId="{8EBD1AC1-94E1-4465-9F8C-29BC308EE705}" srcOrd="0" destOrd="0" presId="urn:microsoft.com/office/officeart/2005/8/layout/vList6"/>
    <dgm:cxn modelId="{64230439-2553-4135-B90E-D0713B204A03}" type="presParOf" srcId="{F16D7B43-4EFA-4784-ACE4-94E863816D9F}" destId="{7E2C9366-8BB7-4EEC-A5FA-783DCA9DA95C}" srcOrd="1" destOrd="0" presId="urn:microsoft.com/office/officeart/2005/8/layout/vList6"/>
    <dgm:cxn modelId="{2E5A6D75-0396-450F-95CA-236A24506EC9}" type="presParOf" srcId="{F4DA665A-D5DF-45A3-9DAB-61164FD17FBB}" destId="{43F6A4E4-0F4C-4AF6-B2CB-B2AC8F54D22F}" srcOrd="1" destOrd="0" presId="urn:microsoft.com/office/officeart/2005/8/layout/vList6"/>
    <dgm:cxn modelId="{C0AC5364-E29E-444F-8FCB-767C1EB6ABEE}" type="presParOf" srcId="{F4DA665A-D5DF-45A3-9DAB-61164FD17FBB}" destId="{A7F3016C-EAD3-42C8-8405-7DE5F68A855D}" srcOrd="2" destOrd="0" presId="urn:microsoft.com/office/officeart/2005/8/layout/vList6"/>
    <dgm:cxn modelId="{3945222E-D08D-4979-BAD4-5859B80C0737}" type="presParOf" srcId="{A7F3016C-EAD3-42C8-8405-7DE5F68A855D}" destId="{2FC45AC2-8571-44F0-8E61-55F93D1D6CC8}" srcOrd="0" destOrd="0" presId="urn:microsoft.com/office/officeart/2005/8/layout/vList6"/>
    <dgm:cxn modelId="{D1E6D226-0D9A-4B0D-A72C-7A51C1C7D132}" type="presParOf" srcId="{A7F3016C-EAD3-42C8-8405-7DE5F68A855D}" destId="{562DED8D-3BAA-48A8-91E6-8051D551E9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1EAF0-A578-40A3-9D8A-D1216F3F5F05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D64ED-62F7-4BC1-B2CF-81033E5BB21A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Court processes</a:t>
          </a:r>
          <a:endParaRPr lang="en-US" sz="2400" b="1" dirty="0">
            <a:latin typeface="+mj-lt"/>
          </a:endParaRPr>
        </a:p>
      </dgm:t>
    </dgm:pt>
    <dgm:pt modelId="{1D1CC11E-22B4-469D-8566-3333426263FC}" type="parTrans" cxnId="{5BFB3CD5-F702-4489-A2B2-8E0E94641813}">
      <dgm:prSet/>
      <dgm:spPr/>
      <dgm:t>
        <a:bodyPr/>
        <a:lstStyle/>
        <a:p>
          <a:endParaRPr lang="en-US"/>
        </a:p>
      </dgm:t>
    </dgm:pt>
    <dgm:pt modelId="{0D584D5A-A05D-4670-8270-C6237899757B}" type="sibTrans" cxnId="{5BFB3CD5-F702-4489-A2B2-8E0E94641813}">
      <dgm:prSet/>
      <dgm:spPr/>
      <dgm:t>
        <a:bodyPr/>
        <a:lstStyle/>
        <a:p>
          <a:endParaRPr lang="en-US"/>
        </a:p>
      </dgm:t>
    </dgm:pt>
    <dgm:pt modelId="{AE442CA6-172D-446E-9C84-8D78CFCE43DC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C00000"/>
              </a:solidFill>
              <a:latin typeface="+mj-lt"/>
            </a:rPr>
            <a:t>Reform court processes 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E4638C0D-FCBA-44F4-AD92-28E9CF115698}" type="parTrans" cxnId="{37EFE49E-7D7B-44C0-939C-7AA38B22F039}">
      <dgm:prSet/>
      <dgm:spPr/>
      <dgm:t>
        <a:bodyPr/>
        <a:lstStyle/>
        <a:p>
          <a:endParaRPr lang="en-US"/>
        </a:p>
      </dgm:t>
    </dgm:pt>
    <dgm:pt modelId="{9AABFC80-52EC-46CF-92FF-032BD443118D}" type="sibTrans" cxnId="{37EFE49E-7D7B-44C0-939C-7AA38B22F039}">
      <dgm:prSet/>
      <dgm:spPr/>
      <dgm:t>
        <a:bodyPr/>
        <a:lstStyle/>
        <a:p>
          <a:endParaRPr lang="en-US"/>
        </a:p>
      </dgm:t>
    </dgm:pt>
    <dgm:pt modelId="{F524529A-EFD4-4088-9D4D-F33C4BCD0101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Expedited process – speed + access (including cost)</a:t>
          </a:r>
          <a:endParaRPr lang="en-US" sz="2400" dirty="0">
            <a:latin typeface="+mj-lt"/>
          </a:endParaRPr>
        </a:p>
      </dgm:t>
    </dgm:pt>
    <dgm:pt modelId="{199A7F3B-BA6D-4D2B-8B78-C985023DC19F}" type="parTrans" cxnId="{A77EB201-BA6F-4683-972F-2BE37A5B0781}">
      <dgm:prSet/>
      <dgm:spPr/>
      <dgm:t>
        <a:bodyPr/>
        <a:lstStyle/>
        <a:p>
          <a:endParaRPr lang="en-US"/>
        </a:p>
      </dgm:t>
    </dgm:pt>
    <dgm:pt modelId="{6552FC9D-83C4-4764-A209-9185FD375723}" type="sibTrans" cxnId="{A77EB201-BA6F-4683-972F-2BE37A5B0781}">
      <dgm:prSet/>
      <dgm:spPr/>
      <dgm:t>
        <a:bodyPr/>
        <a:lstStyle/>
        <a:p>
          <a:endParaRPr lang="en-US"/>
        </a:p>
      </dgm:t>
    </dgm:pt>
    <dgm:pt modelId="{11A3A23F-7E38-4036-98FA-7834915353FE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Tribunal system </a:t>
          </a:r>
          <a:endParaRPr lang="en-US" sz="2400" b="1" dirty="0">
            <a:latin typeface="+mj-lt"/>
          </a:endParaRPr>
        </a:p>
      </dgm:t>
    </dgm:pt>
    <dgm:pt modelId="{57D66B39-6F0D-44DF-8156-BDF01C4334EF}" type="parTrans" cxnId="{566A4453-809C-4A84-93C9-21123A7D3F5F}">
      <dgm:prSet/>
      <dgm:spPr/>
      <dgm:t>
        <a:bodyPr/>
        <a:lstStyle/>
        <a:p>
          <a:endParaRPr lang="en-US"/>
        </a:p>
      </dgm:t>
    </dgm:pt>
    <dgm:pt modelId="{60CC1C31-5F45-4DAD-8EB3-10BDB59EFC0B}" type="sibTrans" cxnId="{566A4453-809C-4A84-93C9-21123A7D3F5F}">
      <dgm:prSet/>
      <dgm:spPr/>
      <dgm:t>
        <a:bodyPr/>
        <a:lstStyle/>
        <a:p>
          <a:endParaRPr lang="en-US"/>
        </a:p>
      </dgm:t>
    </dgm:pt>
    <dgm:pt modelId="{E35A2CE7-D9C5-4930-8EA5-05A3D9376C9C}">
      <dgm:prSet phldrT="[Text]" custT="1"/>
      <dgm:spPr/>
      <dgm:t>
        <a:bodyPr/>
        <a:lstStyle/>
        <a:p>
          <a:r>
            <a:rPr lang="en-US" sz="1600" dirty="0" smtClean="0"/>
            <a:t> </a:t>
          </a:r>
          <a:r>
            <a:rPr lang="en-US" sz="2400" b="1" dirty="0" smtClean="0">
              <a:solidFill>
                <a:srgbClr val="C00000"/>
              </a:solidFill>
              <a:latin typeface="+mj-lt"/>
            </a:rPr>
            <a:t>Investigate the possibility  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0AE16A50-2B40-45D8-B6D5-D1CACAFB8108}" type="parTrans" cxnId="{9A456CE1-7DB1-465E-8AAE-9C35F039FD04}">
      <dgm:prSet/>
      <dgm:spPr/>
      <dgm:t>
        <a:bodyPr/>
        <a:lstStyle/>
        <a:p>
          <a:endParaRPr lang="en-US"/>
        </a:p>
      </dgm:t>
    </dgm:pt>
    <dgm:pt modelId="{8881728D-B42F-4229-943B-14E3BE08E66F}" type="sibTrans" cxnId="{9A456CE1-7DB1-465E-8AAE-9C35F039FD04}">
      <dgm:prSet/>
      <dgm:spPr/>
      <dgm:t>
        <a:bodyPr/>
        <a:lstStyle/>
        <a:p>
          <a:endParaRPr lang="en-US"/>
        </a:p>
      </dgm:t>
    </dgm:pt>
    <dgm:pt modelId="{14A490A6-F809-4C85-8BC6-91B635425DD0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Low value claims </a:t>
          </a:r>
          <a:endParaRPr lang="en-US" sz="2400" dirty="0">
            <a:latin typeface="+mj-lt"/>
          </a:endParaRPr>
        </a:p>
      </dgm:t>
    </dgm:pt>
    <dgm:pt modelId="{F38C2280-F9AD-4DB9-BED7-F5237D4FCD2E}" type="parTrans" cxnId="{055DB934-0EBD-4E52-9A26-E332C22C2260}">
      <dgm:prSet/>
      <dgm:spPr/>
      <dgm:t>
        <a:bodyPr/>
        <a:lstStyle/>
        <a:p>
          <a:endParaRPr lang="en-US"/>
        </a:p>
      </dgm:t>
    </dgm:pt>
    <dgm:pt modelId="{23F3DE05-92EA-4A9A-BD97-BD2411302E61}" type="sibTrans" cxnId="{055DB934-0EBD-4E52-9A26-E332C22C2260}">
      <dgm:prSet/>
      <dgm:spPr/>
      <dgm:t>
        <a:bodyPr/>
        <a:lstStyle/>
        <a:p>
          <a:endParaRPr lang="en-US"/>
        </a:p>
      </dgm:t>
    </dgm:pt>
    <dgm:pt modelId="{7F113C09-4ECF-4673-A2A1-7879E3A8C98A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Redress for suppliers </a:t>
          </a:r>
          <a:endParaRPr lang="en-US" sz="2400" b="1" dirty="0">
            <a:latin typeface="+mj-lt"/>
          </a:endParaRPr>
        </a:p>
      </dgm:t>
    </dgm:pt>
    <dgm:pt modelId="{E02E5263-5A78-4D43-918F-B521E9B8EA4D}" type="parTrans" cxnId="{7E1969A0-A8BA-4717-AEF3-9B22A9BF14E4}">
      <dgm:prSet/>
      <dgm:spPr/>
      <dgm:t>
        <a:bodyPr/>
        <a:lstStyle/>
        <a:p>
          <a:endParaRPr lang="en-US"/>
        </a:p>
      </dgm:t>
    </dgm:pt>
    <dgm:pt modelId="{653A0AED-C3D4-4FA5-980E-44FE8071339B}" type="sibTrans" cxnId="{7E1969A0-A8BA-4717-AEF3-9B22A9BF14E4}">
      <dgm:prSet/>
      <dgm:spPr/>
      <dgm:t>
        <a:bodyPr/>
        <a:lstStyle/>
        <a:p>
          <a:endParaRPr lang="en-US"/>
        </a:p>
      </dgm:t>
    </dgm:pt>
    <dgm:pt modelId="{13BAF97D-13D2-4B73-B52D-059A3AE4792E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C00000"/>
              </a:solidFill>
              <a:latin typeface="+mj-lt"/>
            </a:rPr>
            <a:t>Primacy of pre-contractual measures 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8A6649A7-FAED-4E71-B320-73DCF4D44DFA}" type="parTrans" cxnId="{A88A6A01-5B53-40E4-B35A-BF05CFD5FD1F}">
      <dgm:prSet/>
      <dgm:spPr/>
      <dgm:t>
        <a:bodyPr/>
        <a:lstStyle/>
        <a:p>
          <a:endParaRPr lang="en-US"/>
        </a:p>
      </dgm:t>
    </dgm:pt>
    <dgm:pt modelId="{C975B1CF-7967-4DDA-A26D-74DFE6345428}" type="sibTrans" cxnId="{A88A6A01-5B53-40E4-B35A-BF05CFD5FD1F}">
      <dgm:prSet/>
      <dgm:spPr/>
      <dgm:t>
        <a:bodyPr/>
        <a:lstStyle/>
        <a:p>
          <a:endParaRPr lang="en-US"/>
        </a:p>
      </dgm:t>
    </dgm:pt>
    <dgm:pt modelId="{E55FDC65-EC62-495F-BD74-24569AC5E803}">
      <dgm:prSet phldrT="[Text]"/>
      <dgm:spPr/>
      <dgm:t>
        <a:bodyPr/>
        <a:lstStyle/>
        <a:p>
          <a:endParaRPr lang="en-US" sz="1200" dirty="0"/>
        </a:p>
      </dgm:t>
    </dgm:pt>
    <dgm:pt modelId="{42815616-DCBB-41A2-A77D-A9CED1B00241}" type="parTrans" cxnId="{54EABD9B-4DFE-422A-B304-8C5C4BFAE9C4}">
      <dgm:prSet/>
      <dgm:spPr/>
      <dgm:t>
        <a:bodyPr/>
        <a:lstStyle/>
        <a:p>
          <a:endParaRPr lang="en-US"/>
        </a:p>
      </dgm:t>
    </dgm:pt>
    <dgm:pt modelId="{31676FC4-F3D0-4BB7-8B03-FD9E23CDE36C}" type="sibTrans" cxnId="{54EABD9B-4DFE-422A-B304-8C5C4BFAE9C4}">
      <dgm:prSet/>
      <dgm:spPr/>
      <dgm:t>
        <a:bodyPr/>
        <a:lstStyle/>
        <a:p>
          <a:endParaRPr lang="en-US"/>
        </a:p>
      </dgm:t>
    </dgm:pt>
    <dgm:pt modelId="{B411A168-F935-457B-BFEA-600DED7B330D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Wider use should the proposed Court reforms not deliver the require benefits!</a:t>
          </a:r>
          <a:endParaRPr lang="en-US" sz="2400" dirty="0">
            <a:latin typeface="+mj-lt"/>
          </a:endParaRPr>
        </a:p>
      </dgm:t>
    </dgm:pt>
    <dgm:pt modelId="{E3359E0C-3D9E-48BD-A9C5-2913A5715E38}" type="parTrans" cxnId="{D70968C7-3A84-4C17-A642-F2544B538132}">
      <dgm:prSet/>
      <dgm:spPr/>
      <dgm:t>
        <a:bodyPr/>
        <a:lstStyle/>
        <a:p>
          <a:endParaRPr lang="en-US"/>
        </a:p>
      </dgm:t>
    </dgm:pt>
    <dgm:pt modelId="{E17452FF-8C76-4DDC-B6E9-83912EDFFC0D}" type="sibTrans" cxnId="{D70968C7-3A84-4C17-A642-F2544B538132}">
      <dgm:prSet/>
      <dgm:spPr/>
      <dgm:t>
        <a:bodyPr/>
        <a:lstStyle/>
        <a:p>
          <a:endParaRPr lang="en-US"/>
        </a:p>
      </dgm:t>
    </dgm:pt>
    <dgm:pt modelId="{0F7C420E-690B-445E-87E8-16513CD57AD9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Ongoing procurements </a:t>
          </a:r>
          <a:endParaRPr lang="en-US" sz="2400" dirty="0">
            <a:latin typeface="+mj-lt"/>
          </a:endParaRPr>
        </a:p>
      </dgm:t>
    </dgm:pt>
    <dgm:pt modelId="{5D834941-6E41-42A0-A666-AAB211DA8268}" type="parTrans" cxnId="{EDF5D57A-9B54-4FFC-B396-1FF3CA074835}">
      <dgm:prSet/>
      <dgm:spPr/>
      <dgm:t>
        <a:bodyPr/>
        <a:lstStyle/>
        <a:p>
          <a:endParaRPr lang="en-US"/>
        </a:p>
      </dgm:t>
    </dgm:pt>
    <dgm:pt modelId="{166F69D5-36BF-4896-AEC6-89FB3BB06834}" type="sibTrans" cxnId="{EDF5D57A-9B54-4FFC-B396-1FF3CA074835}">
      <dgm:prSet/>
      <dgm:spPr/>
      <dgm:t>
        <a:bodyPr/>
        <a:lstStyle/>
        <a:p>
          <a:endParaRPr lang="en-US"/>
        </a:p>
      </dgm:t>
    </dgm:pt>
    <dgm:pt modelId="{E7874D91-2F79-4F4D-8B31-B0D6D0B59B99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Tailored fast track system</a:t>
          </a:r>
          <a:endParaRPr lang="en-US" sz="2400" dirty="0">
            <a:latin typeface="+mj-lt"/>
          </a:endParaRPr>
        </a:p>
      </dgm:t>
    </dgm:pt>
    <dgm:pt modelId="{185FBF7D-20B7-44FD-B53E-6E02BDF483E5}" type="parTrans" cxnId="{7AA87C84-09B3-47CA-A63A-C90B6CE98907}">
      <dgm:prSet/>
      <dgm:spPr/>
      <dgm:t>
        <a:bodyPr/>
        <a:lstStyle/>
        <a:p>
          <a:endParaRPr lang="en-US"/>
        </a:p>
      </dgm:t>
    </dgm:pt>
    <dgm:pt modelId="{31B0F2F7-A3FD-4DDD-A460-D85450B06A8B}" type="sibTrans" cxnId="{7AA87C84-09B3-47CA-A63A-C90B6CE98907}">
      <dgm:prSet/>
      <dgm:spPr/>
      <dgm:t>
        <a:bodyPr/>
        <a:lstStyle/>
        <a:p>
          <a:endParaRPr lang="en-US"/>
        </a:p>
      </dgm:t>
    </dgm:pt>
    <dgm:pt modelId="{B792BC3C-89E6-47BF-91E5-9D9419061B98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New Civil Procedural Rules </a:t>
          </a:r>
          <a:endParaRPr lang="en-US" sz="2400" dirty="0">
            <a:latin typeface="+mj-lt"/>
          </a:endParaRPr>
        </a:p>
      </dgm:t>
    </dgm:pt>
    <dgm:pt modelId="{62941C46-A24A-4060-A968-7DAC00CFB5A1}" type="parTrans" cxnId="{BF643405-6FB3-4C46-BB2D-59ACE817F0B4}">
      <dgm:prSet/>
      <dgm:spPr/>
      <dgm:t>
        <a:bodyPr/>
        <a:lstStyle/>
        <a:p>
          <a:endParaRPr lang="en-US"/>
        </a:p>
      </dgm:t>
    </dgm:pt>
    <dgm:pt modelId="{D8A4BAAF-5CD2-4985-91A9-752E9AD74060}" type="sibTrans" cxnId="{BF643405-6FB3-4C46-BB2D-59ACE817F0B4}">
      <dgm:prSet/>
      <dgm:spPr/>
      <dgm:t>
        <a:bodyPr/>
        <a:lstStyle/>
        <a:p>
          <a:endParaRPr lang="en-US"/>
        </a:p>
      </dgm:t>
    </dgm:pt>
    <dgm:pt modelId="{B4FD0AEC-DAB5-4F7B-807A-6024955CFD38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Use of written pleadings </a:t>
          </a:r>
          <a:endParaRPr lang="en-US" sz="2400" dirty="0">
            <a:latin typeface="+mj-lt"/>
          </a:endParaRPr>
        </a:p>
      </dgm:t>
    </dgm:pt>
    <dgm:pt modelId="{46B4CFC3-EC2D-492E-8E2A-DA8180F40A99}" type="parTrans" cxnId="{13DA9C04-648D-4637-9348-962B0BC5C83D}">
      <dgm:prSet/>
      <dgm:spPr/>
      <dgm:t>
        <a:bodyPr/>
        <a:lstStyle/>
        <a:p>
          <a:endParaRPr lang="en-US"/>
        </a:p>
      </dgm:t>
    </dgm:pt>
    <dgm:pt modelId="{05700370-8D53-4AEA-9909-F32BE2CF6825}" type="sibTrans" cxnId="{13DA9C04-648D-4637-9348-962B0BC5C83D}">
      <dgm:prSet/>
      <dgm:spPr/>
      <dgm:t>
        <a:bodyPr/>
        <a:lstStyle/>
        <a:p>
          <a:endParaRPr lang="en-US"/>
        </a:p>
      </dgm:t>
    </dgm:pt>
    <dgm:pt modelId="{EAE69DDB-D06E-4D4E-8C1B-E02704C97CCF}" type="pres">
      <dgm:prSet presAssocID="{D691EAF0-A578-40A3-9D8A-D1216F3F5F0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F0C820-B937-4407-92AA-D5D07B19E532}" type="pres">
      <dgm:prSet presAssocID="{298D64ED-62F7-4BC1-B2CF-81033E5BB21A}" presName="composite" presStyleCnt="0"/>
      <dgm:spPr/>
    </dgm:pt>
    <dgm:pt modelId="{3350C70C-8CEB-44AA-808F-A68E17792622}" type="pres">
      <dgm:prSet presAssocID="{298D64ED-62F7-4BC1-B2CF-81033E5BB21A}" presName="FirstChild" presStyleLbl="revTx" presStyleIdx="0" presStyleCnt="5" custScaleX="86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887FE-1ACA-42F3-B46D-BCC9B4EDFCF1}" type="pres">
      <dgm:prSet presAssocID="{298D64ED-62F7-4BC1-B2CF-81033E5BB21A}" presName="Parent" presStyleLbl="alignNode1" presStyleIdx="0" presStyleCnt="3" custScaleX="13966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71109-CF45-423F-BB52-991B0F995EC9}" type="pres">
      <dgm:prSet presAssocID="{298D64ED-62F7-4BC1-B2CF-81033E5BB21A}" presName="Accent" presStyleLbl="parChTrans1D1" presStyleIdx="0" presStyleCnt="3"/>
      <dgm:spPr/>
    </dgm:pt>
    <dgm:pt modelId="{48792F36-5DCB-42D7-82F7-40A7BF6A91BD}" type="pres">
      <dgm:prSet presAssocID="{298D64ED-62F7-4BC1-B2CF-81033E5BB21A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36734-EF3D-4C80-96E0-57745E103117}" type="pres">
      <dgm:prSet presAssocID="{0D584D5A-A05D-4670-8270-C6237899757B}" presName="sibTrans" presStyleCnt="0"/>
      <dgm:spPr/>
    </dgm:pt>
    <dgm:pt modelId="{C21B69FC-E248-4DF3-A53F-2EB496374805}" type="pres">
      <dgm:prSet presAssocID="{11A3A23F-7E38-4036-98FA-7834915353FE}" presName="composite" presStyleCnt="0"/>
      <dgm:spPr/>
    </dgm:pt>
    <dgm:pt modelId="{2C19E69D-27A7-4AA2-B09D-4562F2531875}" type="pres">
      <dgm:prSet presAssocID="{11A3A23F-7E38-4036-98FA-7834915353FE}" presName="FirstChild" presStyleLbl="revTx" presStyleIdx="2" presStyleCnt="5" custScaleX="7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A1E86-397A-43D8-9752-32309FFE9032}" type="pres">
      <dgm:prSet presAssocID="{11A3A23F-7E38-4036-98FA-7834915353FE}" presName="Parent" presStyleLbl="alignNode1" presStyleIdx="1" presStyleCnt="3" custScaleX="14654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9D4AF-6076-4FD1-BBCE-8F183A5C6896}" type="pres">
      <dgm:prSet presAssocID="{11A3A23F-7E38-4036-98FA-7834915353FE}" presName="Accent" presStyleLbl="parChTrans1D1" presStyleIdx="1" presStyleCnt="3"/>
      <dgm:spPr/>
    </dgm:pt>
    <dgm:pt modelId="{B16B2EB1-4765-4C7A-A6A9-3D768766136A}" type="pres">
      <dgm:prSet presAssocID="{11A3A23F-7E38-4036-98FA-7834915353FE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2FDB5-EEE0-4B61-B75A-748ECA37B923}" type="pres">
      <dgm:prSet presAssocID="{60CC1C31-5F45-4DAD-8EB3-10BDB59EFC0B}" presName="sibTrans" presStyleCnt="0"/>
      <dgm:spPr/>
    </dgm:pt>
    <dgm:pt modelId="{DA9A8651-B84F-4CFE-8F81-E7B8F705C72E}" type="pres">
      <dgm:prSet presAssocID="{7F113C09-4ECF-4673-A2A1-7879E3A8C98A}" presName="composite" presStyleCnt="0"/>
      <dgm:spPr/>
    </dgm:pt>
    <dgm:pt modelId="{05F8FDD3-CB9D-4372-8DE6-23A809AE7A33}" type="pres">
      <dgm:prSet presAssocID="{7F113C09-4ECF-4673-A2A1-7879E3A8C98A}" presName="FirstChild" presStyleLbl="revTx" presStyleIdx="4" presStyleCnt="5" custScaleX="65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C66D5-B9F3-4089-ABB8-89966BC71E84}" type="pres">
      <dgm:prSet presAssocID="{7F113C09-4ECF-4673-A2A1-7879E3A8C98A}" presName="Parent" presStyleLbl="alignNode1" presStyleIdx="2" presStyleCnt="3" custScaleX="17405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7E096-A46E-4A70-B29F-4071C1B6322D}" type="pres">
      <dgm:prSet presAssocID="{7F113C09-4ECF-4673-A2A1-7879E3A8C98A}" presName="Accent" presStyleLbl="parChTrans1D1" presStyleIdx="2" presStyleCnt="3"/>
      <dgm:spPr/>
    </dgm:pt>
  </dgm:ptLst>
  <dgm:cxnLst>
    <dgm:cxn modelId="{A77EB201-BA6F-4683-972F-2BE37A5B0781}" srcId="{298D64ED-62F7-4BC1-B2CF-81033E5BB21A}" destId="{F524529A-EFD4-4088-9D4D-F33C4BCD0101}" srcOrd="1" destOrd="0" parTransId="{199A7F3B-BA6D-4D2B-8B78-C985023DC19F}" sibTransId="{6552FC9D-83C4-4764-A209-9185FD375723}"/>
    <dgm:cxn modelId="{F54D9C03-7576-4872-B369-CAC31C06CFA4}" type="presOf" srcId="{298D64ED-62F7-4BC1-B2CF-81033E5BB21A}" destId="{CDD887FE-1ACA-42F3-B46D-BCC9B4EDFCF1}" srcOrd="0" destOrd="0" presId="urn:microsoft.com/office/officeart/2011/layout/TabList"/>
    <dgm:cxn modelId="{00BC0360-0F7E-4F1F-9A59-346B5A1366B5}" type="presOf" srcId="{AE442CA6-172D-446E-9C84-8D78CFCE43DC}" destId="{3350C70C-8CEB-44AA-808F-A68E17792622}" srcOrd="0" destOrd="0" presId="urn:microsoft.com/office/officeart/2011/layout/TabList"/>
    <dgm:cxn modelId="{783DDAA9-5337-4435-8F62-97F33B6DC068}" type="presOf" srcId="{B4FD0AEC-DAB5-4F7B-807A-6024955CFD38}" destId="{48792F36-5DCB-42D7-82F7-40A7BF6A91BD}" srcOrd="0" destOrd="2" presId="urn:microsoft.com/office/officeart/2011/layout/TabList"/>
    <dgm:cxn modelId="{5D1C8586-9A94-4AF1-89BC-EA4B34977788}" type="presOf" srcId="{B792BC3C-89E6-47BF-91E5-9D9419061B98}" destId="{48792F36-5DCB-42D7-82F7-40A7BF6A91BD}" srcOrd="0" destOrd="3" presId="urn:microsoft.com/office/officeart/2011/layout/TabList"/>
    <dgm:cxn modelId="{7E1969A0-A8BA-4717-AEF3-9B22A9BF14E4}" srcId="{D691EAF0-A578-40A3-9D8A-D1216F3F5F05}" destId="{7F113C09-4ECF-4673-A2A1-7879E3A8C98A}" srcOrd="2" destOrd="0" parTransId="{E02E5263-5A78-4D43-918F-B521E9B8EA4D}" sibTransId="{653A0AED-C3D4-4FA5-980E-44FE8071339B}"/>
    <dgm:cxn modelId="{D3289DA3-C85E-45EB-B922-9F59887FED16}" type="presOf" srcId="{E7874D91-2F79-4F4D-8B31-B0D6D0B59B99}" destId="{48792F36-5DCB-42D7-82F7-40A7BF6A91BD}" srcOrd="0" destOrd="1" presId="urn:microsoft.com/office/officeart/2011/layout/TabList"/>
    <dgm:cxn modelId="{37EFE49E-7D7B-44C0-939C-7AA38B22F039}" srcId="{298D64ED-62F7-4BC1-B2CF-81033E5BB21A}" destId="{AE442CA6-172D-446E-9C84-8D78CFCE43DC}" srcOrd="0" destOrd="0" parTransId="{E4638C0D-FCBA-44F4-AD92-28E9CF115698}" sibTransId="{9AABFC80-52EC-46CF-92FF-032BD443118D}"/>
    <dgm:cxn modelId="{16997542-F591-45BD-9992-7F81AD6E14A2}" type="presOf" srcId="{14A490A6-F809-4C85-8BC6-91B635425DD0}" destId="{B16B2EB1-4765-4C7A-A6A9-3D768766136A}" srcOrd="0" destOrd="0" presId="urn:microsoft.com/office/officeart/2011/layout/TabList"/>
    <dgm:cxn modelId="{055DB934-0EBD-4E52-9A26-E332C22C2260}" srcId="{11A3A23F-7E38-4036-98FA-7834915353FE}" destId="{14A490A6-F809-4C85-8BC6-91B635425DD0}" srcOrd="1" destOrd="0" parTransId="{F38C2280-F9AD-4DB9-BED7-F5237D4FCD2E}" sibTransId="{23F3DE05-92EA-4A9A-BD97-BD2411302E61}"/>
    <dgm:cxn modelId="{EDF5D57A-9B54-4FFC-B396-1FF3CA074835}" srcId="{11A3A23F-7E38-4036-98FA-7834915353FE}" destId="{0F7C420E-690B-445E-87E8-16513CD57AD9}" srcOrd="2" destOrd="0" parTransId="{5D834941-6E41-42A0-A666-AAB211DA8268}" sibTransId="{166F69D5-36BF-4896-AEC6-89FB3BB06834}"/>
    <dgm:cxn modelId="{A88A6A01-5B53-40E4-B35A-BF05CFD5FD1F}" srcId="{7F113C09-4ECF-4673-A2A1-7879E3A8C98A}" destId="{13BAF97D-13D2-4B73-B52D-059A3AE4792E}" srcOrd="0" destOrd="0" parTransId="{8A6649A7-FAED-4E71-B320-73DCF4D44DFA}" sibTransId="{C975B1CF-7967-4DDA-A26D-74DFE6345428}"/>
    <dgm:cxn modelId="{13DA9C04-648D-4637-9348-962B0BC5C83D}" srcId="{F524529A-EFD4-4088-9D4D-F33C4BCD0101}" destId="{B4FD0AEC-DAB5-4F7B-807A-6024955CFD38}" srcOrd="1" destOrd="0" parTransId="{46B4CFC3-EC2D-492E-8E2A-DA8180F40A99}" sibTransId="{05700370-8D53-4AEA-9909-F32BE2CF6825}"/>
    <dgm:cxn modelId="{BC7318C4-645E-490A-9785-78718E6AA945}" type="presOf" srcId="{B411A168-F935-457B-BFEA-600DED7B330D}" destId="{B16B2EB1-4765-4C7A-A6A9-3D768766136A}" srcOrd="0" destOrd="2" presId="urn:microsoft.com/office/officeart/2011/layout/TabList"/>
    <dgm:cxn modelId="{930B348C-202D-4676-A196-28C6BC6184C4}" type="presOf" srcId="{0F7C420E-690B-445E-87E8-16513CD57AD9}" destId="{B16B2EB1-4765-4C7A-A6A9-3D768766136A}" srcOrd="0" destOrd="1" presId="urn:microsoft.com/office/officeart/2011/layout/TabList"/>
    <dgm:cxn modelId="{566A4453-809C-4A84-93C9-21123A7D3F5F}" srcId="{D691EAF0-A578-40A3-9D8A-D1216F3F5F05}" destId="{11A3A23F-7E38-4036-98FA-7834915353FE}" srcOrd="1" destOrd="0" parTransId="{57D66B39-6F0D-44DF-8156-BDF01C4334EF}" sibTransId="{60CC1C31-5F45-4DAD-8EB3-10BDB59EFC0B}"/>
    <dgm:cxn modelId="{8B57501F-83C3-481D-83AD-8926D3ABBDA5}" type="presOf" srcId="{7F113C09-4ECF-4673-A2A1-7879E3A8C98A}" destId="{F82C66D5-B9F3-4089-ABB8-89966BC71E84}" srcOrd="0" destOrd="0" presId="urn:microsoft.com/office/officeart/2011/layout/TabList"/>
    <dgm:cxn modelId="{D70968C7-3A84-4C17-A642-F2544B538132}" srcId="{11A3A23F-7E38-4036-98FA-7834915353FE}" destId="{B411A168-F935-457B-BFEA-600DED7B330D}" srcOrd="3" destOrd="0" parTransId="{E3359E0C-3D9E-48BD-A9C5-2913A5715E38}" sibTransId="{E17452FF-8C76-4DDC-B6E9-83912EDFFC0D}"/>
    <dgm:cxn modelId="{7AA87C84-09B3-47CA-A63A-C90B6CE98907}" srcId="{F524529A-EFD4-4088-9D4D-F33C4BCD0101}" destId="{E7874D91-2F79-4F4D-8B31-B0D6D0B59B99}" srcOrd="0" destOrd="0" parTransId="{185FBF7D-20B7-44FD-B53E-6E02BDF483E5}" sibTransId="{31B0F2F7-A3FD-4DDD-A460-D85450B06A8B}"/>
    <dgm:cxn modelId="{63519B3F-CCBA-49E6-A908-9BD24D4311DE}" type="presOf" srcId="{E35A2CE7-D9C5-4930-8EA5-05A3D9376C9C}" destId="{2C19E69D-27A7-4AA2-B09D-4562F2531875}" srcOrd="0" destOrd="0" presId="urn:microsoft.com/office/officeart/2011/layout/TabList"/>
    <dgm:cxn modelId="{BF643405-6FB3-4C46-BB2D-59ACE817F0B4}" srcId="{F524529A-EFD4-4088-9D4D-F33C4BCD0101}" destId="{B792BC3C-89E6-47BF-91E5-9D9419061B98}" srcOrd="2" destOrd="0" parTransId="{62941C46-A24A-4060-A968-7DAC00CFB5A1}" sibTransId="{D8A4BAAF-5CD2-4985-91A9-752E9AD74060}"/>
    <dgm:cxn modelId="{287BBAED-2E11-4DAA-994E-8862C54A6E77}" type="presOf" srcId="{11A3A23F-7E38-4036-98FA-7834915353FE}" destId="{0BEA1E86-397A-43D8-9752-32309FFE9032}" srcOrd="0" destOrd="0" presId="urn:microsoft.com/office/officeart/2011/layout/TabList"/>
    <dgm:cxn modelId="{3518EB99-3F3C-451E-88CC-6EB791377236}" type="presOf" srcId="{F524529A-EFD4-4088-9D4D-F33C4BCD0101}" destId="{48792F36-5DCB-42D7-82F7-40A7BF6A91BD}" srcOrd="0" destOrd="0" presId="urn:microsoft.com/office/officeart/2011/layout/TabList"/>
    <dgm:cxn modelId="{8F9F6EA4-EFE5-4316-8FBB-65641690E97D}" type="presOf" srcId="{13BAF97D-13D2-4B73-B52D-059A3AE4792E}" destId="{05F8FDD3-CB9D-4372-8DE6-23A809AE7A33}" srcOrd="0" destOrd="0" presId="urn:microsoft.com/office/officeart/2011/layout/TabList"/>
    <dgm:cxn modelId="{5D3D6F8F-5EEB-49D1-8CBB-06C42F357A60}" type="presOf" srcId="{E55FDC65-EC62-495F-BD74-24569AC5E803}" destId="{B16B2EB1-4765-4C7A-A6A9-3D768766136A}" srcOrd="0" destOrd="3" presId="urn:microsoft.com/office/officeart/2011/layout/TabList"/>
    <dgm:cxn modelId="{7B0992BA-7BA5-4E46-B4BD-7D74708D8837}" type="presOf" srcId="{D691EAF0-A578-40A3-9D8A-D1216F3F5F05}" destId="{EAE69DDB-D06E-4D4E-8C1B-E02704C97CCF}" srcOrd="0" destOrd="0" presId="urn:microsoft.com/office/officeart/2011/layout/TabList"/>
    <dgm:cxn modelId="{54EABD9B-4DFE-422A-B304-8C5C4BFAE9C4}" srcId="{11A3A23F-7E38-4036-98FA-7834915353FE}" destId="{E55FDC65-EC62-495F-BD74-24569AC5E803}" srcOrd="4" destOrd="0" parTransId="{42815616-DCBB-41A2-A77D-A9CED1B00241}" sibTransId="{31676FC4-F3D0-4BB7-8B03-FD9E23CDE36C}"/>
    <dgm:cxn modelId="{9A456CE1-7DB1-465E-8AAE-9C35F039FD04}" srcId="{11A3A23F-7E38-4036-98FA-7834915353FE}" destId="{E35A2CE7-D9C5-4930-8EA5-05A3D9376C9C}" srcOrd="0" destOrd="0" parTransId="{0AE16A50-2B40-45D8-B6D5-D1CACAFB8108}" sibTransId="{8881728D-B42F-4229-943B-14E3BE08E66F}"/>
    <dgm:cxn modelId="{5BFB3CD5-F702-4489-A2B2-8E0E94641813}" srcId="{D691EAF0-A578-40A3-9D8A-D1216F3F5F05}" destId="{298D64ED-62F7-4BC1-B2CF-81033E5BB21A}" srcOrd="0" destOrd="0" parTransId="{1D1CC11E-22B4-469D-8566-3333426263FC}" sibTransId="{0D584D5A-A05D-4670-8270-C6237899757B}"/>
    <dgm:cxn modelId="{198D4518-ED3B-4CD1-8628-CD594C827C81}" type="presParOf" srcId="{EAE69DDB-D06E-4D4E-8C1B-E02704C97CCF}" destId="{E4F0C820-B937-4407-92AA-D5D07B19E532}" srcOrd="0" destOrd="0" presId="urn:microsoft.com/office/officeart/2011/layout/TabList"/>
    <dgm:cxn modelId="{4F88F2E6-5460-4FD2-B7A1-3384F4997454}" type="presParOf" srcId="{E4F0C820-B937-4407-92AA-D5D07B19E532}" destId="{3350C70C-8CEB-44AA-808F-A68E17792622}" srcOrd="0" destOrd="0" presId="urn:microsoft.com/office/officeart/2011/layout/TabList"/>
    <dgm:cxn modelId="{D567C158-EAE5-4E22-A35E-B472FF9D217C}" type="presParOf" srcId="{E4F0C820-B937-4407-92AA-D5D07B19E532}" destId="{CDD887FE-1ACA-42F3-B46D-BCC9B4EDFCF1}" srcOrd="1" destOrd="0" presId="urn:microsoft.com/office/officeart/2011/layout/TabList"/>
    <dgm:cxn modelId="{72C7AB3B-9798-4B7E-A4E0-8776974D2E6D}" type="presParOf" srcId="{E4F0C820-B937-4407-92AA-D5D07B19E532}" destId="{60271109-CF45-423F-BB52-991B0F995EC9}" srcOrd="2" destOrd="0" presId="urn:microsoft.com/office/officeart/2011/layout/TabList"/>
    <dgm:cxn modelId="{08972A13-2976-40F4-8588-BD04E18124A8}" type="presParOf" srcId="{EAE69DDB-D06E-4D4E-8C1B-E02704C97CCF}" destId="{48792F36-5DCB-42D7-82F7-40A7BF6A91BD}" srcOrd="1" destOrd="0" presId="urn:microsoft.com/office/officeart/2011/layout/TabList"/>
    <dgm:cxn modelId="{1B1789AA-3A1E-451E-A224-B8738B297FC3}" type="presParOf" srcId="{EAE69DDB-D06E-4D4E-8C1B-E02704C97CCF}" destId="{90136734-EF3D-4C80-96E0-57745E103117}" srcOrd="2" destOrd="0" presId="urn:microsoft.com/office/officeart/2011/layout/TabList"/>
    <dgm:cxn modelId="{C9BDE510-89BA-4D26-9F08-B4C0948E9DBD}" type="presParOf" srcId="{EAE69DDB-D06E-4D4E-8C1B-E02704C97CCF}" destId="{C21B69FC-E248-4DF3-A53F-2EB496374805}" srcOrd="3" destOrd="0" presId="urn:microsoft.com/office/officeart/2011/layout/TabList"/>
    <dgm:cxn modelId="{ED95D1D1-E101-46EA-87E3-2F1EED6898C4}" type="presParOf" srcId="{C21B69FC-E248-4DF3-A53F-2EB496374805}" destId="{2C19E69D-27A7-4AA2-B09D-4562F2531875}" srcOrd="0" destOrd="0" presId="urn:microsoft.com/office/officeart/2011/layout/TabList"/>
    <dgm:cxn modelId="{638FFCC6-9AA0-4A2F-84AB-52C5F8CC77FF}" type="presParOf" srcId="{C21B69FC-E248-4DF3-A53F-2EB496374805}" destId="{0BEA1E86-397A-43D8-9752-32309FFE9032}" srcOrd="1" destOrd="0" presId="urn:microsoft.com/office/officeart/2011/layout/TabList"/>
    <dgm:cxn modelId="{2EFFF53F-184D-4476-B5CB-EB8AAC6BBD09}" type="presParOf" srcId="{C21B69FC-E248-4DF3-A53F-2EB496374805}" destId="{7AE9D4AF-6076-4FD1-BBCE-8F183A5C6896}" srcOrd="2" destOrd="0" presId="urn:microsoft.com/office/officeart/2011/layout/TabList"/>
    <dgm:cxn modelId="{CD7D7487-C37C-47A8-ADEB-94FB2F8C4FCA}" type="presParOf" srcId="{EAE69DDB-D06E-4D4E-8C1B-E02704C97CCF}" destId="{B16B2EB1-4765-4C7A-A6A9-3D768766136A}" srcOrd="4" destOrd="0" presId="urn:microsoft.com/office/officeart/2011/layout/TabList"/>
    <dgm:cxn modelId="{FB2E23DA-3B7F-4455-8740-1E9CC9B6F9AD}" type="presParOf" srcId="{EAE69DDB-D06E-4D4E-8C1B-E02704C97CCF}" destId="{01F2FDB5-EEE0-4B61-B75A-748ECA37B923}" srcOrd="5" destOrd="0" presId="urn:microsoft.com/office/officeart/2011/layout/TabList"/>
    <dgm:cxn modelId="{0622721C-A0EF-4D62-B4FA-8536FBAE321F}" type="presParOf" srcId="{EAE69DDB-D06E-4D4E-8C1B-E02704C97CCF}" destId="{DA9A8651-B84F-4CFE-8F81-E7B8F705C72E}" srcOrd="6" destOrd="0" presId="urn:microsoft.com/office/officeart/2011/layout/TabList"/>
    <dgm:cxn modelId="{966FAB34-93D6-48B5-889A-22207102E109}" type="presParOf" srcId="{DA9A8651-B84F-4CFE-8F81-E7B8F705C72E}" destId="{05F8FDD3-CB9D-4372-8DE6-23A809AE7A33}" srcOrd="0" destOrd="0" presId="urn:microsoft.com/office/officeart/2011/layout/TabList"/>
    <dgm:cxn modelId="{6D013C4A-19B0-4878-97A3-F3FD08F460FF}" type="presParOf" srcId="{DA9A8651-B84F-4CFE-8F81-E7B8F705C72E}" destId="{F82C66D5-B9F3-4089-ABB8-89966BC71E84}" srcOrd="1" destOrd="0" presId="urn:microsoft.com/office/officeart/2011/layout/TabList"/>
    <dgm:cxn modelId="{48A985AF-7870-42C7-B27F-852549E505E9}" type="presParOf" srcId="{DA9A8651-B84F-4CFE-8F81-E7B8F705C72E}" destId="{EB47E096-A46E-4A70-B29F-4071C1B6322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91EAF0-A578-40A3-9D8A-D1216F3F5F05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D64ED-62F7-4BC1-B2CF-81033E5BB21A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Damages</a:t>
          </a:r>
          <a:endParaRPr lang="en-US" sz="2400" b="1" dirty="0">
            <a:latin typeface="+mj-lt"/>
          </a:endParaRPr>
        </a:p>
      </dgm:t>
    </dgm:pt>
    <dgm:pt modelId="{1D1CC11E-22B4-469D-8566-3333426263FC}" type="parTrans" cxnId="{5BFB3CD5-F702-4489-A2B2-8E0E94641813}">
      <dgm:prSet/>
      <dgm:spPr/>
      <dgm:t>
        <a:bodyPr/>
        <a:lstStyle/>
        <a:p>
          <a:endParaRPr lang="en-US"/>
        </a:p>
      </dgm:t>
    </dgm:pt>
    <dgm:pt modelId="{0D584D5A-A05D-4670-8270-C6237899757B}" type="sibTrans" cxnId="{5BFB3CD5-F702-4489-A2B2-8E0E94641813}">
      <dgm:prSet/>
      <dgm:spPr/>
      <dgm:t>
        <a:bodyPr/>
        <a:lstStyle/>
        <a:p>
          <a:endParaRPr lang="en-US"/>
        </a:p>
      </dgm:t>
    </dgm:pt>
    <dgm:pt modelId="{AE442CA6-172D-446E-9C84-8D78CFCE43DC}">
      <dgm:prSet phldrT="[Text]" custT="1"/>
      <dgm:spPr/>
      <dgm:t>
        <a:bodyPr/>
        <a:lstStyle/>
        <a:p>
          <a:r>
            <a:rPr lang="en-US" sz="2000" dirty="0" smtClean="0"/>
            <a:t> </a:t>
          </a:r>
          <a:r>
            <a:rPr lang="en-US" sz="2400" b="1" dirty="0" smtClean="0">
              <a:solidFill>
                <a:srgbClr val="C00000"/>
              </a:solidFill>
              <a:latin typeface="+mj-lt"/>
            </a:rPr>
            <a:t>Introduce cap to level of damages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E4638C0D-FCBA-44F4-AD92-28E9CF115698}" type="parTrans" cxnId="{37EFE49E-7D7B-44C0-939C-7AA38B22F039}">
      <dgm:prSet/>
      <dgm:spPr/>
      <dgm:t>
        <a:bodyPr/>
        <a:lstStyle/>
        <a:p>
          <a:endParaRPr lang="en-US"/>
        </a:p>
      </dgm:t>
    </dgm:pt>
    <dgm:pt modelId="{9AABFC80-52EC-46CF-92FF-032BD443118D}" type="sibTrans" cxnId="{37EFE49E-7D7B-44C0-939C-7AA38B22F039}">
      <dgm:prSet/>
      <dgm:spPr/>
      <dgm:t>
        <a:bodyPr/>
        <a:lstStyle/>
        <a:p>
          <a:endParaRPr lang="en-US"/>
        </a:p>
      </dgm:t>
    </dgm:pt>
    <dgm:pt modelId="{F524529A-EFD4-4088-9D4D-F33C4BCD0101}">
      <dgm:prSet phldrT="[Text]" custT="1"/>
      <dgm:spPr/>
      <dgm:t>
        <a:bodyPr/>
        <a:lstStyle/>
        <a:p>
          <a:endParaRPr lang="en-US" sz="2000" dirty="0"/>
        </a:p>
      </dgm:t>
    </dgm:pt>
    <dgm:pt modelId="{199A7F3B-BA6D-4D2B-8B78-C985023DC19F}" type="parTrans" cxnId="{A77EB201-BA6F-4683-972F-2BE37A5B0781}">
      <dgm:prSet/>
      <dgm:spPr/>
      <dgm:t>
        <a:bodyPr/>
        <a:lstStyle/>
        <a:p>
          <a:endParaRPr lang="en-US"/>
        </a:p>
      </dgm:t>
    </dgm:pt>
    <dgm:pt modelId="{6552FC9D-83C4-4764-A209-9185FD375723}" type="sibTrans" cxnId="{A77EB201-BA6F-4683-972F-2BE37A5B0781}">
      <dgm:prSet/>
      <dgm:spPr/>
      <dgm:t>
        <a:bodyPr/>
        <a:lstStyle/>
        <a:p>
          <a:endParaRPr lang="en-US"/>
        </a:p>
      </dgm:t>
    </dgm:pt>
    <dgm:pt modelId="{11A3A23F-7E38-4036-98FA-7834915353FE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Automatic suspension </a:t>
          </a:r>
          <a:endParaRPr lang="en-US" sz="2400" b="1" dirty="0">
            <a:latin typeface="+mj-lt"/>
          </a:endParaRPr>
        </a:p>
      </dgm:t>
    </dgm:pt>
    <dgm:pt modelId="{57D66B39-6F0D-44DF-8156-BDF01C4334EF}" type="parTrans" cxnId="{566A4453-809C-4A84-93C9-21123A7D3F5F}">
      <dgm:prSet/>
      <dgm:spPr/>
      <dgm:t>
        <a:bodyPr/>
        <a:lstStyle/>
        <a:p>
          <a:endParaRPr lang="en-US"/>
        </a:p>
      </dgm:t>
    </dgm:pt>
    <dgm:pt modelId="{60CC1C31-5F45-4DAD-8EB3-10BDB59EFC0B}" type="sibTrans" cxnId="{566A4453-809C-4A84-93C9-21123A7D3F5F}">
      <dgm:prSet/>
      <dgm:spPr/>
      <dgm:t>
        <a:bodyPr/>
        <a:lstStyle/>
        <a:p>
          <a:endParaRPr lang="en-US"/>
        </a:p>
      </dgm:t>
    </dgm:pt>
    <dgm:pt modelId="{E35A2CE7-D9C5-4930-8EA5-05A3D9376C9C}">
      <dgm:prSet phldrT="[Text]" custT="1"/>
      <dgm:spPr/>
      <dgm:t>
        <a:bodyPr/>
        <a:lstStyle/>
        <a:p>
          <a:r>
            <a:rPr lang="en-US" sz="1600" dirty="0" smtClean="0"/>
            <a:t> </a:t>
          </a:r>
          <a:r>
            <a:rPr lang="en-US" sz="2400" b="1" dirty="0" smtClean="0">
              <a:solidFill>
                <a:srgbClr val="C00000"/>
              </a:solidFill>
              <a:latin typeface="+mj-lt"/>
            </a:rPr>
            <a:t>Remove for some contracts 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0AE16A50-2B40-45D8-B6D5-D1CACAFB8108}" type="parTrans" cxnId="{9A456CE1-7DB1-465E-8AAE-9C35F039FD04}">
      <dgm:prSet/>
      <dgm:spPr/>
      <dgm:t>
        <a:bodyPr/>
        <a:lstStyle/>
        <a:p>
          <a:endParaRPr lang="en-US"/>
        </a:p>
      </dgm:t>
    </dgm:pt>
    <dgm:pt modelId="{8881728D-B42F-4229-943B-14E3BE08E66F}" type="sibTrans" cxnId="{9A456CE1-7DB1-465E-8AAE-9C35F039FD04}">
      <dgm:prSet/>
      <dgm:spPr/>
      <dgm:t>
        <a:bodyPr/>
        <a:lstStyle/>
        <a:p>
          <a:endParaRPr lang="en-US"/>
        </a:p>
      </dgm:t>
    </dgm:pt>
    <dgm:pt modelId="{14A490A6-F809-4C85-8BC6-91B635425DD0}">
      <dgm:prSet phldrT="[Text]" custT="1"/>
      <dgm:spPr/>
      <dgm:t>
        <a:bodyPr/>
        <a:lstStyle/>
        <a:p>
          <a:r>
            <a:rPr lang="en-US" sz="2400" dirty="0" smtClean="0">
              <a:latin typeface="+mj-lt"/>
            </a:rPr>
            <a:t>E.g., contracts let competitively in crisis or extreme urgency situations</a:t>
          </a:r>
          <a:r>
            <a:rPr lang="en-US" sz="2400" dirty="0" smtClean="0"/>
            <a:t>!</a:t>
          </a:r>
          <a:endParaRPr lang="en-US" sz="2400" dirty="0"/>
        </a:p>
      </dgm:t>
    </dgm:pt>
    <dgm:pt modelId="{F38C2280-F9AD-4DB9-BED7-F5237D4FCD2E}" type="parTrans" cxnId="{055DB934-0EBD-4E52-9A26-E332C22C2260}">
      <dgm:prSet/>
      <dgm:spPr/>
      <dgm:t>
        <a:bodyPr/>
        <a:lstStyle/>
        <a:p>
          <a:endParaRPr lang="en-US"/>
        </a:p>
      </dgm:t>
    </dgm:pt>
    <dgm:pt modelId="{23F3DE05-92EA-4A9A-BD97-BD2411302E61}" type="sibTrans" cxnId="{055DB934-0EBD-4E52-9A26-E332C22C2260}">
      <dgm:prSet/>
      <dgm:spPr/>
      <dgm:t>
        <a:bodyPr/>
        <a:lstStyle/>
        <a:p>
          <a:endParaRPr lang="en-US"/>
        </a:p>
      </dgm:t>
    </dgm:pt>
    <dgm:pt modelId="{7F113C09-4ECF-4673-A2A1-7879E3A8C98A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Individual debrief letter </a:t>
          </a:r>
          <a:endParaRPr lang="en-US" sz="2400" b="1" dirty="0">
            <a:latin typeface="+mj-lt"/>
          </a:endParaRPr>
        </a:p>
      </dgm:t>
    </dgm:pt>
    <dgm:pt modelId="{E02E5263-5A78-4D43-918F-B521E9B8EA4D}" type="parTrans" cxnId="{7E1969A0-A8BA-4717-AEF3-9B22A9BF14E4}">
      <dgm:prSet/>
      <dgm:spPr/>
      <dgm:t>
        <a:bodyPr/>
        <a:lstStyle/>
        <a:p>
          <a:endParaRPr lang="en-US"/>
        </a:p>
      </dgm:t>
    </dgm:pt>
    <dgm:pt modelId="{653A0AED-C3D4-4FA5-980E-44FE8071339B}" type="sibTrans" cxnId="{7E1969A0-A8BA-4717-AEF3-9B22A9BF14E4}">
      <dgm:prSet/>
      <dgm:spPr/>
      <dgm:t>
        <a:bodyPr/>
        <a:lstStyle/>
        <a:p>
          <a:endParaRPr lang="en-US"/>
        </a:p>
      </dgm:t>
    </dgm:pt>
    <dgm:pt modelId="{13BAF97D-13D2-4B73-B52D-059A3AE4792E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C00000"/>
              </a:solidFill>
              <a:latin typeface="+mj-lt"/>
            </a:rPr>
            <a:t>Remove the requirement  </a:t>
          </a:r>
          <a:endParaRPr lang="en-US" sz="2400" b="1" dirty="0">
            <a:solidFill>
              <a:srgbClr val="C00000"/>
            </a:solidFill>
            <a:latin typeface="+mj-lt"/>
          </a:endParaRPr>
        </a:p>
      </dgm:t>
    </dgm:pt>
    <dgm:pt modelId="{8A6649A7-FAED-4E71-B320-73DCF4D44DFA}" type="parTrans" cxnId="{A88A6A01-5B53-40E4-B35A-BF05CFD5FD1F}">
      <dgm:prSet/>
      <dgm:spPr/>
      <dgm:t>
        <a:bodyPr/>
        <a:lstStyle/>
        <a:p>
          <a:endParaRPr lang="en-US"/>
        </a:p>
      </dgm:t>
    </dgm:pt>
    <dgm:pt modelId="{C975B1CF-7967-4DDA-A26D-74DFE6345428}" type="sibTrans" cxnId="{A88A6A01-5B53-40E4-B35A-BF05CFD5FD1F}">
      <dgm:prSet/>
      <dgm:spPr/>
      <dgm:t>
        <a:bodyPr/>
        <a:lstStyle/>
        <a:p>
          <a:endParaRPr lang="en-US"/>
        </a:p>
      </dgm:t>
    </dgm:pt>
    <dgm:pt modelId="{EAE69DDB-D06E-4D4E-8C1B-E02704C97CCF}" type="pres">
      <dgm:prSet presAssocID="{D691EAF0-A578-40A3-9D8A-D1216F3F5F0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F0C820-B937-4407-92AA-D5D07B19E532}" type="pres">
      <dgm:prSet presAssocID="{298D64ED-62F7-4BC1-B2CF-81033E5BB21A}" presName="composite" presStyleCnt="0"/>
      <dgm:spPr/>
    </dgm:pt>
    <dgm:pt modelId="{3350C70C-8CEB-44AA-808F-A68E17792622}" type="pres">
      <dgm:prSet presAssocID="{298D64ED-62F7-4BC1-B2CF-81033E5BB21A}" presName="FirstChild" presStyleLbl="revTx" presStyleIdx="0" presStyleCnt="5" custScaleX="86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887FE-1ACA-42F3-B46D-BCC9B4EDFCF1}" type="pres">
      <dgm:prSet presAssocID="{298D64ED-62F7-4BC1-B2CF-81033E5BB21A}" presName="Parent" presStyleLbl="alignNode1" presStyleIdx="0" presStyleCnt="3" custScaleX="13966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71109-CF45-423F-BB52-991B0F995EC9}" type="pres">
      <dgm:prSet presAssocID="{298D64ED-62F7-4BC1-B2CF-81033E5BB21A}" presName="Accent" presStyleLbl="parChTrans1D1" presStyleIdx="0" presStyleCnt="3"/>
      <dgm:spPr/>
    </dgm:pt>
    <dgm:pt modelId="{48792F36-5DCB-42D7-82F7-40A7BF6A91BD}" type="pres">
      <dgm:prSet presAssocID="{298D64ED-62F7-4BC1-B2CF-81033E5BB21A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36734-EF3D-4C80-96E0-57745E103117}" type="pres">
      <dgm:prSet presAssocID="{0D584D5A-A05D-4670-8270-C6237899757B}" presName="sibTrans" presStyleCnt="0"/>
      <dgm:spPr/>
    </dgm:pt>
    <dgm:pt modelId="{C21B69FC-E248-4DF3-A53F-2EB496374805}" type="pres">
      <dgm:prSet presAssocID="{11A3A23F-7E38-4036-98FA-7834915353FE}" presName="composite" presStyleCnt="0"/>
      <dgm:spPr/>
    </dgm:pt>
    <dgm:pt modelId="{2C19E69D-27A7-4AA2-B09D-4562F2531875}" type="pres">
      <dgm:prSet presAssocID="{11A3A23F-7E38-4036-98FA-7834915353FE}" presName="FirstChild" presStyleLbl="revTx" presStyleIdx="2" presStyleCnt="5" custScaleX="74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A1E86-397A-43D8-9752-32309FFE9032}" type="pres">
      <dgm:prSet presAssocID="{11A3A23F-7E38-4036-98FA-7834915353FE}" presName="Parent" presStyleLbl="alignNode1" presStyleIdx="1" presStyleCnt="3" custScaleX="14654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9D4AF-6076-4FD1-BBCE-8F183A5C6896}" type="pres">
      <dgm:prSet presAssocID="{11A3A23F-7E38-4036-98FA-7834915353FE}" presName="Accent" presStyleLbl="parChTrans1D1" presStyleIdx="1" presStyleCnt="3"/>
      <dgm:spPr/>
    </dgm:pt>
    <dgm:pt modelId="{B16B2EB1-4765-4C7A-A6A9-3D768766136A}" type="pres">
      <dgm:prSet presAssocID="{11A3A23F-7E38-4036-98FA-7834915353FE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2FDB5-EEE0-4B61-B75A-748ECA37B923}" type="pres">
      <dgm:prSet presAssocID="{60CC1C31-5F45-4DAD-8EB3-10BDB59EFC0B}" presName="sibTrans" presStyleCnt="0"/>
      <dgm:spPr/>
    </dgm:pt>
    <dgm:pt modelId="{DA9A8651-B84F-4CFE-8F81-E7B8F705C72E}" type="pres">
      <dgm:prSet presAssocID="{7F113C09-4ECF-4673-A2A1-7879E3A8C98A}" presName="composite" presStyleCnt="0"/>
      <dgm:spPr/>
    </dgm:pt>
    <dgm:pt modelId="{05F8FDD3-CB9D-4372-8DE6-23A809AE7A33}" type="pres">
      <dgm:prSet presAssocID="{7F113C09-4ECF-4673-A2A1-7879E3A8C98A}" presName="FirstChild" presStyleLbl="revTx" presStyleIdx="4" presStyleCnt="5" custScaleX="797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C66D5-B9F3-4089-ABB8-89966BC71E84}" type="pres">
      <dgm:prSet presAssocID="{7F113C09-4ECF-4673-A2A1-7879E3A8C98A}" presName="Parent" presStyleLbl="alignNode1" presStyleIdx="2" presStyleCnt="3" custScaleX="13302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7E096-A46E-4A70-B29F-4071C1B6322D}" type="pres">
      <dgm:prSet presAssocID="{7F113C09-4ECF-4673-A2A1-7879E3A8C98A}" presName="Accent" presStyleLbl="parChTrans1D1" presStyleIdx="2" presStyleCnt="3"/>
      <dgm:spPr/>
    </dgm:pt>
  </dgm:ptLst>
  <dgm:cxnLst>
    <dgm:cxn modelId="{37EFE49E-7D7B-44C0-939C-7AA38B22F039}" srcId="{298D64ED-62F7-4BC1-B2CF-81033E5BB21A}" destId="{AE442CA6-172D-446E-9C84-8D78CFCE43DC}" srcOrd="0" destOrd="0" parTransId="{E4638C0D-FCBA-44F4-AD92-28E9CF115698}" sibTransId="{9AABFC80-52EC-46CF-92FF-032BD443118D}"/>
    <dgm:cxn modelId="{8B57501F-83C3-481D-83AD-8926D3ABBDA5}" type="presOf" srcId="{7F113C09-4ECF-4673-A2A1-7879E3A8C98A}" destId="{F82C66D5-B9F3-4089-ABB8-89966BC71E84}" srcOrd="0" destOrd="0" presId="urn:microsoft.com/office/officeart/2011/layout/TabList"/>
    <dgm:cxn modelId="{566A4453-809C-4A84-93C9-21123A7D3F5F}" srcId="{D691EAF0-A578-40A3-9D8A-D1216F3F5F05}" destId="{11A3A23F-7E38-4036-98FA-7834915353FE}" srcOrd="1" destOrd="0" parTransId="{57D66B39-6F0D-44DF-8156-BDF01C4334EF}" sibTransId="{60CC1C31-5F45-4DAD-8EB3-10BDB59EFC0B}"/>
    <dgm:cxn modelId="{A88A6A01-5B53-40E4-B35A-BF05CFD5FD1F}" srcId="{7F113C09-4ECF-4673-A2A1-7879E3A8C98A}" destId="{13BAF97D-13D2-4B73-B52D-059A3AE4792E}" srcOrd="0" destOrd="0" parTransId="{8A6649A7-FAED-4E71-B320-73DCF4D44DFA}" sibTransId="{C975B1CF-7967-4DDA-A26D-74DFE6345428}"/>
    <dgm:cxn modelId="{9A456CE1-7DB1-465E-8AAE-9C35F039FD04}" srcId="{11A3A23F-7E38-4036-98FA-7834915353FE}" destId="{E35A2CE7-D9C5-4930-8EA5-05A3D9376C9C}" srcOrd="0" destOrd="0" parTransId="{0AE16A50-2B40-45D8-B6D5-D1CACAFB8108}" sibTransId="{8881728D-B42F-4229-943B-14E3BE08E66F}"/>
    <dgm:cxn modelId="{7E1969A0-A8BA-4717-AEF3-9B22A9BF14E4}" srcId="{D691EAF0-A578-40A3-9D8A-D1216F3F5F05}" destId="{7F113C09-4ECF-4673-A2A1-7879E3A8C98A}" srcOrd="2" destOrd="0" parTransId="{E02E5263-5A78-4D43-918F-B521E9B8EA4D}" sibTransId="{653A0AED-C3D4-4FA5-980E-44FE8071339B}"/>
    <dgm:cxn modelId="{A77EB201-BA6F-4683-972F-2BE37A5B0781}" srcId="{298D64ED-62F7-4BC1-B2CF-81033E5BB21A}" destId="{F524529A-EFD4-4088-9D4D-F33C4BCD0101}" srcOrd="1" destOrd="0" parTransId="{199A7F3B-BA6D-4D2B-8B78-C985023DC19F}" sibTransId="{6552FC9D-83C4-4764-A209-9185FD375723}"/>
    <dgm:cxn modelId="{F54D9C03-7576-4872-B369-CAC31C06CFA4}" type="presOf" srcId="{298D64ED-62F7-4BC1-B2CF-81033E5BB21A}" destId="{CDD887FE-1ACA-42F3-B46D-BCC9B4EDFCF1}" srcOrd="0" destOrd="0" presId="urn:microsoft.com/office/officeart/2011/layout/TabList"/>
    <dgm:cxn modelId="{8F9F6EA4-EFE5-4316-8FBB-65641690E97D}" type="presOf" srcId="{13BAF97D-13D2-4B73-B52D-059A3AE4792E}" destId="{05F8FDD3-CB9D-4372-8DE6-23A809AE7A33}" srcOrd="0" destOrd="0" presId="urn:microsoft.com/office/officeart/2011/layout/TabList"/>
    <dgm:cxn modelId="{16997542-F591-45BD-9992-7F81AD6E14A2}" type="presOf" srcId="{14A490A6-F809-4C85-8BC6-91B635425DD0}" destId="{B16B2EB1-4765-4C7A-A6A9-3D768766136A}" srcOrd="0" destOrd="0" presId="urn:microsoft.com/office/officeart/2011/layout/TabList"/>
    <dgm:cxn modelId="{00BC0360-0F7E-4F1F-9A59-346B5A1366B5}" type="presOf" srcId="{AE442CA6-172D-446E-9C84-8D78CFCE43DC}" destId="{3350C70C-8CEB-44AA-808F-A68E17792622}" srcOrd="0" destOrd="0" presId="urn:microsoft.com/office/officeart/2011/layout/TabList"/>
    <dgm:cxn modelId="{7B0992BA-7BA5-4E46-B4BD-7D74708D8837}" type="presOf" srcId="{D691EAF0-A578-40A3-9D8A-D1216F3F5F05}" destId="{EAE69DDB-D06E-4D4E-8C1B-E02704C97CCF}" srcOrd="0" destOrd="0" presId="urn:microsoft.com/office/officeart/2011/layout/TabList"/>
    <dgm:cxn modelId="{3518EB99-3F3C-451E-88CC-6EB791377236}" type="presOf" srcId="{F524529A-EFD4-4088-9D4D-F33C4BCD0101}" destId="{48792F36-5DCB-42D7-82F7-40A7BF6A91BD}" srcOrd="0" destOrd="0" presId="urn:microsoft.com/office/officeart/2011/layout/TabList"/>
    <dgm:cxn modelId="{287BBAED-2E11-4DAA-994E-8862C54A6E77}" type="presOf" srcId="{11A3A23F-7E38-4036-98FA-7834915353FE}" destId="{0BEA1E86-397A-43D8-9752-32309FFE9032}" srcOrd="0" destOrd="0" presId="urn:microsoft.com/office/officeart/2011/layout/TabList"/>
    <dgm:cxn modelId="{5BFB3CD5-F702-4489-A2B2-8E0E94641813}" srcId="{D691EAF0-A578-40A3-9D8A-D1216F3F5F05}" destId="{298D64ED-62F7-4BC1-B2CF-81033E5BB21A}" srcOrd="0" destOrd="0" parTransId="{1D1CC11E-22B4-469D-8566-3333426263FC}" sibTransId="{0D584D5A-A05D-4670-8270-C6237899757B}"/>
    <dgm:cxn modelId="{055DB934-0EBD-4E52-9A26-E332C22C2260}" srcId="{11A3A23F-7E38-4036-98FA-7834915353FE}" destId="{14A490A6-F809-4C85-8BC6-91B635425DD0}" srcOrd="1" destOrd="0" parTransId="{F38C2280-F9AD-4DB9-BED7-F5237D4FCD2E}" sibTransId="{23F3DE05-92EA-4A9A-BD97-BD2411302E61}"/>
    <dgm:cxn modelId="{63519B3F-CCBA-49E6-A908-9BD24D4311DE}" type="presOf" srcId="{E35A2CE7-D9C5-4930-8EA5-05A3D9376C9C}" destId="{2C19E69D-27A7-4AA2-B09D-4562F2531875}" srcOrd="0" destOrd="0" presId="urn:microsoft.com/office/officeart/2011/layout/TabList"/>
    <dgm:cxn modelId="{198D4518-ED3B-4CD1-8628-CD594C827C81}" type="presParOf" srcId="{EAE69DDB-D06E-4D4E-8C1B-E02704C97CCF}" destId="{E4F0C820-B937-4407-92AA-D5D07B19E532}" srcOrd="0" destOrd="0" presId="urn:microsoft.com/office/officeart/2011/layout/TabList"/>
    <dgm:cxn modelId="{4F88F2E6-5460-4FD2-B7A1-3384F4997454}" type="presParOf" srcId="{E4F0C820-B937-4407-92AA-D5D07B19E532}" destId="{3350C70C-8CEB-44AA-808F-A68E17792622}" srcOrd="0" destOrd="0" presId="urn:microsoft.com/office/officeart/2011/layout/TabList"/>
    <dgm:cxn modelId="{D567C158-EAE5-4E22-A35E-B472FF9D217C}" type="presParOf" srcId="{E4F0C820-B937-4407-92AA-D5D07B19E532}" destId="{CDD887FE-1ACA-42F3-B46D-BCC9B4EDFCF1}" srcOrd="1" destOrd="0" presId="urn:microsoft.com/office/officeart/2011/layout/TabList"/>
    <dgm:cxn modelId="{72C7AB3B-9798-4B7E-A4E0-8776974D2E6D}" type="presParOf" srcId="{E4F0C820-B937-4407-92AA-D5D07B19E532}" destId="{60271109-CF45-423F-BB52-991B0F995EC9}" srcOrd="2" destOrd="0" presId="urn:microsoft.com/office/officeart/2011/layout/TabList"/>
    <dgm:cxn modelId="{08972A13-2976-40F4-8588-BD04E18124A8}" type="presParOf" srcId="{EAE69DDB-D06E-4D4E-8C1B-E02704C97CCF}" destId="{48792F36-5DCB-42D7-82F7-40A7BF6A91BD}" srcOrd="1" destOrd="0" presId="urn:microsoft.com/office/officeart/2011/layout/TabList"/>
    <dgm:cxn modelId="{1B1789AA-3A1E-451E-A224-B8738B297FC3}" type="presParOf" srcId="{EAE69DDB-D06E-4D4E-8C1B-E02704C97CCF}" destId="{90136734-EF3D-4C80-96E0-57745E103117}" srcOrd="2" destOrd="0" presId="urn:microsoft.com/office/officeart/2011/layout/TabList"/>
    <dgm:cxn modelId="{C9BDE510-89BA-4D26-9F08-B4C0948E9DBD}" type="presParOf" srcId="{EAE69DDB-D06E-4D4E-8C1B-E02704C97CCF}" destId="{C21B69FC-E248-4DF3-A53F-2EB496374805}" srcOrd="3" destOrd="0" presId="urn:microsoft.com/office/officeart/2011/layout/TabList"/>
    <dgm:cxn modelId="{ED95D1D1-E101-46EA-87E3-2F1EED6898C4}" type="presParOf" srcId="{C21B69FC-E248-4DF3-A53F-2EB496374805}" destId="{2C19E69D-27A7-4AA2-B09D-4562F2531875}" srcOrd="0" destOrd="0" presId="urn:microsoft.com/office/officeart/2011/layout/TabList"/>
    <dgm:cxn modelId="{638FFCC6-9AA0-4A2F-84AB-52C5F8CC77FF}" type="presParOf" srcId="{C21B69FC-E248-4DF3-A53F-2EB496374805}" destId="{0BEA1E86-397A-43D8-9752-32309FFE9032}" srcOrd="1" destOrd="0" presId="urn:microsoft.com/office/officeart/2011/layout/TabList"/>
    <dgm:cxn modelId="{2EFFF53F-184D-4476-B5CB-EB8AAC6BBD09}" type="presParOf" srcId="{C21B69FC-E248-4DF3-A53F-2EB496374805}" destId="{7AE9D4AF-6076-4FD1-BBCE-8F183A5C6896}" srcOrd="2" destOrd="0" presId="urn:microsoft.com/office/officeart/2011/layout/TabList"/>
    <dgm:cxn modelId="{CD7D7487-C37C-47A8-ADEB-94FB2F8C4FCA}" type="presParOf" srcId="{EAE69DDB-D06E-4D4E-8C1B-E02704C97CCF}" destId="{B16B2EB1-4765-4C7A-A6A9-3D768766136A}" srcOrd="4" destOrd="0" presId="urn:microsoft.com/office/officeart/2011/layout/TabList"/>
    <dgm:cxn modelId="{FB2E23DA-3B7F-4455-8740-1E9CC9B6F9AD}" type="presParOf" srcId="{EAE69DDB-D06E-4D4E-8C1B-E02704C97CCF}" destId="{01F2FDB5-EEE0-4B61-B75A-748ECA37B923}" srcOrd="5" destOrd="0" presId="urn:microsoft.com/office/officeart/2011/layout/TabList"/>
    <dgm:cxn modelId="{0622721C-A0EF-4D62-B4FA-8536FBAE321F}" type="presParOf" srcId="{EAE69DDB-D06E-4D4E-8C1B-E02704C97CCF}" destId="{DA9A8651-B84F-4CFE-8F81-E7B8F705C72E}" srcOrd="6" destOrd="0" presId="urn:microsoft.com/office/officeart/2011/layout/TabList"/>
    <dgm:cxn modelId="{966FAB34-93D6-48B5-889A-22207102E109}" type="presParOf" srcId="{DA9A8651-B84F-4CFE-8F81-E7B8F705C72E}" destId="{05F8FDD3-CB9D-4372-8DE6-23A809AE7A33}" srcOrd="0" destOrd="0" presId="urn:microsoft.com/office/officeart/2011/layout/TabList"/>
    <dgm:cxn modelId="{6D013C4A-19B0-4878-97A3-F3FD08F460FF}" type="presParOf" srcId="{DA9A8651-B84F-4CFE-8F81-E7B8F705C72E}" destId="{F82C66D5-B9F3-4089-ABB8-89966BC71E84}" srcOrd="1" destOrd="0" presId="urn:microsoft.com/office/officeart/2011/layout/TabList"/>
    <dgm:cxn modelId="{48A985AF-7870-42C7-B27F-852549E505E9}" type="presParOf" srcId="{DA9A8651-B84F-4CFE-8F81-E7B8F705C72E}" destId="{EB47E096-A46E-4A70-B29F-4071C1B6322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F8B737-51B2-4910-8CB7-CD53B05D35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9709B-5D33-4DEC-B493-F427620E5721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Court process reform</a:t>
          </a:r>
          <a:endParaRPr lang="en-US" sz="2400" b="1" dirty="0">
            <a:latin typeface="+mj-lt"/>
          </a:endParaRPr>
        </a:p>
      </dgm:t>
    </dgm:pt>
    <dgm:pt modelId="{867E9CDD-4841-4389-AA20-3840CCF3CE16}" type="parTrans" cxnId="{C49559F4-E293-439C-9871-93952C2243BF}">
      <dgm:prSet/>
      <dgm:spPr/>
      <dgm:t>
        <a:bodyPr/>
        <a:lstStyle/>
        <a:p>
          <a:endParaRPr lang="en-US"/>
        </a:p>
      </dgm:t>
    </dgm:pt>
    <dgm:pt modelId="{8B14FD7D-E7B3-4801-A29F-50A612494DA1}" type="sibTrans" cxnId="{C49559F4-E293-439C-9871-93952C2243BF}">
      <dgm:prSet/>
      <dgm:spPr/>
      <dgm:t>
        <a:bodyPr/>
        <a:lstStyle/>
        <a:p>
          <a:endParaRPr lang="en-US"/>
        </a:p>
      </dgm:t>
    </dgm:pt>
    <dgm:pt modelId="{ADFB0336-0394-4E4D-8A58-910BEF7B7EDB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Tribunal ,</a:t>
          </a:r>
        </a:p>
        <a:p>
          <a:r>
            <a:rPr lang="en-US" sz="2400" b="1" dirty="0" smtClean="0">
              <a:latin typeface="+mj-lt"/>
            </a:rPr>
            <a:t>Any role for an Ombudsman? </a:t>
          </a:r>
        </a:p>
        <a:p>
          <a:r>
            <a:rPr lang="en-US" sz="2400" b="1" dirty="0" smtClean="0">
              <a:latin typeface="+mj-lt"/>
            </a:rPr>
            <a:t>Other adjudication system?</a:t>
          </a:r>
          <a:endParaRPr lang="en-US" sz="2400" b="1" dirty="0">
            <a:latin typeface="+mj-lt"/>
          </a:endParaRPr>
        </a:p>
      </dgm:t>
    </dgm:pt>
    <dgm:pt modelId="{2745BE14-A6AB-4518-A51C-212E1164CE6C}" type="parTrans" cxnId="{9C37086F-5DF3-4E46-AD50-718CFDDFFAC8}">
      <dgm:prSet/>
      <dgm:spPr/>
      <dgm:t>
        <a:bodyPr/>
        <a:lstStyle/>
        <a:p>
          <a:endParaRPr lang="en-US"/>
        </a:p>
      </dgm:t>
    </dgm:pt>
    <dgm:pt modelId="{2FA10635-3E57-487B-B69D-2C630FE7A0F9}" type="sibTrans" cxnId="{9C37086F-5DF3-4E46-AD50-718CFDDFFAC8}">
      <dgm:prSet/>
      <dgm:spPr/>
      <dgm:t>
        <a:bodyPr/>
        <a:lstStyle/>
        <a:p>
          <a:endParaRPr lang="en-US"/>
        </a:p>
      </dgm:t>
    </dgm:pt>
    <dgm:pt modelId="{21773971-0033-4956-8E21-D094146EE4E3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Suppliers’ redress: Primacy of pre-contract remedies -</a:t>
          </a:r>
          <a:endParaRPr lang="en-US" sz="2400" b="1" dirty="0">
            <a:latin typeface="+mj-lt"/>
          </a:endParaRPr>
        </a:p>
      </dgm:t>
    </dgm:pt>
    <dgm:pt modelId="{00F8A868-F35D-44AD-89BD-C6490D1EC2E4}" type="parTrans" cxnId="{FCD182E8-831E-43E0-B0D3-37977ABD10FF}">
      <dgm:prSet/>
      <dgm:spPr/>
      <dgm:t>
        <a:bodyPr/>
        <a:lstStyle/>
        <a:p>
          <a:endParaRPr lang="en-US"/>
        </a:p>
      </dgm:t>
    </dgm:pt>
    <dgm:pt modelId="{6E537004-F3F8-45ED-91E1-2566F3629355}" type="sibTrans" cxnId="{FCD182E8-831E-43E0-B0D3-37977ABD10FF}">
      <dgm:prSet/>
      <dgm:spPr/>
      <dgm:t>
        <a:bodyPr/>
        <a:lstStyle/>
        <a:p>
          <a:endParaRPr lang="en-US"/>
        </a:p>
      </dgm:t>
    </dgm:pt>
    <dgm:pt modelId="{6FEC0E7B-DDA0-4419-BE78-4F70718325BE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Cap on level of Damages</a:t>
          </a:r>
          <a:endParaRPr lang="en-US" sz="2400" b="1" dirty="0">
            <a:latin typeface="+mj-lt"/>
          </a:endParaRPr>
        </a:p>
      </dgm:t>
    </dgm:pt>
    <dgm:pt modelId="{B5B748C1-9132-4557-84F7-7FC473316C31}" type="parTrans" cxnId="{7CE8ED20-4D90-4A0C-B979-62E271F8B69F}">
      <dgm:prSet/>
      <dgm:spPr/>
      <dgm:t>
        <a:bodyPr/>
        <a:lstStyle/>
        <a:p>
          <a:endParaRPr lang="en-US"/>
        </a:p>
      </dgm:t>
    </dgm:pt>
    <dgm:pt modelId="{BD3F6450-8A3F-44E5-B8F2-E801C390A4D5}" type="sibTrans" cxnId="{7CE8ED20-4D90-4A0C-B979-62E271F8B69F}">
      <dgm:prSet/>
      <dgm:spPr/>
      <dgm:t>
        <a:bodyPr/>
        <a:lstStyle/>
        <a:p>
          <a:endParaRPr lang="en-US"/>
        </a:p>
      </dgm:t>
    </dgm:pt>
    <dgm:pt modelId="{833B6C3C-EB96-45C7-BC2A-438A7643191A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Automatic suspension test </a:t>
          </a:r>
          <a:endParaRPr lang="en-US" sz="2400" b="1" dirty="0">
            <a:latin typeface="+mj-lt"/>
          </a:endParaRPr>
        </a:p>
      </dgm:t>
    </dgm:pt>
    <dgm:pt modelId="{970689A5-5B1C-4E06-9F40-232602B07899}" type="parTrans" cxnId="{AEBB6940-5DA1-46DB-A87C-2B0976FE451E}">
      <dgm:prSet/>
      <dgm:spPr/>
      <dgm:t>
        <a:bodyPr/>
        <a:lstStyle/>
        <a:p>
          <a:endParaRPr lang="en-US"/>
        </a:p>
      </dgm:t>
    </dgm:pt>
    <dgm:pt modelId="{195CA55D-A791-4ACA-840A-1432B3428E5A}" type="sibTrans" cxnId="{AEBB6940-5DA1-46DB-A87C-2B0976FE451E}">
      <dgm:prSet/>
      <dgm:spPr/>
      <dgm:t>
        <a:bodyPr/>
        <a:lstStyle/>
        <a:p>
          <a:endParaRPr lang="en-US"/>
        </a:p>
      </dgm:t>
    </dgm:pt>
    <dgm:pt modelId="{AE1E7261-4E34-4CFC-863E-E9976B58A606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Removal of individual debrief letters </a:t>
          </a:r>
          <a:endParaRPr lang="en-US" sz="2400" b="1" dirty="0">
            <a:latin typeface="+mj-lt"/>
          </a:endParaRPr>
        </a:p>
      </dgm:t>
    </dgm:pt>
    <dgm:pt modelId="{019DE930-0E1C-41A3-9918-7992BD9B105D}" type="parTrans" cxnId="{AAD14ECC-8120-40E3-9517-B090B78D6CA4}">
      <dgm:prSet/>
      <dgm:spPr/>
      <dgm:t>
        <a:bodyPr/>
        <a:lstStyle/>
        <a:p>
          <a:endParaRPr lang="en-US"/>
        </a:p>
      </dgm:t>
    </dgm:pt>
    <dgm:pt modelId="{E97747D0-1379-4775-BB92-DB920A983879}" type="sibTrans" cxnId="{AAD14ECC-8120-40E3-9517-B090B78D6CA4}">
      <dgm:prSet/>
      <dgm:spPr/>
      <dgm:t>
        <a:bodyPr/>
        <a:lstStyle/>
        <a:p>
          <a:endParaRPr lang="en-US"/>
        </a:p>
      </dgm:t>
    </dgm:pt>
    <dgm:pt modelId="{CAB52C22-EBFD-45D9-B4B5-BF7BFC6B593E}">
      <dgm:prSet phldrT="[Text]" custT="1"/>
      <dgm:spPr/>
      <dgm:t>
        <a:bodyPr/>
        <a:lstStyle/>
        <a:p>
          <a:r>
            <a:rPr lang="en-US" sz="2400" b="1" dirty="0" smtClean="0">
              <a:latin typeface="+mj-lt"/>
            </a:rPr>
            <a:t>New Service unit – implication for Wales?</a:t>
          </a:r>
          <a:endParaRPr lang="en-US" sz="2400" b="1" dirty="0">
            <a:latin typeface="+mj-lt"/>
          </a:endParaRPr>
        </a:p>
      </dgm:t>
    </dgm:pt>
    <dgm:pt modelId="{CE23159C-F557-4600-A40C-B68832B5E1D2}" type="parTrans" cxnId="{B3B89171-48C6-4A71-B270-74F0BBBF191C}">
      <dgm:prSet/>
      <dgm:spPr/>
      <dgm:t>
        <a:bodyPr/>
        <a:lstStyle/>
        <a:p>
          <a:endParaRPr lang="en-US"/>
        </a:p>
      </dgm:t>
    </dgm:pt>
    <dgm:pt modelId="{4DFD1FA9-0171-4BCB-A8B2-27AE4C065970}" type="sibTrans" cxnId="{B3B89171-48C6-4A71-B270-74F0BBBF191C}">
      <dgm:prSet/>
      <dgm:spPr/>
      <dgm:t>
        <a:bodyPr/>
        <a:lstStyle/>
        <a:p>
          <a:endParaRPr lang="en-US"/>
        </a:p>
      </dgm:t>
    </dgm:pt>
    <dgm:pt modelId="{D3C63EB2-CD40-4241-BC6C-403C36132E86}" type="pres">
      <dgm:prSet presAssocID="{21F8B737-51B2-4910-8CB7-CD53B05D35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E52611-E17A-4631-8773-1058332E2928}" type="pres">
      <dgm:prSet presAssocID="{CAB52C22-EBFD-45D9-B4B5-BF7BFC6B593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A0A03-90AA-4583-8A10-98FF2418B16D}" type="pres">
      <dgm:prSet presAssocID="{4DFD1FA9-0171-4BCB-A8B2-27AE4C065970}" presName="sibTrans" presStyleCnt="0"/>
      <dgm:spPr/>
    </dgm:pt>
    <dgm:pt modelId="{22E8E2B0-16AB-41B3-91DB-D496FFE68051}" type="pres">
      <dgm:prSet presAssocID="{9059709B-5D33-4DEC-B493-F427620E572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E475C-B1A2-433D-B198-8FD57367BABB}" type="pres">
      <dgm:prSet presAssocID="{8B14FD7D-E7B3-4801-A29F-50A612494DA1}" presName="sibTrans" presStyleCnt="0"/>
      <dgm:spPr/>
    </dgm:pt>
    <dgm:pt modelId="{B32DE835-2F18-4B48-9B3D-D35351500646}" type="pres">
      <dgm:prSet presAssocID="{ADFB0336-0394-4E4D-8A58-910BEF7B7EDB}" presName="node" presStyleLbl="node1" presStyleIdx="2" presStyleCnt="7" custScaleX="145339" custScaleY="149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96272-2495-4B2D-A27C-1EAC83736B50}" type="pres">
      <dgm:prSet presAssocID="{2FA10635-3E57-487B-B69D-2C630FE7A0F9}" presName="sibTrans" presStyleCnt="0"/>
      <dgm:spPr/>
    </dgm:pt>
    <dgm:pt modelId="{FB9D50B5-387D-44DD-918D-A24FD9B12B47}" type="pres">
      <dgm:prSet presAssocID="{21773971-0033-4956-8E21-D094146EE4E3}" presName="node" presStyleLbl="node1" presStyleIdx="3" presStyleCnt="7" custScaleX="142469" custScaleY="114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95D02-7373-4B5C-B740-E070A2A6DDAC}" type="pres">
      <dgm:prSet presAssocID="{6E537004-F3F8-45ED-91E1-2566F3629355}" presName="sibTrans" presStyleCnt="0"/>
      <dgm:spPr/>
    </dgm:pt>
    <dgm:pt modelId="{D3DC6417-93FF-4608-BF96-34B9A9E178FE}" type="pres">
      <dgm:prSet presAssocID="{6FEC0E7B-DDA0-4419-BE78-4F70718325B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2119A-9771-4836-BE86-916641F82B72}" type="pres">
      <dgm:prSet presAssocID="{BD3F6450-8A3F-44E5-B8F2-E801C390A4D5}" presName="sibTrans" presStyleCnt="0"/>
      <dgm:spPr/>
    </dgm:pt>
    <dgm:pt modelId="{C694A26E-731A-4D29-9355-810D0EE56758}" type="pres">
      <dgm:prSet presAssocID="{833B6C3C-EB96-45C7-BC2A-438A7643191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608FE-0EAA-4B7C-9BB1-B15A8DC95835}" type="pres">
      <dgm:prSet presAssocID="{195CA55D-A791-4ACA-840A-1432B3428E5A}" presName="sibTrans" presStyleCnt="0"/>
      <dgm:spPr/>
    </dgm:pt>
    <dgm:pt modelId="{2292CF9B-C312-41DF-A887-37C51FB914AA}" type="pres">
      <dgm:prSet presAssocID="{AE1E7261-4E34-4CFC-863E-E9976B58A606}" presName="node" presStyleLbl="node1" presStyleIdx="6" presStyleCnt="7" custScaleX="120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A427F1-0EAF-44E3-8873-7DCF6A681146}" type="presOf" srcId="{9059709B-5D33-4DEC-B493-F427620E5721}" destId="{22E8E2B0-16AB-41B3-91DB-D496FFE68051}" srcOrd="0" destOrd="0" presId="urn:microsoft.com/office/officeart/2005/8/layout/default"/>
    <dgm:cxn modelId="{EFAE658A-4332-4F43-81F0-42846B465558}" type="presOf" srcId="{21F8B737-51B2-4910-8CB7-CD53B05D35D2}" destId="{D3C63EB2-CD40-4241-BC6C-403C36132E86}" srcOrd="0" destOrd="0" presId="urn:microsoft.com/office/officeart/2005/8/layout/default"/>
    <dgm:cxn modelId="{7CE8ED20-4D90-4A0C-B979-62E271F8B69F}" srcId="{21F8B737-51B2-4910-8CB7-CD53B05D35D2}" destId="{6FEC0E7B-DDA0-4419-BE78-4F70718325BE}" srcOrd="4" destOrd="0" parTransId="{B5B748C1-9132-4557-84F7-7FC473316C31}" sibTransId="{BD3F6450-8A3F-44E5-B8F2-E801C390A4D5}"/>
    <dgm:cxn modelId="{AD76049C-A2AF-42D1-8047-B663E012F99C}" type="presOf" srcId="{833B6C3C-EB96-45C7-BC2A-438A7643191A}" destId="{C694A26E-731A-4D29-9355-810D0EE56758}" srcOrd="0" destOrd="0" presId="urn:microsoft.com/office/officeart/2005/8/layout/default"/>
    <dgm:cxn modelId="{9C37086F-5DF3-4E46-AD50-718CFDDFFAC8}" srcId="{21F8B737-51B2-4910-8CB7-CD53B05D35D2}" destId="{ADFB0336-0394-4E4D-8A58-910BEF7B7EDB}" srcOrd="2" destOrd="0" parTransId="{2745BE14-A6AB-4518-A51C-212E1164CE6C}" sibTransId="{2FA10635-3E57-487B-B69D-2C630FE7A0F9}"/>
    <dgm:cxn modelId="{D4E0BA9B-A351-4461-9900-1D5E3C012071}" type="presOf" srcId="{CAB52C22-EBFD-45D9-B4B5-BF7BFC6B593E}" destId="{AFE52611-E17A-4631-8773-1058332E2928}" srcOrd="0" destOrd="0" presId="urn:microsoft.com/office/officeart/2005/8/layout/default"/>
    <dgm:cxn modelId="{1A1EC2EF-AB37-4D7D-A96F-92EB8329F56D}" type="presOf" srcId="{ADFB0336-0394-4E4D-8A58-910BEF7B7EDB}" destId="{B32DE835-2F18-4B48-9B3D-D35351500646}" srcOrd="0" destOrd="0" presId="urn:microsoft.com/office/officeart/2005/8/layout/default"/>
    <dgm:cxn modelId="{AEBB6940-5DA1-46DB-A87C-2B0976FE451E}" srcId="{21F8B737-51B2-4910-8CB7-CD53B05D35D2}" destId="{833B6C3C-EB96-45C7-BC2A-438A7643191A}" srcOrd="5" destOrd="0" parTransId="{970689A5-5B1C-4E06-9F40-232602B07899}" sibTransId="{195CA55D-A791-4ACA-840A-1432B3428E5A}"/>
    <dgm:cxn modelId="{B3B89171-48C6-4A71-B270-74F0BBBF191C}" srcId="{21F8B737-51B2-4910-8CB7-CD53B05D35D2}" destId="{CAB52C22-EBFD-45D9-B4B5-BF7BFC6B593E}" srcOrd="0" destOrd="0" parTransId="{CE23159C-F557-4600-A40C-B68832B5E1D2}" sibTransId="{4DFD1FA9-0171-4BCB-A8B2-27AE4C065970}"/>
    <dgm:cxn modelId="{E0327A42-716F-4500-AA01-702DC457AC98}" type="presOf" srcId="{AE1E7261-4E34-4CFC-863E-E9976B58A606}" destId="{2292CF9B-C312-41DF-A887-37C51FB914AA}" srcOrd="0" destOrd="0" presId="urn:microsoft.com/office/officeart/2005/8/layout/default"/>
    <dgm:cxn modelId="{0DC3C691-5977-4375-A0A1-3D1EE03B3193}" type="presOf" srcId="{21773971-0033-4956-8E21-D094146EE4E3}" destId="{FB9D50B5-387D-44DD-918D-A24FD9B12B47}" srcOrd="0" destOrd="0" presId="urn:microsoft.com/office/officeart/2005/8/layout/default"/>
    <dgm:cxn modelId="{FCD182E8-831E-43E0-B0D3-37977ABD10FF}" srcId="{21F8B737-51B2-4910-8CB7-CD53B05D35D2}" destId="{21773971-0033-4956-8E21-D094146EE4E3}" srcOrd="3" destOrd="0" parTransId="{00F8A868-F35D-44AD-89BD-C6490D1EC2E4}" sibTransId="{6E537004-F3F8-45ED-91E1-2566F3629355}"/>
    <dgm:cxn modelId="{AAD14ECC-8120-40E3-9517-B090B78D6CA4}" srcId="{21F8B737-51B2-4910-8CB7-CD53B05D35D2}" destId="{AE1E7261-4E34-4CFC-863E-E9976B58A606}" srcOrd="6" destOrd="0" parTransId="{019DE930-0E1C-41A3-9918-7992BD9B105D}" sibTransId="{E97747D0-1379-4775-BB92-DB920A983879}"/>
    <dgm:cxn modelId="{C49559F4-E293-439C-9871-93952C2243BF}" srcId="{21F8B737-51B2-4910-8CB7-CD53B05D35D2}" destId="{9059709B-5D33-4DEC-B493-F427620E5721}" srcOrd="1" destOrd="0" parTransId="{867E9CDD-4841-4389-AA20-3840CCF3CE16}" sibTransId="{8B14FD7D-E7B3-4801-A29F-50A612494DA1}"/>
    <dgm:cxn modelId="{CF534B34-FFF5-40D6-94A4-DDDB60206462}" type="presOf" srcId="{6FEC0E7B-DDA0-4419-BE78-4F70718325BE}" destId="{D3DC6417-93FF-4608-BF96-34B9A9E178FE}" srcOrd="0" destOrd="0" presId="urn:microsoft.com/office/officeart/2005/8/layout/default"/>
    <dgm:cxn modelId="{AD431CD6-AA04-4B92-9302-2B3A1A99A2AF}" type="presParOf" srcId="{D3C63EB2-CD40-4241-BC6C-403C36132E86}" destId="{AFE52611-E17A-4631-8773-1058332E2928}" srcOrd="0" destOrd="0" presId="urn:microsoft.com/office/officeart/2005/8/layout/default"/>
    <dgm:cxn modelId="{549F6420-A545-40A8-B2E7-B3A55E1D93F9}" type="presParOf" srcId="{D3C63EB2-CD40-4241-BC6C-403C36132E86}" destId="{9C7A0A03-90AA-4583-8A10-98FF2418B16D}" srcOrd="1" destOrd="0" presId="urn:microsoft.com/office/officeart/2005/8/layout/default"/>
    <dgm:cxn modelId="{AC00BE2E-911B-41DB-BFCF-80AC1F624D14}" type="presParOf" srcId="{D3C63EB2-CD40-4241-BC6C-403C36132E86}" destId="{22E8E2B0-16AB-41B3-91DB-D496FFE68051}" srcOrd="2" destOrd="0" presId="urn:microsoft.com/office/officeart/2005/8/layout/default"/>
    <dgm:cxn modelId="{517D9B4D-93F3-491E-B576-39C38F4F0B9C}" type="presParOf" srcId="{D3C63EB2-CD40-4241-BC6C-403C36132E86}" destId="{12FE475C-B1A2-433D-B198-8FD57367BABB}" srcOrd="3" destOrd="0" presId="urn:microsoft.com/office/officeart/2005/8/layout/default"/>
    <dgm:cxn modelId="{4331351A-697B-4016-A994-34D874A5445D}" type="presParOf" srcId="{D3C63EB2-CD40-4241-BC6C-403C36132E86}" destId="{B32DE835-2F18-4B48-9B3D-D35351500646}" srcOrd="4" destOrd="0" presId="urn:microsoft.com/office/officeart/2005/8/layout/default"/>
    <dgm:cxn modelId="{BCC6CB0E-F7CC-4AB1-BC33-110F645C9121}" type="presParOf" srcId="{D3C63EB2-CD40-4241-BC6C-403C36132E86}" destId="{C4196272-2495-4B2D-A27C-1EAC83736B50}" srcOrd="5" destOrd="0" presId="urn:microsoft.com/office/officeart/2005/8/layout/default"/>
    <dgm:cxn modelId="{6050A2C4-AB09-4FBA-8DAF-E28B129B833E}" type="presParOf" srcId="{D3C63EB2-CD40-4241-BC6C-403C36132E86}" destId="{FB9D50B5-387D-44DD-918D-A24FD9B12B47}" srcOrd="6" destOrd="0" presId="urn:microsoft.com/office/officeart/2005/8/layout/default"/>
    <dgm:cxn modelId="{C9288283-5A7D-4C6B-9F34-A28827324C5D}" type="presParOf" srcId="{D3C63EB2-CD40-4241-BC6C-403C36132E86}" destId="{88095D02-7373-4B5C-B740-E070A2A6DDAC}" srcOrd="7" destOrd="0" presId="urn:microsoft.com/office/officeart/2005/8/layout/default"/>
    <dgm:cxn modelId="{AAABA7EB-E644-4E74-98E5-F54FA041CE0A}" type="presParOf" srcId="{D3C63EB2-CD40-4241-BC6C-403C36132E86}" destId="{D3DC6417-93FF-4608-BF96-34B9A9E178FE}" srcOrd="8" destOrd="0" presId="urn:microsoft.com/office/officeart/2005/8/layout/default"/>
    <dgm:cxn modelId="{9DE2BEF3-9633-45A0-9114-0D7995EC829B}" type="presParOf" srcId="{D3C63EB2-CD40-4241-BC6C-403C36132E86}" destId="{9BF2119A-9771-4836-BE86-916641F82B72}" srcOrd="9" destOrd="0" presId="urn:microsoft.com/office/officeart/2005/8/layout/default"/>
    <dgm:cxn modelId="{86BFD19D-EB58-4275-B435-5F7118A16527}" type="presParOf" srcId="{D3C63EB2-CD40-4241-BC6C-403C36132E86}" destId="{C694A26E-731A-4D29-9355-810D0EE56758}" srcOrd="10" destOrd="0" presId="urn:microsoft.com/office/officeart/2005/8/layout/default"/>
    <dgm:cxn modelId="{DF6F5E83-46AB-4191-A58D-87B2ED59A2E5}" type="presParOf" srcId="{D3C63EB2-CD40-4241-BC6C-403C36132E86}" destId="{DCE608FE-0EAA-4B7C-9BB1-B15A8DC95835}" srcOrd="11" destOrd="0" presId="urn:microsoft.com/office/officeart/2005/8/layout/default"/>
    <dgm:cxn modelId="{47C8DF5C-D05D-4EB4-9D03-30BC515CB8A5}" type="presParOf" srcId="{D3C63EB2-CD40-4241-BC6C-403C36132E86}" destId="{2292CF9B-C312-41DF-A887-37C51FB914A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C9366-8BB7-4EEC-A5FA-783DCA9DA95C}">
      <dsp:nvSpPr>
        <dsp:cNvPr id="0" name=""/>
        <dsp:cNvSpPr/>
      </dsp:nvSpPr>
      <dsp:spPr>
        <a:xfrm>
          <a:off x="2837114" y="294048"/>
          <a:ext cx="4579708" cy="10994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Review powers  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Intervention powers </a:t>
          </a:r>
          <a:endParaRPr lang="en-US" sz="2400" b="1" kern="1200" dirty="0">
            <a:latin typeface="+mj-lt"/>
          </a:endParaRPr>
        </a:p>
      </dsp:txBody>
      <dsp:txXfrm>
        <a:off x="2837114" y="431475"/>
        <a:ext cx="4167426" cy="824564"/>
      </dsp:txXfrm>
    </dsp:sp>
    <dsp:sp modelId="{8EBD1AC1-94E1-4465-9F8C-29BC308EE705}">
      <dsp:nvSpPr>
        <dsp:cNvPr id="0" name=""/>
        <dsp:cNvSpPr/>
      </dsp:nvSpPr>
      <dsp:spPr>
        <a:xfrm>
          <a:off x="216024" y="2438"/>
          <a:ext cx="2621089" cy="1682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New service unit &amp; enforcement </a:t>
          </a:r>
          <a:endParaRPr lang="en-US" sz="2400" b="1" kern="1200" dirty="0">
            <a:latin typeface="+mj-lt"/>
          </a:endParaRPr>
        </a:p>
      </dsp:txBody>
      <dsp:txXfrm>
        <a:off x="298164" y="84578"/>
        <a:ext cx="2456809" cy="1518358"/>
      </dsp:txXfrm>
    </dsp:sp>
    <dsp:sp modelId="{562DED8D-3BAA-48A8-91E6-8051D551E976}">
      <dsp:nvSpPr>
        <dsp:cNvPr id="0" name=""/>
        <dsp:cNvSpPr/>
      </dsp:nvSpPr>
      <dsp:spPr>
        <a:xfrm>
          <a:off x="2498712" y="1853340"/>
          <a:ext cx="5133989" cy="33734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Court process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Tribunal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Redress for suppliers 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Cap on Damages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Automatic suspension test</a:t>
          </a:r>
          <a:endParaRPr lang="en-US" sz="2400" b="1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j-lt"/>
            </a:rPr>
            <a:t>Changes to individual mandatory debrief letter </a:t>
          </a:r>
          <a:endParaRPr lang="en-US" sz="2400" b="1" kern="1200" dirty="0">
            <a:latin typeface="+mj-lt"/>
          </a:endParaRPr>
        </a:p>
      </dsp:txBody>
      <dsp:txXfrm>
        <a:off x="2498712" y="2275018"/>
        <a:ext cx="3868957" cy="2530065"/>
      </dsp:txXfrm>
    </dsp:sp>
    <dsp:sp modelId="{2FC45AC2-8571-44F0-8E61-55F93D1D6CC8}">
      <dsp:nvSpPr>
        <dsp:cNvPr id="0" name=""/>
        <dsp:cNvSpPr/>
      </dsp:nvSpPr>
      <dsp:spPr>
        <a:xfrm>
          <a:off x="146" y="2698731"/>
          <a:ext cx="2498565" cy="1682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Chapter 7</a:t>
          </a:r>
          <a:endParaRPr lang="en-US" sz="2400" b="1" kern="1200" dirty="0">
            <a:latin typeface="+mj-lt"/>
          </a:endParaRPr>
        </a:p>
      </dsp:txBody>
      <dsp:txXfrm>
        <a:off x="82286" y="2780871"/>
        <a:ext cx="2334285" cy="1518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7E096-A46E-4A70-B29F-4071C1B6322D}">
      <dsp:nvSpPr>
        <dsp:cNvPr id="0" name=""/>
        <dsp:cNvSpPr/>
      </dsp:nvSpPr>
      <dsp:spPr>
        <a:xfrm>
          <a:off x="387706" y="4878522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9D4AF-6076-4FD1-BBCE-8F183A5C6896}">
      <dsp:nvSpPr>
        <dsp:cNvPr id="0" name=""/>
        <dsp:cNvSpPr/>
      </dsp:nvSpPr>
      <dsp:spPr>
        <a:xfrm>
          <a:off x="243691" y="2783232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71109-CF45-423F-BB52-991B0F995EC9}">
      <dsp:nvSpPr>
        <dsp:cNvPr id="0" name=""/>
        <dsp:cNvSpPr/>
      </dsp:nvSpPr>
      <dsp:spPr>
        <a:xfrm>
          <a:off x="207685" y="687943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C70C-8CEB-44AA-808F-A68E17792622}">
      <dsp:nvSpPr>
        <dsp:cNvPr id="0" name=""/>
        <dsp:cNvSpPr/>
      </dsp:nvSpPr>
      <dsp:spPr>
        <a:xfrm>
          <a:off x="2717349" y="1030"/>
          <a:ext cx="5129941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Reform court processes 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2717349" y="1030"/>
        <a:ext cx="5129941" cy="686912"/>
      </dsp:txXfrm>
    </dsp:sp>
    <dsp:sp modelId="{CDD887FE-1ACA-42F3-B46D-BCC9B4EDFCF1}">
      <dsp:nvSpPr>
        <dsp:cNvPr id="0" name=""/>
        <dsp:cNvSpPr/>
      </dsp:nvSpPr>
      <dsp:spPr>
        <a:xfrm>
          <a:off x="-207685" y="1030"/>
          <a:ext cx="2925036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Court processes</a:t>
          </a:r>
          <a:endParaRPr lang="en-US" sz="2400" b="1" kern="1200" dirty="0">
            <a:latin typeface="+mj-lt"/>
          </a:endParaRPr>
        </a:p>
      </dsp:txBody>
      <dsp:txXfrm>
        <a:off x="-174147" y="34568"/>
        <a:ext cx="2857960" cy="653374"/>
      </dsp:txXfrm>
    </dsp:sp>
    <dsp:sp modelId="{48792F36-5DCB-42D7-82F7-40A7BF6A91BD}">
      <dsp:nvSpPr>
        <dsp:cNvPr id="0" name=""/>
        <dsp:cNvSpPr/>
      </dsp:nvSpPr>
      <dsp:spPr>
        <a:xfrm>
          <a:off x="0" y="687943"/>
          <a:ext cx="8054975" cy="1374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Expedited process – speed + access (including cost)</a:t>
          </a:r>
          <a:endParaRPr lang="en-US" sz="2400" kern="1200" dirty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Tailored fast track system</a:t>
          </a:r>
          <a:endParaRPr lang="en-US" sz="2400" kern="1200" dirty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Use of written pleadings </a:t>
          </a:r>
          <a:endParaRPr lang="en-US" sz="2400" kern="1200" dirty="0">
            <a:latin typeface="+mj-lt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New Civil Procedural Rules </a:t>
          </a:r>
          <a:endParaRPr lang="en-US" sz="2400" kern="1200" dirty="0">
            <a:latin typeface="+mj-lt"/>
          </a:endParaRPr>
        </a:p>
      </dsp:txBody>
      <dsp:txXfrm>
        <a:off x="0" y="687943"/>
        <a:ext cx="8054975" cy="1374031"/>
      </dsp:txXfrm>
    </dsp:sp>
    <dsp:sp modelId="{2C19E69D-27A7-4AA2-B09D-4562F2531875}">
      <dsp:nvSpPr>
        <dsp:cNvPr id="0" name=""/>
        <dsp:cNvSpPr/>
      </dsp:nvSpPr>
      <dsp:spPr>
        <a:xfrm>
          <a:off x="3085723" y="2096320"/>
          <a:ext cx="4465206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Investigate the possibility  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3085723" y="2096320"/>
        <a:ext cx="4465206" cy="686912"/>
      </dsp:txXfrm>
    </dsp:sp>
    <dsp:sp modelId="{0BEA1E86-397A-43D8-9752-32309FFE9032}">
      <dsp:nvSpPr>
        <dsp:cNvPr id="0" name=""/>
        <dsp:cNvSpPr/>
      </dsp:nvSpPr>
      <dsp:spPr>
        <a:xfrm>
          <a:off x="-243691" y="2096320"/>
          <a:ext cx="3069061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Tribunal system </a:t>
          </a:r>
          <a:endParaRPr lang="en-US" sz="2400" b="1" kern="1200" dirty="0">
            <a:latin typeface="+mj-lt"/>
          </a:endParaRPr>
        </a:p>
      </dsp:txBody>
      <dsp:txXfrm>
        <a:off x="-210153" y="2129858"/>
        <a:ext cx="3001985" cy="653374"/>
      </dsp:txXfrm>
    </dsp:sp>
    <dsp:sp modelId="{B16B2EB1-4765-4C7A-A6A9-3D768766136A}">
      <dsp:nvSpPr>
        <dsp:cNvPr id="0" name=""/>
        <dsp:cNvSpPr/>
      </dsp:nvSpPr>
      <dsp:spPr>
        <a:xfrm>
          <a:off x="0" y="2783232"/>
          <a:ext cx="8054975" cy="1374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Low value claims </a:t>
          </a:r>
          <a:endParaRPr lang="en-US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Ongoing procurements </a:t>
          </a:r>
          <a:endParaRPr lang="en-US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Wider use should the proposed Court reforms not deliver the require benefits!</a:t>
          </a:r>
          <a:endParaRPr lang="en-US" sz="2400" kern="1200" dirty="0">
            <a:latin typeface="+mj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0" y="2783232"/>
        <a:ext cx="8054975" cy="1374031"/>
      </dsp:txXfrm>
    </dsp:sp>
    <dsp:sp modelId="{05F8FDD3-CB9D-4372-8DE6-23A809AE7A33}">
      <dsp:nvSpPr>
        <dsp:cNvPr id="0" name=""/>
        <dsp:cNvSpPr/>
      </dsp:nvSpPr>
      <dsp:spPr>
        <a:xfrm>
          <a:off x="3517787" y="4191609"/>
          <a:ext cx="3889106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Primacy of pre-contractual measures 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3517787" y="4191609"/>
        <a:ext cx="3889106" cy="686912"/>
      </dsp:txXfrm>
    </dsp:sp>
    <dsp:sp modelId="{F82C66D5-B9F3-4089-ABB8-89966BC71E84}">
      <dsp:nvSpPr>
        <dsp:cNvPr id="0" name=""/>
        <dsp:cNvSpPr/>
      </dsp:nvSpPr>
      <dsp:spPr>
        <a:xfrm>
          <a:off x="-387706" y="4191609"/>
          <a:ext cx="3645117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Redress for suppliers </a:t>
          </a:r>
          <a:endParaRPr lang="en-US" sz="2400" b="1" kern="1200" dirty="0">
            <a:latin typeface="+mj-lt"/>
          </a:endParaRPr>
        </a:p>
      </dsp:txBody>
      <dsp:txXfrm>
        <a:off x="-354168" y="4225147"/>
        <a:ext cx="3578041" cy="653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7E096-A46E-4A70-B29F-4071C1B6322D}">
      <dsp:nvSpPr>
        <dsp:cNvPr id="0" name=""/>
        <dsp:cNvSpPr/>
      </dsp:nvSpPr>
      <dsp:spPr>
        <a:xfrm>
          <a:off x="172915" y="4878522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9D4AF-6076-4FD1-BBCE-8F183A5C6896}">
      <dsp:nvSpPr>
        <dsp:cNvPr id="0" name=""/>
        <dsp:cNvSpPr/>
      </dsp:nvSpPr>
      <dsp:spPr>
        <a:xfrm>
          <a:off x="243691" y="2783232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71109-CF45-423F-BB52-991B0F995EC9}">
      <dsp:nvSpPr>
        <dsp:cNvPr id="0" name=""/>
        <dsp:cNvSpPr/>
      </dsp:nvSpPr>
      <dsp:spPr>
        <a:xfrm>
          <a:off x="207685" y="687943"/>
          <a:ext cx="805497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C70C-8CEB-44AA-808F-A68E17792622}">
      <dsp:nvSpPr>
        <dsp:cNvPr id="0" name=""/>
        <dsp:cNvSpPr/>
      </dsp:nvSpPr>
      <dsp:spPr>
        <a:xfrm>
          <a:off x="2717349" y="1030"/>
          <a:ext cx="5129941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Introduce cap to level of damages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2717349" y="1030"/>
        <a:ext cx="5129941" cy="686912"/>
      </dsp:txXfrm>
    </dsp:sp>
    <dsp:sp modelId="{CDD887FE-1ACA-42F3-B46D-BCC9B4EDFCF1}">
      <dsp:nvSpPr>
        <dsp:cNvPr id="0" name=""/>
        <dsp:cNvSpPr/>
      </dsp:nvSpPr>
      <dsp:spPr>
        <a:xfrm>
          <a:off x="-207685" y="1030"/>
          <a:ext cx="2925036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Damages</a:t>
          </a:r>
          <a:endParaRPr lang="en-US" sz="2400" b="1" kern="1200" dirty="0">
            <a:latin typeface="+mj-lt"/>
          </a:endParaRPr>
        </a:p>
      </dsp:txBody>
      <dsp:txXfrm>
        <a:off x="-174147" y="34568"/>
        <a:ext cx="2857960" cy="653374"/>
      </dsp:txXfrm>
    </dsp:sp>
    <dsp:sp modelId="{48792F36-5DCB-42D7-82F7-40A7BF6A91BD}">
      <dsp:nvSpPr>
        <dsp:cNvPr id="0" name=""/>
        <dsp:cNvSpPr/>
      </dsp:nvSpPr>
      <dsp:spPr>
        <a:xfrm>
          <a:off x="0" y="687943"/>
          <a:ext cx="8054975" cy="1374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687943"/>
        <a:ext cx="8054975" cy="1374031"/>
      </dsp:txXfrm>
    </dsp:sp>
    <dsp:sp modelId="{2C19E69D-27A7-4AA2-B09D-4562F2531875}">
      <dsp:nvSpPr>
        <dsp:cNvPr id="0" name=""/>
        <dsp:cNvSpPr/>
      </dsp:nvSpPr>
      <dsp:spPr>
        <a:xfrm>
          <a:off x="3085723" y="2096320"/>
          <a:ext cx="4465206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Remove for some contracts 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3085723" y="2096320"/>
        <a:ext cx="4465206" cy="686912"/>
      </dsp:txXfrm>
    </dsp:sp>
    <dsp:sp modelId="{0BEA1E86-397A-43D8-9752-32309FFE9032}">
      <dsp:nvSpPr>
        <dsp:cNvPr id="0" name=""/>
        <dsp:cNvSpPr/>
      </dsp:nvSpPr>
      <dsp:spPr>
        <a:xfrm>
          <a:off x="-243691" y="2096320"/>
          <a:ext cx="3069061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Automatic suspension </a:t>
          </a:r>
          <a:endParaRPr lang="en-US" sz="2400" b="1" kern="1200" dirty="0">
            <a:latin typeface="+mj-lt"/>
          </a:endParaRPr>
        </a:p>
      </dsp:txBody>
      <dsp:txXfrm>
        <a:off x="-210153" y="2129858"/>
        <a:ext cx="3001985" cy="653374"/>
      </dsp:txXfrm>
    </dsp:sp>
    <dsp:sp modelId="{B16B2EB1-4765-4C7A-A6A9-3D768766136A}">
      <dsp:nvSpPr>
        <dsp:cNvPr id="0" name=""/>
        <dsp:cNvSpPr/>
      </dsp:nvSpPr>
      <dsp:spPr>
        <a:xfrm>
          <a:off x="0" y="2783232"/>
          <a:ext cx="8054975" cy="1374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E.g., contracts let competitively in crisis or extreme urgency situations</a:t>
          </a:r>
          <a:r>
            <a:rPr lang="en-US" sz="2400" kern="1200" dirty="0" smtClean="0"/>
            <a:t>!</a:t>
          </a:r>
          <a:endParaRPr lang="en-US" sz="2400" kern="1200" dirty="0"/>
        </a:p>
      </dsp:txBody>
      <dsp:txXfrm>
        <a:off x="0" y="2783232"/>
        <a:ext cx="8054975" cy="1374031"/>
      </dsp:txXfrm>
    </dsp:sp>
    <dsp:sp modelId="{05F8FDD3-CB9D-4372-8DE6-23A809AE7A33}">
      <dsp:nvSpPr>
        <dsp:cNvPr id="0" name=""/>
        <dsp:cNvSpPr/>
      </dsp:nvSpPr>
      <dsp:spPr>
        <a:xfrm>
          <a:off x="2869714" y="4191609"/>
          <a:ext cx="4755670" cy="68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latin typeface="+mj-lt"/>
            </a:rPr>
            <a:t>Remove the requirement  </a:t>
          </a:r>
          <a:endParaRPr lang="en-US" sz="2400" b="1" kern="1200" dirty="0">
            <a:solidFill>
              <a:srgbClr val="C00000"/>
            </a:solidFill>
            <a:latin typeface="+mj-lt"/>
          </a:endParaRPr>
        </a:p>
      </dsp:txBody>
      <dsp:txXfrm>
        <a:off x="2869714" y="4191609"/>
        <a:ext cx="4755670" cy="686912"/>
      </dsp:txXfrm>
    </dsp:sp>
    <dsp:sp modelId="{F82C66D5-B9F3-4089-ABB8-89966BC71E84}">
      <dsp:nvSpPr>
        <dsp:cNvPr id="0" name=""/>
        <dsp:cNvSpPr/>
      </dsp:nvSpPr>
      <dsp:spPr>
        <a:xfrm>
          <a:off x="-172915" y="4191609"/>
          <a:ext cx="2785954" cy="6869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Individual debrief letter </a:t>
          </a:r>
          <a:endParaRPr lang="en-US" sz="2400" b="1" kern="1200" dirty="0">
            <a:latin typeface="+mj-lt"/>
          </a:endParaRPr>
        </a:p>
      </dsp:txBody>
      <dsp:txXfrm>
        <a:off x="-139377" y="4225147"/>
        <a:ext cx="2718878" cy="653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52611-E17A-4631-8773-1058332E2928}">
      <dsp:nvSpPr>
        <dsp:cNvPr id="0" name=""/>
        <dsp:cNvSpPr/>
      </dsp:nvSpPr>
      <dsp:spPr>
        <a:xfrm>
          <a:off x="1379676" y="119804"/>
          <a:ext cx="2091953" cy="125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New Service unit – implication for Wales?</a:t>
          </a:r>
          <a:endParaRPr lang="en-US" sz="2400" b="1" kern="1200" dirty="0">
            <a:latin typeface="+mj-lt"/>
          </a:endParaRPr>
        </a:p>
      </dsp:txBody>
      <dsp:txXfrm>
        <a:off x="1379676" y="119804"/>
        <a:ext cx="2091953" cy="1255172"/>
      </dsp:txXfrm>
    </dsp:sp>
    <dsp:sp modelId="{22E8E2B0-16AB-41B3-91DB-D496FFE68051}">
      <dsp:nvSpPr>
        <dsp:cNvPr id="0" name=""/>
        <dsp:cNvSpPr/>
      </dsp:nvSpPr>
      <dsp:spPr>
        <a:xfrm>
          <a:off x="3680825" y="119804"/>
          <a:ext cx="2091953" cy="125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Court process reform</a:t>
          </a:r>
          <a:endParaRPr lang="en-US" sz="2400" b="1" kern="1200" dirty="0">
            <a:latin typeface="+mj-lt"/>
          </a:endParaRPr>
        </a:p>
      </dsp:txBody>
      <dsp:txXfrm>
        <a:off x="3680825" y="119804"/>
        <a:ext cx="2091953" cy="1255172"/>
      </dsp:txXfrm>
    </dsp:sp>
    <dsp:sp modelId="{B32DE835-2F18-4B48-9B3D-D35351500646}">
      <dsp:nvSpPr>
        <dsp:cNvPr id="0" name=""/>
        <dsp:cNvSpPr/>
      </dsp:nvSpPr>
      <dsp:spPr>
        <a:xfrm>
          <a:off x="461225" y="1584172"/>
          <a:ext cx="3040424" cy="187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Tribunal 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Any role for an Ombudsman?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Other adjudication system?</a:t>
          </a:r>
          <a:endParaRPr lang="en-US" sz="2400" b="1" kern="1200" dirty="0">
            <a:latin typeface="+mj-lt"/>
          </a:endParaRPr>
        </a:p>
      </dsp:txBody>
      <dsp:txXfrm>
        <a:off x="461225" y="1584172"/>
        <a:ext cx="3040424" cy="1872214"/>
      </dsp:txXfrm>
    </dsp:sp>
    <dsp:sp modelId="{FB9D50B5-387D-44DD-918D-A24FD9B12B47}">
      <dsp:nvSpPr>
        <dsp:cNvPr id="0" name=""/>
        <dsp:cNvSpPr/>
      </dsp:nvSpPr>
      <dsp:spPr>
        <a:xfrm>
          <a:off x="3710845" y="1800200"/>
          <a:ext cx="2980385" cy="1440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Suppliers’ redress: Primacy of pre-contract remedies -</a:t>
          </a:r>
          <a:endParaRPr lang="en-US" sz="2400" b="1" kern="1200" dirty="0">
            <a:latin typeface="+mj-lt"/>
          </a:endParaRPr>
        </a:p>
      </dsp:txBody>
      <dsp:txXfrm>
        <a:off x="3710845" y="1800200"/>
        <a:ext cx="2980385" cy="1440159"/>
      </dsp:txXfrm>
    </dsp:sp>
    <dsp:sp modelId="{D3DC6417-93FF-4608-BF96-34B9A9E178FE}">
      <dsp:nvSpPr>
        <dsp:cNvPr id="0" name=""/>
        <dsp:cNvSpPr/>
      </dsp:nvSpPr>
      <dsp:spPr>
        <a:xfrm>
          <a:off x="13819" y="3665582"/>
          <a:ext cx="2091953" cy="125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Cap on level of Damages</a:t>
          </a:r>
          <a:endParaRPr lang="en-US" sz="2400" b="1" kern="1200" dirty="0">
            <a:latin typeface="+mj-lt"/>
          </a:endParaRPr>
        </a:p>
      </dsp:txBody>
      <dsp:txXfrm>
        <a:off x="13819" y="3665582"/>
        <a:ext cx="2091953" cy="1255172"/>
      </dsp:txXfrm>
    </dsp:sp>
    <dsp:sp modelId="{C694A26E-731A-4D29-9355-810D0EE56758}">
      <dsp:nvSpPr>
        <dsp:cNvPr id="0" name=""/>
        <dsp:cNvSpPr/>
      </dsp:nvSpPr>
      <dsp:spPr>
        <a:xfrm>
          <a:off x="2314968" y="3665582"/>
          <a:ext cx="2091953" cy="125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Automatic suspension test </a:t>
          </a:r>
          <a:endParaRPr lang="en-US" sz="2400" b="1" kern="1200" dirty="0">
            <a:latin typeface="+mj-lt"/>
          </a:endParaRPr>
        </a:p>
      </dsp:txBody>
      <dsp:txXfrm>
        <a:off x="2314968" y="3665582"/>
        <a:ext cx="2091953" cy="1255172"/>
      </dsp:txXfrm>
    </dsp:sp>
    <dsp:sp modelId="{2292CF9B-C312-41DF-A887-37C51FB914AA}">
      <dsp:nvSpPr>
        <dsp:cNvPr id="0" name=""/>
        <dsp:cNvSpPr/>
      </dsp:nvSpPr>
      <dsp:spPr>
        <a:xfrm>
          <a:off x="4616117" y="3665582"/>
          <a:ext cx="2522519" cy="1255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j-lt"/>
            </a:rPr>
            <a:t>Removal of individual debrief letters </a:t>
          </a:r>
          <a:endParaRPr lang="en-US" sz="2400" b="1" kern="1200" dirty="0">
            <a:latin typeface="+mj-lt"/>
          </a:endParaRPr>
        </a:p>
      </dsp:txBody>
      <dsp:txXfrm>
        <a:off x="4616117" y="3665582"/>
        <a:ext cx="2522519" cy="125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E36E8-4A4F-4301-BE58-1C9F586F2976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19C27-D317-4FD1-A8FF-C04B7CF28E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679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1097E-9A7E-4964-A393-8951B6DC2C5A}" type="datetimeFigureOut">
              <a:rPr lang="en-GB" smtClean="0"/>
              <a:pPr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2E2F-83E6-460B-A43B-B02DA3D929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2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6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8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8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65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65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2E2F-83E6-460B-A43B-B02DA3D9293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3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A412-CF53-4885-AB52-FAA9BB41BB9B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C24C-A91C-477F-A785-39DA857552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6076-E3DA-41A1-99E8-88C0E17CC36B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B295-B72D-4A5F-9D30-A79EAFD85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A7C2-9999-4005-BF04-DB81554B702B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0EDB-317D-4172-B437-CC91A4908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370C-46B0-4FEB-85A6-44B203DE2033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6BFA-BAF0-4FDD-A716-054D592D4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DF4D-1FD5-4687-BFB9-9A566ABA02CD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B944A-1CDE-4CE6-8D9C-4810D1CD0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63A3B-E83E-497F-B7A2-0B7D28009B11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583E-EBB3-4201-827F-EA2B306D4F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A7349-5E1F-4409-A7AF-4D5E3095ABB2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77D1C-7434-4ED1-9CA9-45CB68BD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CECB-C8D6-47C1-ACA8-E4504AE8A0D5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B835-E80E-4447-A1AA-E447C253E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6EFFB-1E68-433E-B5A1-AF287F189969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FD84-6E6F-4E22-8324-80679F0CB8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94F9-D606-46F7-84FB-9D4986B58B35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2763-B5FA-4E78-95E2-622968CB1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F4B8-DD5A-44AD-8061-C00448316AA6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DE22-F0A2-4D08-9790-D2CC6A797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6495-E0D3-44E5-9926-E28E08EBA52A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90BB-C1AD-4304-96CA-7BE0C6F17C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0902-25DE-4C16-ADDB-643847D8F015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63CE6-3130-4500-B1D3-60066F4B3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5066-59D5-4325-86D3-717C8F36E40F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9AA4-A35C-4178-9910-A178FB7B6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AE50D-E0F5-4072-90B8-7D7619292432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0541C-C70A-4A10-9F74-BC83AB10C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7AFE2-E827-4C87-B686-BDA81798CA1C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8C15-70CB-4AAF-8546-73C46418CD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BF62-EFB2-4BD3-9B33-FBC5000579E8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2716A-3E1C-4B29-85E6-3C5628DDF3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955B-D7A2-4FAA-8D26-DC0EF7193A39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8B8A-FDEE-4E21-97E3-9CEDF02AB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6A38-4410-408B-9AA3-B78290650A17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A34D-6747-421C-AD37-09B6B94DF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5047-83EC-4D09-A2A7-215A587D21F1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2731-264E-45DE-BF42-EFAAEA939D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1013-0166-4529-8915-E30FDAD45072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36DC-C183-461E-865D-D3C0DC02F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8547-4102-4E6F-A2EA-0771B955BCE9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5EDD-79EA-4F52-B78C-F62817191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B912A2-0A7A-45F4-B822-267B994ADA17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217B20-855B-4609-98BD-110786AB17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AEE748A2-EB4D-4794-8E53-7B710F4EF290}" type="datetimeFigureOut">
              <a:rPr lang="en-GB"/>
              <a:pPr>
                <a:defRPr/>
              </a:pPr>
              <a:t>29/04/2021</a:t>
            </a:fld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A7CB9C7D-4ACF-4731-A3A8-5B2BBB762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.eyo@bangor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srn.com/abstract=3787380" TargetMode="External"/><Relationship Id="rId2" Type="http://schemas.openxmlformats.org/officeDocument/2006/relationships/hyperlink" Target="https://www.gov.uk/government/consultations/green-paper-transforming-public-procurement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415" y="1844824"/>
            <a:ext cx="8342097" cy="2478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603" name="Text Box 25"/>
          <p:cNvSpPr txBox="1">
            <a:spLocks noChangeArrowheads="1"/>
          </p:cNvSpPr>
          <p:nvPr/>
        </p:nvSpPr>
        <p:spPr bwMode="auto">
          <a:xfrm rot="-5400000">
            <a:off x="-2141195" y="2620461"/>
            <a:ext cx="510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b="1" dirty="0">
                <a:solidFill>
                  <a:prstClr val="white"/>
                </a:solidFill>
                <a:latin typeface="Garamond" panose="02020404030301010803" pitchFamily="18" charset="0"/>
              </a:rPr>
              <a:t>www.bangor.ac.uk/law</a:t>
            </a:r>
          </a:p>
        </p:txBody>
      </p:sp>
      <p:sp>
        <p:nvSpPr>
          <p:cNvPr id="2" name="AutoShape 2" descr="data:image/jpeg;base64,/9j/4AAQSkZJRgABAQAAAQABAAD/2wCEAAkGBxMHBhQTExQVFhUXGSEaGBgXGRsYHRsbGh0iGx8ZGhgYKCgsHR4lHhcZIjQjJSktLi4vGh8zODMsNygtLi0BCgoKDg0OGxAQGywkICUwNzI3LTQsLCwsLDQ0NywsLC8sLCwsLC80LC4sLCwsLC8sLC8sLCwsLCw0LiwsLSw0LP/AABEIAL4BCgMBEQACEQEDEQH/xAAcAAEAAgMBAQEAAAAAAAAAAAAAAwYEBQcIAgH/xABMEAABAgMDBwcKBAMGBAcAAAABAAIDBBEFBiESMTRBUXKxBxNhcYGR0RQVIjI2UnOSobI1QsHCM4KzFiNTYvDxJHSi4SUmN2SDo8P/xAAbAQEAAwEBAQEAAAAAAAAAAAAAAwQFAgYBB//EAD0RAAIBAwAFCgMGBgIDAQAAAAABAgMEEQUSITFREzIzQWFxgZGx8AY0wRQicqHR4RUjQlKC8UNiJHPCNf/aAAwDAQACEQMRAD8A6/LS45hlIbKZAxyRnp/rxQEggBueFD7AP16MexAfTJcEisJgxxwBwp40QHxDghza81DOygG3wQH0IAp/ChnqA2eNB2oD6hSzXZ4TB2A6v90BL5JD9xnyhAPJIfuM+UIB5JD9xnyhAPJIfuM+UIB5JD9xnyhAPJIfuM+UIB5JD9xnyhAPJIfuM+UIB5JD9xnyhAPJIfuM+UIB5JD9xnyhAPJIfuM+UIB5JD9xnyhAPJIfuM+UIB5JD9xnyhAPJIfuM+UIB5JD9xnyhAPJIfuM+UIB5JD9xnyhAPJIfuM+UIB5JD9xnyhAPJIfuM+UIB5JD9xnyhAPJIfuM+UIB5JD9xnyhAPJIfuM+UIB5JD9xnyhAVWcl2Ccf6LfWOobUBZZSXa+AxxGOQB9EBI2TY1tKYYbdQoPogP10sxxxGuvbWv6lAPJWB1cnVTsGpABKsFMMwoM/wDrWgP10u1zaUwrXOc5/wBygPqHCENxI1oD7QBAEAQBAEAQBAEAQBAEAQBAEAQBAEAQBAEAQBAEAQBAVOd0x+8eKAs0lobN0cEBMgCAIAgCAIAgCAIAgCAIAgCAIAgCAIAgCAIAgCAIAgCAIAgCAIDGnp+HZ8HKivawdJz9AGs9AXUISm8RWSOrWhSjrTeEVePe+LaMUw5GA6IffcKNHZhT+YjqVxWkYLNWWOwyp6TqVXq2sM9r3e+80MxJWgZh2VGbWprjrrjmao3OhnYvfmWI0rvCzJZ99h0mS0Nm6OCqmiTIAgCAIAgCAIAgCAIAgCAIAgCAIAgCAIAgCAIAgCAIDGtOa8is6JE9xhd3CtF3TjrSUeJHWqcnTlPgslEsFlpMspkeC8RGur/dxDU4GmGVTDDU4LRrO3c3CSx2owLVXypKrTesn1P9/wBTbS19xAi5E3BfBdtoSOumenVVQSs21mm0y3DSyi9WvBxf5e/M2Lr3SjA8mKKNpQjHKqMwAxqNeGCgVvVb1dUuyv7eMNdzWPz8jUOvHN247JkoJYzNzsSn01Dq9Iqz9npUttV7eC9/oUHfXNzstoYX9z949TIkblNfG5ybiOjxNhJDeraR3DoXM7xpatNYR3S0VFy168nN/l794LRAgNloQaxoa0Zg0AAdgVNybeWasYRisRWEVed0x+8eK+HRZpLQ2bo4ICZAEAQBAEAQBAEAQBAEAQBAEAQBAEAQBAEAQBAEBU723o802lBht1ODou5myes1J7BtV22tuUi5PwMm/wBIchUhBd77ve3yLUx4iMBBqCKg9BVJrBqpprKK3yhzXk93S0Z4jg39x+2nardlHNXPAzNL1NW2a4vH1N3ZMr5DZcKH7jAD1gYnvqq9SWtNy4l+hT5OlGHBE0zLMm4WTEa17djgCO4rmMnF5TOpwjNYkso0MtdKUh2o93NA0DSGkktBOV+U/rgp3dVWsZKcdG2ylrav6eRYmtDG0AoBqCrl9LG4/UAQFTndMfvHigLNJaGzdHBATIAgCAIAgCAIAgCAIAgCAIAgCAIAgCAIAgPiPFbLwXOcaNaCSTqAxJX1Jt4RzKSinJ7ka27ttst2SL2jJIcQWnONneKHvGpS16LpSwytZ3cbmGtHju99hl2pPNs2QfFfmaK9Z1AdJNB2rinBzkoomr1o0abnLcim2FYBtyy5iYjfxJiuQT+UA1BHRlADdaNqvVq6pTjCG6Pv32mLa2buaU6tXnT3dnD8/wAjbXCtAzVkGE/CJAOQQc9Py91C3+VQ3lPVnrLc9pc0VWc6PJy3x2fp+ngYl6f/ABC9knL6geccOitceyGe9d2/3KM5+HvzIb7+bd0qXj78i4qibIQEEPTX7rf3ICdAEAQFTndMfvHigLNJaGzdHBATIAgCAIAgCAIAgCAIAgCAIAgCAIAgCAIAgKffScdPzcOQgn0ohBiHY3OAe7KPQBtV61goRdaXVuMfSVWVWcbWnve/sXvaYcSX/sXeGG9tfJooDH1xoRrPb6XUXAKRS+00mnzl79+BBKH8PuIyjzJbH2e9/mSW9M/2otyFKQnVhN9OI9pqD1EZ6AgA7XdC5oLkabqve9xJeSd1cRto81bX797X2F1hQxBhBrQA0CgAzADAAKg228s2oxUUktyKdOf+X77siZoUzg7YHEip+bJNf8zlej/Ot3HriYtT/wAW+U/6Z+v+9viz6sBwtO+81GBq2GMhvX6uHyO718rfct4x47Tq1/m31Sp/bs9+TLkqJshAQQ9Nfut/cgJ0AQBAVOd0x+8eKAs0lobN0cEBMgCAIAgCAIAgCAIAgCAIAgCAIDGfPQ2TrYJe0RHDKDdZA/19DsK6UJOOtjYRutBTVNv7z6jJXJIY8/OMs+TdEeaNaKnwHSTguoQc5KKI6tWNKDnLcikyNt2i6GZoQucgvcaQ9YAw9GmNNVaHMTRaE6Nvnk84a6zDpXd8066jmL6uvw6/e42Jv9LiSyi14fWnN0xrQnPmpUUrnxzKF2VRSS6n1lyOlqDpuW5rqP241nOcx85GxixzUdDDjhsrwDV9u6i2Uo7kc6MoSw7ipzpenv8ALBvLdsxtr2Y+E7CuLTscMx/1qqq9Go6c1JF66t1XpOm+v1NRcKwzZFk5TxSLExd0AZm/r29Cluq3KSwtyK2jbN0INy5zLOqpomivnZnnOw30Hps9NnW3OO0V7aKxa1NSos7nsKGkrflqDS3rajW8mEn5PdzL/wARxPYPR4h3eu7x/fUV1Ii0TB8k5vfJv9C3qoagQEEPTX7rf3ICdAEAQFTndMfvHigLNJaGzdHBATIAgCAIAgCAIAgCAIAgCAIAgMS1J9lmSD4rzg0dpOoDpJwXdODnJRRFXrRo03OW5FHkbuxryS75uI8w4r3ZUHUAG5ukDMARjhXGq0Z3EaLVNLKW8wadjUu4u4lLEnzez31ee021iXodAimXnRkRm5nGgD+3NU6jmKgrW6xylLavQu2l/JS5C42S49T9/mYVqTJvfbTJaESIDPTiuzV6OvGgG0nYu6SVCnyj3vcQ3Mne3CoQf3Y7378v9F3gwhAhBrQA1ooANQGACoNtvLNuMVFKK3I1Ft3el7VisMSGMrK9Zvok4HAkZ82tS07ipT3Mq17KjW2zjt47mblrQxoAFAMwChLSWNiP1D6RSujN6hwQEqAIDEsqXbK2dDYwUaGig2Vx/VfZScnlnMIRhHVjuMtfDoICCHpr91v7kBOgCAICpzumP3jxQFmktDZujggJkAQBAEAQBAEAQBAEAQBAYVsWmyyJB0V5wGYa3HU0dP8A3UlKm6ktVEFxcQoU3Of+zSWffqVmcH5UJ3+YVHYW1+tFPOyqR3bSlR0vbz2SzF9v6mrmI/8Aba3Gw2V8lhUc85son9TmHRlFTQX2elrPnMq1X9vuOTj0cd/b73LxZemNDGAAUAwAGoDUs5vJupJLCNZeCwYVuSuS/Bw9V4GLfEdH+6mo15UnleRVu7OFzDEt/U+BDdCxW2LYzG4F7gHPcNZpmHQBh3nWles6ss9QsrVW9PV63tZu1CWyKN67N79pQEqAICKV0ZvUOCAlQBAQyeiM3RwQEyAICCHpr91v7kBOgCAICpzumP3jxQFmktDZujggJkAQBAEAQBAEBgWza0Kx5MxIh6mjO47AFJSpSqSxEguLmnbw15v9zDuzeOHb0A0GREb6zK1w1EHWOB7KyV7eVJ9nEgsr6F1HZsa6jbzEdstBLnuDWjOSaAdpUCi5PCLkpxgtaTwjSWde6WtC0TCa4g/lc4UDzsbX9aVVidrUhHWf+ijR0lQq1OTi+7t7jdx4zZaCXvIa1oqSdQCrpNvCL0pKKcpbkUmShOvnbPPRARKwjRjT+Y9PXnPYOlaE2ranqrnMw6cZaQrcpPo47lx99fkW6esqDPtpEhMdsqBUdRzjsVGFWcOazYq29KqsTimQ2BZkKy7Oa2E3JBo44kkkjaUqVJVHmQoW9OjHVgsGyXBMEBDJ6IzdHBATICKN67N79pQEqAICKV0ZvUOCAlQBAQyeiM3RwQEyAICCGP8Ai3nob+vigJ0AQBAVOd0x+8eKAs0lobN0cEBMgCAIAgCA+WPD21BBG0YpjB8TT3GqvFb8OwparvSefUYM56TsHSp6FCVV4W7iVLy9hbQzLf1LiaSxrBi2xNiansTnZCOAA1VbqH+XvVirXjTXJ0vMo21nUry5e68I9S98PMnvPd5xj+VSvox24kN/OOj/ADU1a1xb11jk6m5/kS3tnLW5ehsmvz9/mYFm3embfhw4k9EcGAAthA4nDO7ZXtdjqXbuKdJatJbeJFGyrXUte5eF1RXv9+43lrXUl5+zxDa0Qy0eg5oxHX7w61DTupwlrN5Ldxo6jVp6iWMbmuoqos+ftO0RJR3O5toaXPxILQTQ5X5idVcagVzK1r0YJ1Yb31GY6N5Watqu5b3xXVt6/edx0KTlWSUq2GwZLWigH+tfSs6UnJ5Zv06cacVCKwkTLk7IZPRGbo4ICZAEBDJ6IzdHBATICKN67N79pQEqAICKV0ZvUOCAlQBAQyeiM3RwQEyAICKH/Hd2ICVAEAQFTndMfvHigLNJaGzdHBATICPnm87k5Qys+TUVptovuHjJzrLOM7SRfDo1dtXggWMz+8d6WpjcXHs1DpNApqVCdTmrxKlze0bdffe3h1lbrPXs/wDbS568pw+hd9B1q1/Jt/8AtIzv/Lvf+kPzfvwXeSvufGsz0pOZcw62vzE7agU72r59rhPZVidfwypR221Rrse734E117tOy2zM27nYxAIBOUG4YHpP0C4rXK1dSnsXqS2tg1Plq71penv8i2qmaoQEMnojN0cEBMgIW6W7dbxcgJkAQEMnojN0cEBMgCAhk9EZujggJkBFG9dm9+0oCVAEBFK6M3qHBASoAgIZPRGbo4ICZAEBFD/ju7EBKgCAICpzumP3jxQFjl4jYNntc4hrQwEkmgApnJK+pNvCPkpKKy3hFXn70RbUmTAkGFx/NFIwb0iuYdJ7AVdhbRprXrPwMerpCpWlyVqs/wDbqXvt8hBuFDiwaxosR0YmpeDr/mBJ6z9Ed9JPEUscBHQ0HHNSTcuJDNXZnZODSBOuIJaKPLm09IZiMr6UT7RRlz4eXtD7BdU+iq+ftm0sW6EKQic5FJjRq1Ln4gHaAa49JqepR1buU1qx2InttGU6T15/elxZY1VNI/HeqgIpLQ2bo4ICZAEBDJ6IzdHBATICFulu3W8XICZAEBDJ6IzdHBATIAgIZPRGbo4ICZARRvXZvftKAlQBARSujN6hwQEqAICGT0Rm6OCAmQBARQ/47uxASoAgCAqc7pj948UBgSdkTV52MdMuMKAAMmG3AuAGBoeLuwCqv8rToLFPbLiYn2a4vJZrPVh1Lj77fIuUhIw7OlgyE0NaNQ4k6z0lUpzlN5kzXpUYUo6sFhGSuSQhmv4Y3m/cEBMgCA/HeqgIpLQ2bo4ICZAEBDJ6IzdHBATICFulu3W8XICZAEBDJ6IzdHBATIAgIZPRGbo4ICO0rQhWXKmJGeGMBALjmxwGZcykorLJaNGpWlqU1lmhmr9Wex8P/iGGr6YVwqDiejxXHL0+Jbeirxf8bM+z71SdpTbYUKOx73Vo0VqaAk6tgJX2NWEnhMjq6PuaUHOcGkus3KkKZFK6M3qHBASoAgIJF4fJMIIIyRiMdSAnQBARQ/47uxASoAgCAqc7pj948UBZpLQ2bo4ICZAEBjzcQNaASKlzaDb6QzICaHEEVlWmoOsID6QFLvbyhS9iRnQW5USKM+RSjT7rnO19QNNar1LmEHjebFnoS4uYcpsiu3r7kY9zuUSXtMw4ETKhxXUDcoDIJpQNDh9KjXSpXyF1CTxuOrrQdxQp8ompLs3rwL4rJihAQymiM3RwQHO+VK9E3YNqQmS8XIa6HUjIY6pyiK+mCqVzVnBrVZ6XQej7e5pSlVjlp8WvRlIh37tGHNiMYtSRk1MKHQgGtMGjbqxVf7TVxnP5Gx/BbBycVHbj+59vadZuBeg3nskueA2LDOS8NzGoqHAaq44bQVeoVeUjl7zy2ldH/Y6qjF5i9q/QtCnMshk9EZujggJkByed5WokOI9glmgglodzh1YVpkqg7xp4werh8NxlFS5R7ez9ye7PKpDPNQo8IsFA3nA/Lpqq4EA06ak9a7jeJvElghr/AA5ONPXpT1nwxjy2sud9rFfeC774ENzWucWmrq09Eg6gVPWg5w1UZOjbqNrcKrNNpZ3HA7wWO+w7YiS8Qtc5lKltaek0OwqB730WVUi4S1T3trXjdUlVS2P9cfT0Ogcmly40Cflp4vh83kuOSC7K9JjmDVTOa51bt6DTU+owNMaVpyp1LXD1tizsxsaZ1WYmGS0PKe5rRtcQOzFXm0t55SMJSeIrJh2JacK0pFhhPa6rQaAio1YjVjgiknuZ1OlOHOi13rBsV9Izj19eUaYNrPgyrhDhscW5QALnkYE1dWgrmpjhWuNBnVrmWtiJ7HRug6PJKpXWW9uOpfvxNTYN+p27swyFGq6GygdBiMDXNHQaAg0zVwXKuakJYkT1NC2dxRzSwnjY08r9DuUpMNnJVkRhq17Q5p2hwqD3FaSaayjxVSEqcnCW9bCVfTgih/x3diAlQBAEBU53TH7x4oCzSWhs3RwQEyAgnptkhJvixDRjGlzjsAFV8bSWWd0qcqk1CO97DjF4uU2NaMQiFDZDh1FK1LyA4HEggCtBgBhqOtZ8ryTf3UevpfDlCMFysm32bF794LJcflI85T7ZeYYxjnmjHsqG5RzNc0k4k6wc5GGtSUbrWerIpaS0CqFN1aLbS3p7+9HRph/NQHO2AnuCuPcecgsySPNdjQhad4YLYtXCLGYH44nLeA7EbalY0FrTSfWz9LuZcjbzlDZqxePBbCW9Uiyyryx4UOoYx5DRUmgzgVOOFaVOOC+1YqM2kcWFWVa1hOe9o9DWJMmdsaBEOd8Jjj1uaD+q14PMUz88uaap1pwXU2vJnGp7lKnzEezKh0qR6mOeizndVEz2VPQFnKKbT8ya73KhMSPNsjNZEhCgdQEPptBJoT0EY9C6jeST+9uIKvw7QlTzSbUsde1ehkctLxEteXcDUGFUHoLil5zkffhtNUqif930NBHtCEeTuHAyhzvlRfk6w3IIqdmJChclyKj15NCFGp/EZVcfd1MZ7clw5EoTmys4/wDKcgA9LQ8n7m96sWS2SZjfEsk5Uo9e36foUKx7VjvtaCDGikGI2oL3e8OlVYTlrLaeguLaiqU2oLc+pcDPvpaUaBeeM1sWI1oIoA9wA9EZgCpK85Ko8MqaJt6UrOm5RTeOCO2XUeYl15UkkkwYZJOJJLBiStGlzF3Hi79JXVRL+5+p5ztH8Rib7uJWPLez9HodHHuRv+UiQh2be6LDhNDGUaQ1uAFWCtBq29qmuYqNRpGfoarOrZxlN5e3b4nebNdl2dCJ1safoFqx3I8DWWKkl2s4Tyoe3Uz/ACf0mLKuelZ73QnyNPx9WdguD7GyvwxxK0aHRo8dpX5yp3mk5ZPZEfGbwcorvo/EvfDvzf8Ai/oVjkS/GZj4Q+4KCy5zNT4l6GHf9DsK0Txp5jgO5y2mnbFB73LEXOP0+SxQa7PobzlO9uZnrZ/TapbnpWUtCfI0/H1Z2S47sq6Er8Jv0FFo0ejR4vSaxd1PxMqfKBfqZu5bwgwmwi3mw702uJqSRqcNigr3EqcsI1tE6IoXdDlKjec42NdnYS2jfaLBuTCnYQh849zWPDgS0EB4dQAgjFtRjmK+yrtUlNEVDRVOV/O2nnCWVx6sdXabXk5vLGvNZ8V8YMBY8NGQCBSlcakru3quom2V9MWFOzqRjTztWdv+kW5WDICAqc7pj948UBZpLQ2bo4ICZAVTlRfkXGmKa8gf/Y1QXPRM1tBrN9Dx9Gc25IWB97xUA0hPz9g4EqladIel+IG1abOKKvYr+atmA4ZxFYe5wUEOcjVuVmjNdj9D0paGgRNx3AraluPzKlz13nnK6ntRKfHh/e1Y1LnrvP0m/wDlav4X6MzL/wDtlNfE/QLq46RkOifk6fcd0un7LSn/AC8P+m1alLmR7jwl/wDNVfxS9WeeA4MtqpNAIuf+ZZH9R+iYzQwv7fobTlAmIc3fCYfCc1zCRRzCCD6DQSCM+IOK7uGnUbRV0TCcLOEZpp8H3v6G25S2GFBs9rvWEowHrGdSXO6PcVNCtN12t2uzQxbEDLosnMo1dHMItph6uUCD2FROn/L1+0vxu27t2+N0c58cHTeSK2XWhYsaC4NHM0yS1obUPBzhtASCw466q7aVHKLXA8x8QWsaVaNSLf3u3O7HHvOS2L+MQPiM+4KhDnI9dc9DPufobK/XtXH6x9oUlx0jKeh/kqfcd0uh7KSnwIf2BadLo49x4fSHzVX8T9WedbS/EYm+7iVjy3s/RqPRx7kWSBc60rdtOsWHEDnEZcWNhQZqnKxNAMwUyoVZy2ozJ6UsbaliElhbkjvUGGIUINGYAAdmC1keBk9ZtnA+VD26mf5P6TFk3PSs/QNCfI0/H1Z2C4PsbK/DHErRodGjx2lfnKneaTlk9kR8ZvByiu+j8S78O/N/4v6FY5EvxmY+EPuCgsuczU+Jehh3/Q7Ccy0Txx5hkxS1mfEH3LEjzj9QqdC+76G+5TvbmZ62f02qW56VlHQnyNPx9WdjuL7HyvwmrRo9Gjxek/m6nezlvLH7XD4LeLlRvOk8D1fw78o/xP6GglJvKufHhEnCPCeBXDFsQEgasze8KNS/kuPaWpUcaQjV4wa8mn9fyOjciP4NMfFH2hW7LmswPiXpod31OkK4ebCAqc7pj948UBZpLQ2bo4ICZAVLlU9h4/Wz+o1V7roma+gvnoePoznXI97Yf/E79FTtOkPR/EPynivqXuDaNhGM3JbKZVRk0gita4U9HaralQ6seRgSoaWw9Zzx+L9y4zjcuUeBraR9FYe4x6bxNPtPOF1jk3nlCf8AHh/eFjUueu8/Sb75Wp+F+jMq/cQRL4TRH+IR2jA/UFdV+kZFopNWdPPA7zdqEYF3JZpztgwwexgC1aaxBLsPA3klK4qSXXJ+rPOUWHz1qFtaZUQivW6ix2sywfpEZatJS4L6GztGVN0b0uh/3cYwnD12AtcCA4Vaa0zjX2ruS5KeN+CrRqK+tVLbHW4PaureWLldmhPTcnFAoIkuHgbA41/VTXby4vsM74fpunGrB9UseRgTH/pTD/50/wBNy4fQLvJ4f/qy/wDX9UWLkQ9Wd6of/wCimsv6vfEz/ib/AIvH/wCTnNi/jED4jPuCpw5yPR3PQz7n6Gyv17Vx+sfaFJcdIynof5Kn3HdLoeykp8CH9gWnS6OPceH0h81V/E/U862l+IxN93ErHlvZ+jUejj3I9QrcPy0IDjl/roTtqXtjxYUBz4bsnJcHMFaQ2g5ztBWdXozlUbSPZaK0na0bSFOpPDWep8X2HSrnyj5C7EvDiNyXtZRwNMD2K7STUEmeZ0hUjVuZzg8psr3LJ7Ij4zeDlDd9H4mj8O/N/wCL+hWORL8ZmPhD7goLLnM1PiXoYd/0OwrRPHHmm04DrJvFEa8EGHFOG0B1QeoihHWsWS1Z7T9MoTVe2Ti98foT3wtRluXmjR4YdkvIyQ4UODQ3MK+6vtaanNtHGjreVtbRpT3r9Wzvd15R0hdyXhvFHNhNDhsOSKjvWtTWIJM8Be1FUuJzjubZyTlj9rh8FvFyz7zpPA9f8O/KP8T+hSZiA6WjZLtYa7sc0OH0cFWawbNOanlru8tj9DrvIj+DTHxR9oWhZc1nkfiXpod31OkK4ebCAqc7pj948UBZpLQ2bo4ICZAVnlKlzM3JmQ0VIDXdjHtcfoCoLhZps09DTUL2m32rzTS/M5Nya2rCsa8vORnZDObcK0JxwOrqVC2moTyz12mbapcW2pTWXlGlu9AM1b0uwCpdFYP+oV+iiprM0i7eTULecnwfoemVtn5icnvVyXRI1ouiSjmZDyXGG85JaTjRppQt66U6VQq2jbzE9bY/EEI01Cunlda257+0hu7yVRjOtdNuYIbTUsYcpzqflJzAHbierOvlOzecyO7z4ip6jjQTy+t7EjroFAtA8eeZWfjg+L+5Yn9fifpz6D/H6G65TfbmZ62f02qW56VlPQvyNPx9WdWkLsytuXfk3zEIPc2XhgHKcKDIBp6JCvxpQnCLkuo8nVv7i2uKsaUsJyfUuL4oznXQknWWJfmRzQfzgblP9elK1rXMc1aLrkYaurjYV1pO6VXldf72MZwt3kZNi3elrCy/J4Yh5dMr0nGuTWnrE+8e9dQpxhzUR3N7XuccrLON276HAbdsuLdu3nMc0gsfVhNQHNBq1wI1HDMcMRnCyZxdOe0/QLavC8t8xe9YfFcTHc6NeG1hktL4sUgADEk0pr6BnPWUk3Um8LeKEadnaxUn92K3no+yZPzfZUKDWvNw2srtyWgV+i14R1YpH51Xq8rVlU4tvzKHH5JYMaO5xmInpEn1W6zVVXZxbzk34fElWMVHUWztZ0dXDzYQBAEBS+VmUiTt1w2Gx73c600Y0uNKOxo3Uq10m4YRtaBqQp3WtNpLD3vHArnI9ZkeRteOYsGLDBhgAvY5oJyhgC4KG0hKMnlGl8Q3FKrSgoST29TT6jq6vnkzR3gulKXgeHRodXgUD2ktdTYSM/bVRVKMJ70XrTSVxarFOWzhvRiWLcKRseaERkMue3Frojsqh2gZq9NKhcwt6cXlImudMXVeOpKWE+Gz9yzqcyziHLH7XD4LeLlmXnSeB7n4d+Uf4n9DX35s7yeXkYwGEaUhA9LobAD/ANJYua8cKL4om0XW1p16b/pm/Jt/XJd+RH8GmPij7QrNlzWYnxL00O76nSFcPNhAVOd0x+8eKAs0lobN0cEBMgPl7BEYQQCCKEHEEHUQh9TaeUc/tLkmlpmYLoUWJCBxyaB4HQ2tCB1kqpKzi3seD0NH4jrwjicVLt3eZuLqXDlrtx+cblRItKB76ejXA5LRmqNeJz44lSUreNN56ylfaYr3cdR7I8F195alOZQQBAEBUhyc2eI+XzbsquVXnH5612qv9mp5zg1v43eaurrLHcjIta4sla9oOjRYbi99Moh7hmAaMAdgC6lbwk8tHFDS91QpqnCWxdiN/JyzZKUZDZg1jQ1orXBooMTnwClSwsIz6lSVSbnLe3nzJl9OAgMeckoU/CyYsNkRux7Q4dzl8cU96JKdWdN5hJp9jwRyFlQLNrzMGFDrnyGNbXryQvihGO5H2pXq1efJvvbZmLoiCAIAgCAIAgCAIAgCAICtXhuRK3htDno3OZWSG+i4AUFdVOlQ1KEJvLNO00tcWtPk6eMZzuJbVufLWrZUGXiZeRAADCHUdQNyaE0xwA7l9lRjKKi+o4oaTr0as6sMZlv4cTIu1duDduXeyDl0e7KOUa40phgF9p0o01hEd5fVbuSlUxlcDcKQphAVOd0x+8eKAs0lobN0cEBMgCAIAgCAIAgCAIAgCAIAgCAIAgCAIAgCAIAgCAIAgCAIAgCAIAgCAqc7pj948UBZpLQ2bo4ICZAEAQBAEAQBAEAQBAEAQBAEAQBAEAQBAEAQBAEAQBAEAQBAEAQBAEBU53TH7x4oDaSltQ2yjMH+qNQ2daAl89w9j+4eKAee4ex/cPFAPPcPY/uHigHnuHsf3DxQDz3D2P7h4oB57h7H9w8UA89w9j+4eKAee4ex/cPFAPPcPY/uHigHnuHsf3DxQDz3D2P7h4oB57h7H9w8UA89w9j+4eKAee4ex/cPFAPPcPY/uHigHnuHsf3DxQDz3D2P7h4oB57h7H9w8UA89w9j+4eKAee4ex/cPFAPPcPY/uHigHnuHsf3DxQDz3D2P7h4oB57h7H9w8UA89w9j+4eKAee4ex/cPFAPPcPY/uHigHnuHsf3DxQDz3D2P7h4oB57h7H9w8UA89w9j+4eKAee4ex/cPFAVmctNhm34O9Y6ht60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581128"/>
            <a:ext cx="54482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Dr Ama Eyo </a:t>
            </a:r>
          </a:p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Bangor Law School,</a:t>
            </a:r>
          </a:p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Bangor University, </a:t>
            </a:r>
          </a:p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North Wales,</a:t>
            </a:r>
          </a:p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United Kingdom</a:t>
            </a:r>
          </a:p>
          <a:p>
            <a:pPr algn="r"/>
            <a:r>
              <a:rPr lang="en-GB" b="1" dirty="0" smtClean="0">
                <a:solidFill>
                  <a:prstClr val="black"/>
                </a:solidFill>
                <a:latin typeface="Garamond" panose="02020404030301010803" pitchFamily="18" charset="0"/>
                <a:hlinkClick r:id="rId2"/>
              </a:rPr>
              <a:t>a.eyo@bangor.ac.uk</a:t>
            </a:r>
            <a:endParaRPr lang="en-GB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r"/>
            <a:r>
              <a:rPr lang="en-GB" b="1" dirty="0" smtClean="0">
                <a:solidFill>
                  <a:prstClr val="black"/>
                </a:solidFill>
              </a:rPr>
              <a:t>  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089" y="1916832"/>
            <a:ext cx="8316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>
              <a:solidFill>
                <a:prstClr val="white"/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sz="3600" b="1" dirty="0">
                <a:solidFill>
                  <a:prstClr val="white"/>
                </a:solidFill>
                <a:latin typeface="Garamond" panose="02020404030301010803" pitchFamily="18" charset="0"/>
              </a:rPr>
              <a:t>UK Green Paper on </a:t>
            </a:r>
            <a:r>
              <a:rPr lang="en-GB" sz="36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Transforming </a:t>
            </a:r>
            <a:r>
              <a:rPr lang="en-GB" sz="3600" b="1" dirty="0">
                <a:solidFill>
                  <a:prstClr val="white"/>
                </a:solidFill>
                <a:latin typeface="Garamond" panose="02020404030301010803" pitchFamily="18" charset="0"/>
              </a:rPr>
              <a:t>Public </a:t>
            </a:r>
            <a:r>
              <a:rPr lang="en-GB" sz="36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Procurement: Reflections on the </a:t>
            </a:r>
            <a:r>
              <a:rPr lang="en-GB" sz="3600" b="1" dirty="0">
                <a:solidFill>
                  <a:prstClr val="white"/>
                </a:solidFill>
                <a:latin typeface="Garamond" panose="02020404030301010803" pitchFamily="18" charset="0"/>
              </a:rPr>
              <a:t>Enforcement </a:t>
            </a:r>
            <a:r>
              <a:rPr lang="en-GB" sz="36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Provisions </a:t>
            </a:r>
            <a:endParaRPr lang="en-GB" sz="3600" b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611" y="152318"/>
            <a:ext cx="1641162" cy="13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0" b="28423"/>
          <a:stretch/>
        </p:blipFill>
        <p:spPr bwMode="auto">
          <a:xfrm>
            <a:off x="971599" y="141439"/>
            <a:ext cx="1997653" cy="119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3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Reflections on the Proposals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AutoShape 2" descr="data:image/jpeg;base64,/9j/4AAQSkZJRgABAQEAYABgAAD/2wBDAAgGBgcGBQgHBwcJCQgKDBQNDAsLDBkSEw8UHRofHh0aHBwgJC4nICIsIxwcKDcpLDAxNDQ0Hyc5PTgyPC4zNDL/2wBDAQkJCQwLDBgNDRgyIRwhMjIyMjIyMjIyMjIyMjIyMjIyMjIyMjIyMjIyMjIyMjIyMjIyMjIyMjIyMjIyMjIyMjL/wAARCAHAAy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weeeb7RJ+9k++f4j61H583/PV/wDvo0T/APHxJ/vn+dR0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TefN/z1f/vo0vnzf89X/wC+jUVLQBMJ5v8Anq//AH0aUTy/89X/AO+jUQp1AEvnzf8APV/++jThPN/z1f8A76NQ04UDJRPN/wA9X/76NO8+X/nq/wD30aiFOpAS+dL/AM9X/wC+jSieX/nq/wD30aipwoAlE8v/AD1f/vo04Ty/89X/AO+jUIpwoAmE0v8Az1f/AL6NL50v/PV/++jUVOoAl8+X/nq//fRp3nS/89X/AO+jUQp1AyQTS/8APR/++jTvOl/56P8A99GohTqAJRNL/wA9H/76NOE0v/PR/wDvo1CKeKQEoml/56P/AN9GnCaX/no//fRqIU4UASiaX/no/wD31SiaX/no/wCdRilFAEwml/56P+dO86X/AJ6P+dRCnCgCUTS/89G/OnCWX/no/wCdRinCgCUTS/8APRvzp4lk/wCejfnUQpwoGTiWT/no3504Syf89H/OohTxSAk82TH+sb86XzZP+ejfnTKKAH+dJ/z0b86POl/56N+dMpaAHiaX/no3504TS/8APRvzqOnAUATCWT/no3508Syf32/OoRUgFAEyyyf32/OpBLJ/fb86hWpBQBKJZP77fnTxLJ/fb86hp4pASCWTH32/OgyyZ++3500EelIaYC+bJ/fb86b50n99vzppPpSHrQA/zpP77fnR5smPvt+dR/SjPFA0P818ffb86PNk/vt+dRiloAk82T++350ebJ/fb86ZRSAf5sn99vzpDLJ/fb86bRQAplk/vt+dNMsn99vzpDSUwF82T++350ebJ/fb86ZRQBIJpP77fnS+bJ/fb86jApwoAeJZM/fb86d5sn99vzqPHNLSAk8yT++350ebJ/fb86bRQA7zZP77fnQJZP77fnTaBQB5VP8A8fEn++f51HUk/wDx8Sf75/nUdaGYUUUUAFFFFABRRRQAUUUUAFFFFABRRRQAUUUUAFFFFABRRRQAUUUUAFFFFABRRRQAUUUUAFFFFABRRRQAtOyPWmUUASBh607cvrUNFAE+9fWniqverVAxwpwpopwpALThSUooAcKUUgpwoAWnU0U4UAOFOpopwoAcKWkFLQMdThTRThSAcKcKaKeKAFFPFNFOFACinCgU4UAKKeKaBTxQMUU8U2nCgB4p4pgp4pAPopKKAFpRRSigBRTgKF608UAKBTwKBjNPAoAFFSKKQCngUDACnAUoFOApAIOtJT8UbaYERFNPWpCKaRQIZSGn4pKAGinAUmOadQMKO9LijFIBKDTqaaAGUhp+KTFADKXFO20uKAG4pcU7FKBQAmDS49qXFLigBMcUYp1FADSOKTvTqO9AHlE//HxJ/vn+dR1JP/x8Sf75/nUdaGYUUUUAFFFFABRRRQAUUUUAFFFFABRRRQAUUUUAFFFFABRRRQAUUUUAFFFFABRRRQAUUUUAFFFFABRRRQAUUUUAFFFFAB3q1VXvVoUAOFOFNFOFIY6nCm0tADhThTRThQAopwpopwoAcKdTRThQA4UoptOoAdThTafSGOFOFNFOFADhTxTRTxQA4U4Ugp4oABThQBThQMBTxSAU4UAOFOFIBTgKQC0uKKWgBcUopBTwKAHAU4CkHWngUDHAc1Ioq1p2mXOouVgT5R1Y9BXS2XgwSYE13lj2QUgOUAqQCu8TwLa45eQn609/AtsE3K0n50WY1Z9TggPangdK66TwUR/qpnBHZhVF/CWqqT5cSyKO4OM0huLRghaQqa2l8NasR/x6Nx701vDurK202T/hRcVjEK00rzXSQ+ENXnPMKoD/AHmq9/wgF5sy1zGD6Bad0FjiytJtrf1HwvqOnKXZBJGOrJ2rGK+1AWIdvFKFxUu2jbQIjxRipNooxQBHikxmpMUmKAI8UYqTbRigCPFGKfijHNADMUtLiigApcUYooAKKKKAENHeigdaAPJ5/wDj4k/3z/Oo6kn/AOPiT/fP86jrQzCiiigAooooAKKKKACiiigAooooAKKKKACiiigAooooAKKKKACiiigAooooAKKKKACiiigAooooAKKKKACiiigAooooAO9WhVXvVqgBwpwptKKQxwp1NFLQA8UopopwoAdThTRTqAHU4UwU6gBwp1NFOoGOpwptOFIB4pwpopwoAeKlRSzBVBJPYVHGrSOqKMsxwK6iwtYbOPgBpP4m96AsZtrpF1O43oY07s1aA8Or/wA/DflWms3pUglX1oKsY7eHZMfup1PswqnPpd3bDLxEr6rzXUCQetSo4JwelILHE4pwFdk+n2c7fPCuT3HFVpvDUL8wyMnseaBWOZAp4Fa0nh27TlCr1SlsriD/AFkTAeuOKAKwFOAoFOAoATHFPFIBTwKAFAp4FIKcKBnQ6LemGyaIcbWzn1rXt9TYOPnxXJWjlSyjuKlFwUbkmuOrdTPRw8Iygek2epNKoDSn65rWSdGABkP515pZ6oyEAtWvDrBGPm/WrjXa3InhFfQ7yJlJ+/8AnVxAG6MK4q21kE/erXt9SDYw361vGsmc08PKJ0SxY681II07gVlx3hxndU4u+OtXeJk4yRdKJimMFI4qsLkE800zk5wRRdAosWeJZBggc1x3iLwuk6tc2aBZhyUA4b/69dd5opeG7CofkWtrM8YMZVirAqwOCD2pMV6H4h8LLfg3VqAtwByo6N/9euCkgkgkaKVCrqcEEUE7EGKbipsU0igCPFJin4pDQIbiinYoxQAzFIRT8UEcUDI8cdaKdijFAhtGKdijFADaKdijFAxpFAHNOxRjmgDyOf8A4+JP98/zqOpJ/wDj4k/3z/Oo61MgooooAKKKKACiiigAooooAKKKKACiiigAooooAKKKKACiiigAooooAKKKKACiiigAooooAKKKKACiiigAooooAKKKKADvVqqverQoAdSiminCkMcKUUgp1ACinCminCgBwp1NFOFACinU0U6kA4UopBS0DHCnimCnigBwp4popwoAtWcginD9wDitP7dhQAaxGBI469qkEhIFZzvc6KKTRtR3xznNWEuyx61gK54qzHLiouzdxR0cNxuHWrKzAYOawYbnAqcXeelPmM3T1NwXI3qM1opLXKRXP74ZOcVrxXYanGRM6djeRgetPKI4IZQR71mxXIwOatLMPWrTMeVlS98PwXALQ4R/aueutOuLJsSodvZh0Ndgs3oauiGO6g2yKGBFANWPOQOaeBXU3vhYNl7Ztp/unpWDcWNxaOVmjIx37UCK4FOAoxTgKAHLkEEdRUzRiRPMU/UelQipEYqcj8R61nOHMbUarpvyGZKnrUsdyc4zTiiv8y/iKrSLsIPIzXNy2ep6kZqSujSivyhxmtS11cpjJ5+tcsGJap1c496LWHZPc7y21jOMnNacWphhyRXnEV44bANaMGovGMZpqbRlOjF7HfLej1FSC7Vuhri4NSJ6mnT6wECorfOxwBVqqYvD9jso7zcgY9zV+CbcBXM21xmCNSeccmtu1fCjB61rB3OapGxsoNw6Vja34bt9UQuPknA+VwP51qQyZqx9a1sc92meP3+nz6dcGG4Qqw6HsfpVIivXdV0m31S3aOZOf4WHVTXmeqaVcaXdNDMh2/wt2IqSjNK00ipMeopCKAI8UU7FH4UAMxSEU8im0AJikp+KTFADKKfikxQA0Ud6fjikxmkAmKMc07FAHNAHj8//AB8Sf75/nUdST/8AHxJ/vn+dR1sZBRRRQAUUUUAFFFFABRRRQAUUUUAFFFFABRRRQAUUUUAFFFFABRRRQAUUUUAFFFFABRRRQAUUUUAFFFFABRRRQAUUUUAHerQqr3q0KAFFOFNFOFIY6lpBSigBwpwpopwoAcKcKaKdQA6lpKWkAop1NFOFAxwp4pgq1Z2/2iXBOEXljQA2KKSU4RGY+wq9b6VcSt86+WPU1qW/lxIFVQAOgFWllBoHZmTLo7xoWWQNjtispsxSHPTP5V124FawtVsstvQYz6VEjaloypGd2KlBxWb++hPt61YjlJGWHB7jpUWN+YvK56VYVsCqSSL6ip1fdj0qbDuTxMd+41fglNUFI+gqdWOKQ9zXjuOeDVhbwLwTWKJtg61G1wS2M0XYKCZ1FvceY2c8V0NlICuK4myudoArp9Om3JnNaQkY1YaG8hpZLaK4XbIisD6iq0U3PWrUcoJrXRnNZmFf+FI3Be2ba3oelc3dafcWblZoyPftXpaMDRNaQ3UZWRFbPrSsFzyzFLius1PwpjdLZnHqhrmpreW2cpMhUj1pDI14qQbXOH/OmU4dalxT3NIVJQd0Qy2zJyoJHYiofn6Yq+CQMZ60pCsOV/KsHTa2O6GKg/i0KQ4qWOTnFSvbKw+Q8+hqpKskIPyk/Ss2dMWpLRlmW8W2jyTyegqKyd5rkTyevA9Ky1hmnn3SBhz3rZgAQACnYTZ01ncl3VR90da6WxuVdgBworjbF8Dr+Nb1rMqEKp5NaRdjkqRTOwhccepq6jHAzWJazfKM1qwuCOvSuiLOGSsXMAis/VtJh1K0aGUdvlYdVNaCEEU/bkVTRmnY8e1PSrjTLoxTqcZ+V+zCqBXivYdR0231CBobiMMp/T6V51rPh250ti6qZbcnhgOR9aho0RgFaTFTFe1MIpARd+aSnkU00wG0tFJigAxR70uKKQCUd6WigBKUdaXFKBQB43P/AMfEn++f51HUk/8Ax8Sf75/nUdbGQUUUUAFFFFABRRRQAUUUUAFFFFABRRRQAUUUUAFFFFABRRRQAUUUUAFFFFABRRRQAUUUUAFFFFABRRRQAUUUUAFFFFAB3q0Kq96tCgBwpaaKcKQxwpwpopwoAUU4U0U6gBwp1NFLQA6nU0UtIBwpwpopaBjhWhZyiOPGepyaz6XzCjrz8ppPYqFr6m6tx2zUqXHvWKkxPerCTEGoudPKjdimDdaklVZUIrIjuMHirkdxxyaOYhw6oz54NrFcVV8kxsSnQ9RWlMwdvxqBsCkXa61KTGNuGyjetHnSQHJO5fUVdEKyKARnNQTacVBMbEe1F09yVFrZkkV2kg+9VxJBjrXMzQXNvJuH6VPb6iyECUGk49i1PudAz8GmRsc5NVIr2OSrKSBhgCpsapo1LQ75VUdTXW2wEMKgelcxpqiJd7ctWot4cdaFoTO8jejm5q7HMOOa52O6zjmrsU5ZhzVKRjKB0Ucw9atRyisKKfHWrkdx71opGXIbakMKrXemW19GVljBz3xUEd4B1NWobpWbrRdMFFnLX3hGePLWrbh/dNYE9pPbNtmjZSPUV6vEQw/lRNZW9wu2SJWz6iiwjyQCnY9q7298HW1xk25MbdsdK5q+8N6hZZPl+YnqtIDHHSg89eacwKkqwII7EU00h3aARq4I79qiZMdOtSjOc+lP4YZ6EdvWsKkXe6O3D1lblYtu7r14FdDpvDCRjmudTrWlBd7FGGwoqE7G1SN9jsLa4LY7CtaGTpk1x9rqCg9elasGqqwwDW0Zo450pHUxzVdikzzXPWszSnPQetascmB1raMrnNKFi82OtVZY1dNrgFT1Bp6y5GKMjIqnqJKxyGq+EIpy0tmfKkPOzsa427sriymMVxEUYfka9gKAjPWs3VNKt9RtjFOoP91u6moaKueTNSGtLVdLm0u7MMoyp5R+zCs4ikAwjmkxTsUhFACYopaafWgApRQKWgApR1pKUdcUAeNT/wDHxJ/vn+dR1JP/AMfEn++f51HWxkFFFFABRRRQAUUUUAFFFKqs7hVUszHAAGSTQAlFdvpfwj8b6tbC4g0OWKNhlTcMsZP4Mc1y+s6LqPh/U5dO1W1ktruLG6N/Q9CPUe9AFCiiigAooooAKKKKACiiigAooooAKKKKACiiigAooooAKKKKACiiigAooooAKKKKADvVoVV71ZFADxSiminCkMcKcKbSigBwp1NFLQA4U6mCnUAOFOFMFOFADhS00U6kMcKUjcuKntbUznJOE9fWtmKytY0x5YP1oGr7mAlWlPy1a1KKBUDRqEYenes1Lhc7TwfesmdMXdXLqt71KJDmqasDUgY0i0Ww+aYzEtgVHvwKfF64pAW4O1W22BMsQv1rLaV0+VPvHvT44S7AuS7H1pisSSiKX5VOfoKgGhG5PBAPsM1pR2S7dzkhfSpMuBiDKD1FK4Noow+FNh3G6ZfY4rRi0WOPrdr9ahK3HViT9TQDkAHOR1pkp22NOK0iTg3Y/CrkdlA2Nt6M+4rC5HI5qeKd+gGKnQtOXc3l06X/AJZzxP8ARsU9Y7q3/wBZC2PUcisdLlxjPGKv2t9NuwkpXjpnrR7oXl1NBLzJGTxU4vgD1qp9shlO24iUt/eHBqOWzMg32sof/Ybg0nfpqVFxb97Q0Bf5bhq1tNZ5n3ZOK5nTreae52OjLtPINdlAqW0QAHalBN6sKrjFWRrRzLGmM04Xa7utYc11zgGmrce9a85h7PqdKlyCfvVOsiOMMAa5eO8IfrVtL7aetPnQeyZdv/D2n6gp3RhW7MvBrktS8IXVsDJbHzYx2710g1UBsA1ZTUOPmOaXMmJ05Lc8ukjeJyjqVYdQRTc4PFejahpljqyHcqrJ2YdRXH3/AIdvLSQ+WhljHcdaCbNGSzcEgVXa+CZXB3elWmjdOGRl+oqAxq0gPFYzglqjtoVnN8siWzN1cPhQQtdbp1iqYeV9zelYtpKIVAUDPtWiL1wQFBqVY0qcz0R08UuMBTgCr0U2XUZzXN2t5uHzcH0rWgkJUkdfStYy7HJKNtzdSQHBqdPmGf1rMt3ckZ5FaCOcdK2TOeSsTdBwaY3K04E45FBHGfWqIuY2t6VHqdm0bjEgGUOOhrzKeB4J3ikXa6HBBr2EjIP0rjvFuj5j+3xL86/6zHcetQ0WmcTikp5+tNNIBlFONNoAKKKKAClHWkpR1oA8an/4+JP98/zqOpJ/+PiT/fP86jrYyCiiigAooooAKKKKACvpL4GfDi2s9Ji8V6pbrJe3PzWaOMiGP+/j+8fXsPrXz3oumy6xrljpsKlpLqdIgB7nFfddpbR2VnBawqFihjWNAB0AGBQBxfxK+JNp8PtPgJt/teoXRPk2+/aAB1Zj6dq4i3uvDXx40O7jmsV0/wAT2cJMTBsnHYg/xJngg8jNec/HLVzqnxNvYgxMdjGlso7AgZP6k1U+DWoSaf8AFLR9jELcM0Dgdwyn+oFAHD3FvLaXUttOhSaFzG6nswOCPzqKvYNd+Fus+M/HXiu80L7IlvbX7RlJZdpZ8AkAY9T1NeXazouo+H9Tl07VLSS1uoj8yOO3Yg9x7igChRRXYeC/htrnjq2vJ9Ja1VLUhX86TaSxGQAMH86AOPorS13QNU8NapJp2r2j21ynO1ujDsQehHuKzaACiinKjucIrMfYZoAbRQQQcEYIr0zw38IbzxV8OW8RabcE6gs0ipaMBtlRcfdPZs568GgDzOnRjdKgAzlgMVZtdL1C+vmsbWyuJ7pSQ0McZZxjrkDnivTvh98KdN8U2FveTeJEtNRhucXGntEPMQK3QgkHJ+negD3XV/h14b8UeHra01DTIYpVgVUnt0CSRHA6EdvY8V8k+K9DHhrxVqWjCYzLZztGshGCw7HH0r7mACqAOgGK8H8aeEPhlqXiXVrzUvGT2mpySs80ayKwjYcEbdvPTpnNAHzzRU97HbxX08dpM09ssjCKVk2l1zwSO2R2qCgAoorvvhZ8Pbb4g6nqFtc6hLaLawrIDGgYsScd+1AHA0V3nxC+FmreATHcTSx3mmzPsjuYxjDdcMvY4/CuDoAK6b4e6XputePdJ03VlZrK5m2OqsV3HadoyPfFczV7Rb+70rW7G/sQWuredJIlAzuYHgY75oA9k+J/wSs9B0WfXvDks3kW43XFpK27C92U9eO4PauT+B9ol58ULFZYI5o0hldlkUMB8p559yK7TxF8crq+0O80PUPDMum3V4hgZ53bbGrDBbaVBOOTiuo+GHwu0vw1rw8Qad4lj1WJ7YxosSLj5sZJIY+nSgA+Knwo0C/0HUNe0+3FhqNrC0xECgJNgZIZemfcV4h8NdI0rxB4803TNZRns7jeCivt3NtJUZHvX1z4ijspvDmow6jdfZbKS3dJp9wHloRgnJr55vtF8CeFHs9c8J+KpdQ1m0nRray2ibz3B+7hQCARnmgCz8UPg1beGNIk17QJpms4SPtFrMdxjU8blb0z1Brx0V7T4t+N91qfhvUNCuvC81jeXSNC5nkOEUjrgqCTXio4GKQx9LRGryyCONGdz0VFLH8hSkFWKsCrA4IIwRQAtLXpHwf8DaN411HUv7YkkaOzRClvG+wvuJ5JHOBjH41yPi/S49E8YatpsFvNb29vcMsMc2S2zsc9wexoAxqWkpaAFp1NFOoAcKWminUAa1pIBCMVZ87jrWRDNsG2rHnjFZtnTFXQt45YYrNaPNXHfeaQIGqSymHli6cj3qxDcmRtu0hhT2iHQDJ9KIkKjGOT1oBFhOcZrQgg3Rs56AVRg+aTaRgepq3Pep5PkQnI/ib1pA2Nhj8xsr371pQJFEAWIJFZMTFTx3q5G2QKQ2aBlDHjpVi3j3fSqMXWrkEjRtxTIa0LotS3GKY2nOTkKKkjuJCatxtK3erSMndGFcQTwD7gIzT7dfMbjGe4rZmgaVcH+VZ8lm8bFk6ipcTSMmP8sd1ppgXsSpqEXtxC22SIsPWrIvIJo8EbW96hxNFJjftLr8kyCZR36MPxpylyC9nKXx1Q8MPwquSGPBp9vFumVuQw6MDzUNWNkzb0zUrgNmSPOOMmugW8juIzsbkdQeorFidHQLNgN0EgH86qXBlspgQcDsR3pqfRmbpqT0NeWfDHJqq16d3y1VNyt1HlOJR1X1qur7W5qXc1ik0a8Vyc5JqaW9wnDVkicdBVS6vCvFK5ajc1Y9S/eFielJJrhU/erCQtsJz1qnISZOTQkynY7Kz14E/M2K3rXVkkUZIIryxpmRuCRirNvrkka7FJ46mrTaMpU4yPVJJdPk4kjjOfauc8R2GnixE9ptSRWHA7iuNbVL2Y5EhCiqkd/O+pxJPMxQnGCaHK6sKNJQldM27dyrLk1u27ROAPaqEVp5g4q7Z6fMsqqDwazSZrNpo1LaJCMdweD61rW5OQOxpLXRSyKzSnI7CtSOwjCjJORW0Ys4p1IksABUDir6IAtVVSOMADqKso8Z+85UCuhHLJjyeeDS5+XmmZVjxIMVICgHJp2JuMxkjNQTwJLGyOuVYYINWmdcZH1pucjpSaHc8l1nTm03UZISPkJyh9qzjxXpHijR/t9kZIhmaIZX3HcV5yRyRjBFZstMjNNp5FNoGJRRRigA70DrRS96APGp/+PiT/AHz/ADqOpJ/+PiT/AHz/ADqOtjIKKKKACiiigAooooA9D+CFot38VdL3qGEKyy89iEOD+ZFfXlfGnwn1iDQ/iXo93csEhaQwsxOAu9SoJ/EivsugD4Y8V3bX3i/WLp/vS3srf+Pmut+COmtffE6xmI/dWUclxIx6KApA/UiqPxO8Faj4T8XXxkt5G0+5maa2uApKsrHOM+ozjFdh4Ytm+HXwi1jxFfIYNV1tfsljG4w4Qg/Nj8S34D1oA7n4Jai+sar401EnKXGpb1Psd2P0xWp8Wh4Z0WztvFWs6Wmo31qDb2dtIf3cjtyN47gYJ/OqP7PWn/Zfh5LdkYa7vHbp2UBR/I0nx48Oax4j0HSINH0+a8kjuyXWIZKgrgE+1AGNpHh7R/jD8ObjUX0ay0vWoJHiimso9illAKggdQc4Oao/s3Q3EN94iRwQiCJGHYOC3/169F8E6NF8M/hkBqkkcckEb3V427gOedoPfsK5z9n20z4a1jVtuPt+oNjnso/xY0AbvxWh8M2Gk2/ifX9OW/m04tHaW7HCyu/RW9QMZ/OuN8MaXofxm8Fag91odjpeq2kpihuLGIIBkZXPqOxBrp/jloWqeIPBVtaaTYzXk63qOY4hkgbWGfpyKu/DXw2vw6+HjHV3jhnO+7vWzxHx93PsAPxzQB89fD74dXPi/wAZzaRdFobWwYm+kXqAGxtHuSMfma9x8b69onwd8NWkGg6NZ/a7ltkSMvUD7zufvN279TVL4DXEOpx+K9XVAsl3qZf3CkFgP/HjXm/7Qd3PN8RxbyOxht7OMRKeg3ZJx9T/ACoA0L6fSPiz4K1rWjpUOl+ItFiE8ktuMR3EfJwffg17P8KbEWHww0GMAAyWwmbju5Lf1rxKKP8A4V98ErtbxfL1nxOwWOFuHS3A6kduCf8AvoV9B+DMf8IToeMY+ww4x/uCgDkPDKaXoXxQ1TSLYQXOsaiJb+/uB8vkJuHlxKO553H86434p2lhB8bfCMloiJe3E0LXWzjd+9AUn3wD+VeX+INd1jw98V9W1a2uHi1GDUJSrsM5G4jBB6jbxj0q34T1rUPFvxj0TUtXn8+6mvYyxIwAF5AA7AYoA+wq+IvHmT8QfEAxgnUZuP8AgZr7dr4s1+EXPxXv4JmwJNYZGPsZcUAevT/ADTLrwHavYTTR6/8AZ1lMkj/u5HIyUI7DsDXz1PbTW13JazRsk8bmN0I5DA4I/OvvkAKoAGABgV8x+BvC7eOvjHqmsSIP7Msb97mQgfK7byUUfUjJ9hQB5hq3h7WdCEJ1XTLqyEy7ozPEVDD2zXr/AOzVCx1zXZ8HYttGmfcsT/SvVfi9ptvqPwx1rz41ZreHz4mI5VlOcj9R+Ned/s0hfs/iA/xb4fyw1AHefGPTptZ8Cf2VaRebeXl7BFAv+0W6+wAByawvhtpHgrTNYvPCllaQ6nqlnAJL7UZYldWkzgouegHt/Ouk+LHi4eD/AAVPdRY+33DfZ7Qkfdcg5b8Bk15F+zjJu8Y6sXbLvZ5yTyfnGaALvx3+Hel6PYweJdHtktQ8whuoIhhCTkhwOxyMHHqK4b4M6fHqHxS0hZF3LAXnxjuqkj9cV7Z+0HIy/DYKAxD3sQJA4HDHmuC/Z48OtJr1z4incRwwqbW3B482RhlgPXCj9aAPSfjra283wvvppYkaSKWJo3I5U7wOD9Ca85/ZsDHxHrbc7RaIDz3L/wD1q9N+N8byfCnVNik7WiY47AOK5P8AZ28Oz6fpeoazc4jN+FW3jP3mjUnL49CTgfQ0AehfE/8A5Jj4iwM/6G9fPHwQsIb34oaeZV3C3ilnXj+ILgH9a+hPipu/4Vf4h2nB+yH8sjNeH/s9tEPiFOHIEjWD+Xnv8y5/SgD0/wCPdrbS/DaW4kjQzQ3MRifHIJODz9Ca+ffBXha48ZeKbXRoGMaSEvPKBny4x94/XsPc19EfHhGf4XXRHRLiFj9N2P61h/ADwo+m6Td6/drsuL8BYI2+8IQfvY9GPT6UAehWej+F/h/oDSxW9rYWdsmZbhwNze7N1JNfOfxkghj+I9zc26bIb22huV+Xbu3L1x68V7T8VZtGik0WTxHqkdvpNtO1y9koLS3ki42KFH8Iyc59q+fvFGuX3xD8cvdW1q5mu3W3s7VeSqDhR9e5/GgDsPgrPDoNxqXiS83i28yDTUAOA0krjn3wMH8a9i+JHw9s/G+jMURItWt1JtbjHU/3G9VP6da8B8bXEfhvS9N8E6fdLNJpspu9Qnj+69238I9kHFfUPhvVF1vwzpmpr/y9WySH6kc/rmgD4qmhltp5IJ42jmicpIjdVYHBFNrvfjNY21j8TtQ+zFf38cc0ir/C5HP54z+NcHSGFOpKdQACnCkpRQAZw2akzxTMZFKOKiSNqclsSA81YhUscVWQZqwsu1cAVNjRy6E8jrEm1Op6tTYsHgCoR+8OT0qVAVOR6UgQ6ZSV2LgDvioVUDjkVPHhiS54FPMfm/MF2qP1ouBEj87ehq9CxGAaqCzydwzU0e9D8+eOhpFJ9zXtYmmbagya1ILJ2YAism0mKlWU4IrqLRxPEsg4I4I960gk2Y1ZNbF2y0BpIlkLqAa1YNCjU5aT8hUmlPutsejVppWu2hz3bV2ZVzpMUUO4OxP0qrbaIL5XKMF2+tb9wQtuxPYU7TIvLtE45b5jR0Gm09DmbnwldbSUCyewNc5f6NNbMQ6FG9CK9aWud8VYlij2sCV4IxS5UzSNR3szzMbo2AYEE1sWURHJ71FeQiRwwAGO1WbVwFArnqROmEmXCcLVZrjapjlBeH9V+lTsflqnNz0rBo2iV5LeS3kEyPuiPKstTeeJlDHhx1PrUdvc/ZpPLkG6B/vL6e4pdQs2tSs0Tbon5VhQi+vmOkJQZ9RVGRt7inictHsPTt7VHGuZBmixaldFkttXAqnMuOav+XVS4GKpEmbcOSdopYLcs4QdT1NEgCZc/hWhYW52K5HL02JbkxtMQnA4A61z09hdXUrTRghEOQwrvvsJksmwMfLXQ6R4fgOmRqYwcjmiKYpVIpanJ6VJemxhnkiYoRy2K6/T4J5oBIkZz1BrftdNtrazWAICoGKns4ktWMaD5TyBVKlZ6swqYlSWiK9pMQFDDB96uBxjrUbopl5HfIxTXZV6cc1qro5nZslY5we1N6nvjNRCQnuKckhJ28VSZOpZWMj8alRfXNMRjgZNTBuPWqIbHYG3kU7auDQp3HkcUpxjAoERMMcCvPfFukCyvPtcK4hmPzAD7rf/AF69EOSc1n6nZJqVlNbSDhxwfQ1DRaPJSKaelWLmCS1uHglXa6HBFQGpLGkUlO/CkNACU4dabTh1oA8Zn/4+JP8AfP8AOo6kn/4+JP8AfP8AOo62MgooooAKKKKACiiigABIORwRXv3w9+PVvaadDpfiwS7oVCR30a79yjpvHXPuK8BooA+rdd+OngizsmNvJJqs2MpBHCQCfcsMD9a+ePG3jnVfHOri91FlSKMFbe2j+5Evt6n1NczRQB9jfB23Nv8ACvRAf442k/N2rF+MnxD1bwNHpK6P5Hm3RkMnnR7xtUDGOfU11HwzQR/DTw8oIP8AoaHI968V/aRuxJ4r0m0DZ8mzLlfTc5/+JoA878T+P/Evi/CaxqTyQA5W3QBIwfXaOv419JfAuAQ/CrT2AwZZZnPv85H9K+R6+yvhJEsXws0ELjmAscepYmgDJ+MfjzVPAulaZNpJt/Pup2VhMm4bQvYZ9SK+dfE/xF8UeL4/J1bUna2zn7PEAkefcDr+Oa9M/aVuidV0G07JBLL+bAf+y14TQB2vw4+It78P9VmmjgF1Y3IAuLcttJx0ZT2IyfzrvfEnxn8I6xNBqP8AwhgvNVtxiCW9K7U7jOPvAHsa8NooA1vEfiTVPFesS6nq1wZrh+ABwqL2VR2Ar1n4ffHa38PeHLfRdcsJ51tE8uCe3IJKDorA46dM145Y6VqGpic2NlPci3jMsvlRltijucdBVOgDoPG3iC38UeMNR1m1tWtYbqQMI2OT0Ayfc4zVPw3rDeH/ABLpurqu77JcJKV/vAHkfiM1l0UAfYfiL4peH7DwNPrunapbXEskRFrEHBcykcAr1GD1z6V8iXN7c3d/LfTys9zLIZXkPUsTkn86r0UAfTHhD4/aDPosMPiRprTUIkCSSLEZEmx/EMcgnuDXIWvxa0Lw/wCJ9Os/DdjNaeGorp5r1z/rblnBG4j+6ueB7V4tRQB9keKtZ0DxP8P9TgtfEWlxQ3tsUSeWcBVz6jr+GK8P8O/EjTPhndnTvD9qmr2rZN9eyZja5k7eX12ovOM9ck15PRQB2nxC+JGp/EC9ga5hS1s7bPkW0ZJwT1Ynuaq/DvxcfBPjG11Z42kt8GK4Repjbrj3HB/CuVooA+uPE3iv4c+L/B01tqfiC1+xTAPhJdsyMORheufbFeDat8Qkstf0ceE4WtdH0J82cUv3pmP35JPUtyPYVgR+CfEMnhWbxL/Z0i6VFjMzkLuBOMgHkjPeufoA+lbj9oDwjqHh+SK+0i8mmljxJZPGrRufQsT0/CuX+G3xYR/iLfXXiCWK0tNRhWCDHyxWoQ/Ig9FwSM+teJUUAfRXx3+INt/Y8PhvR7+KZ7v57xoWDAR9lyOOTz9B714n4a1+88LeIbPWbHBmtnzsJ4dTwyn2IrB71ZoA+jr/AOPfhDUNBkiudHvLmaRPmspolMbN6FicYz3xXDeDfjDd6X43vdV1tDJY6iFjljhH/Hsq/c2D0AOMd+teVinCkM98+K8en/ESz0jUvD+u6K8NoJBMbi6ETKG24znnseMVwkGv6Z4C0qW18O3cGpeIrnIm1ZIv3dohGNkJbkn/AGq8+2qTkqPyp4oA67wbZaV4gOqaLqt5FZ318Eksb+4PCzKxJVj6MD+lfQJ1/QfhV4Bs9PuNRju7izg2Rwo4Mk0hyeB2GT1PQV8qxxGU4A471cTTw3zFjuPc0BYNV1O61vV7vVL1t1zdSmVz2Gew9gOKqirR0+Ufd2tU9pagcyLlvQ9qAKSRu33VJ+gpzROn3kYfUVvIFA4AFSYDDBANAzm8U7FaN7ZKqmWIYx95az6QBilAooPYetADs44pVyxzSBdzgCrn2J4497YGahmkdyML6VOpwNtQK2DUo5NQbEirk1ZCkgD+EdqijAPercYB+lADokA7Zq0LZHXOMmoF46dqsQuc8flQJlZ4mhbK8c81u6HcEu0bH7w/WqkiLIu4U61YwSqw6g1UXZkSXNE7nSJRmRCfetlCPUVwaXMgbKPtz1xWtBe3eBg9PUV0aPU5dUdHekNCI8/fYLV+MBFCjoBgVyUl7cSgDOWTnjtViLWLqPAcZAosPU6mSZYoixI6cVzuoXSxWz7vvyg9ewpkmrifBcbQo6etYV9eNPKcnk9KmUlFFwpuUtSnImWyKEUBvQ1PGpXlsH3FLLGDyK5nK52JWEz8oxULKG5qVR2pZFxkr92s2i0yhLGCo/WrNhMs0b2M5G1uEJ7GmOvH1qo48qRW5A9RUbGq1RG9s9u7RyjAJIxT7MeZKwP3l4atWdRqFok/G8fK/wBfWsaIPbX+/BII+Yeop3GjQZduRVaSMYye9XJMPyOlROmR0poHsYM6M8wQc5OMV0kcYU26AYxgGs+C1D38Zx/F3rdliCOjAdDVMSNW2XMDKOwrc068VLNVzyBisCwkIZlPfpSJcGOV4w3IOQKXNYzcOZ2Z1QuyzYzV1H4XnrXO2txuVs8EDmr8V2CoGc4q4yMJ0+xpSyYCnvVV5dwJzULTlxjPfio0fkiquZqNkWUfB+apYmAbNVSckDNWIo+BzxVITLyv09qnT1zVZUx/F1qdVOOT29K0RiyypA78mndSarKWBOT+lPMhJAGeTVCJOlR4JOR60498UDpUsaZxXjPS8ldQiHQbZAPTsa4017BdW8VzbyRSruRgVIryrUbF9PvZbaT+A/KfUdjUM0T0KRptPNIRSGMpR1FGKUdaAPGZ/wDj4k/3z/Oo6kn/AOPiT/fP86jrYyCiiigAooooAKKKKACiiigAooooA99+F3xo0jRPCa6N4iaWKSxUi2ljjLiVOoXjow6c8V5J448Vz+NPFd3rMyeWshCQxZz5cY4UfXufcmudooAK91+Enxh0vw94cOheInlijtdzWs6IXypOdhA5znOPrXhVFAHVfELxlL448WT6qUMVuAIraInlIx0z7nkn61ytFFABRRXe+BfhXq/jRBeM4sdLBx9okUkyH0Re/wBelAEfwr8aS+D/ABZFvYf2ffMsF2pH8OeG/An8s1p/GnwdD4b8Upf2ESpp+pAyKqfdSQfeA9jkEfWu6b4E+Fdn2SPW7wX+0kfvIyeO+zripPjfCIPhtpcE7efPBcxxibbjOEIJ9s4oA+daKKKACiiigAooooAKKKKACvQPhL4ITxh4mMl6udMsQJJwePMJPyp+Pf2FcHBDLczxwQRtJLIwVEUZLE9AK+o/hd4GufBmgXEN9Isl5fMrzRqOIsAjZnueeaAPI/iz8QJ/EOsSaLpsph0Oxbylii+VZmXgsQOw6AV5pX0ampfCfxHqU3h2TTba1nVzDHI8HkbmzghXHIOfXrXlfxJ+Hdx4G1ONonefS7kn7PMw5Ujqje4/WgDhqKKKADvVmq3erAoAdThTRThSGOFOFNFLQBo2qhVBq8rcVn28gKAirSvxSuVYtKadkZz3qFXGKdu4p3FYnDVIrVTEmDg07zR61NyuUuHDD61jXMJgnK/wnkVoxzc9aS5jE8WB94cii4OJlqpZgB1NEsZjlKt2q3aIFy7Dk8CmXmDOB7c0AkS6fEN3mN26VLeTFzgVDHKI4cA1HvLHJqGzWK0uRMp3cVYifH3hTVALc1ZEY29aRQcMcqeatRSEYVhg+vas8RssmQasRSljtcYz3pWC/c04lYqWH3QcVZCLuBBAJFV7eVVhZB/Fj86JFYLuU8ilcLGlHCGspJw2Aq5x+NU0ugTwuaIZ5XsmgUcHr9KjCbCAarToSrrc17WTe6EjAJGa7qKNAoIUdK4C3faij0reTWbho1AIGBitYtIwnFtl+1Ki6uvTdgVY8lJFxxmsKO7lSRnU8scmrY1RPJcMu2THBFaKUbGMoTvoUNQujbyMucqDiobeVLg8HpWTfvM8m5znNOsd4PGa5Z9zvpOysdCiGPndhasQWc11KEgjJLcbRVNXKoqkEt1NbOnXstrJ5tsfmAwVPepitRym7aF+HwuIbOae+3gxg5CHp+NZBsoWgD2iSmMDLNIclvw7V2VlFFrNt5kty7lfvQdFB/rVmS0gSBV8yCHCFcFh+tbOmnscvtZo8ymj2E+naqs8QktwO+K3tatIre+KQyrKhGcr29qzRCTCAO3FYOFnY7YVE4plXQ5tt01tJ92T5foe1bA0hWu1OcYU5PvXPTRvbXaTLwM849a6+KcSIj/31BzWdjVvqjnxEYt0RH3WwPpTxGCh9O9TXGEv+f4qQgBsevakmabopRKRdrnoDxWufnQVSli2lWA6GtCEAp+oq2SEHHOearSPi935x61YI2ueaqXQKTo56ZqGNbm7buDErjv1ojlIkOPWs63lePK5+XHFAn2k+xyKdzNx3NoSEHGfpUqSEHtWYk4ZQatwyE4JxitEzGSsaMbhsVbVtgrNhfv2qwJieCatMyaL6TZPX6VZjlz1NZ0cgHcCpVlweorRMzauaBYk8EdPWpEz7dKopMSeoqwsnHT681ZFiyGzxTxzVcMCKnQnA6UEgcc+9cz4t0f7VZ/a4lzNCOQO611HUUxwGUqQCD1BqWikzxvtTTW14i0o6ZqDFR+4lOUPp7VjGoNBnagdaDSA80AeNT/8fEn++f51HUk//HxJ/vn+dR1sZBRRRQAUUUUAFFFFABRRRQAUUUUAFFFFABRRRQAUUUUASQeX58fnZ8rcN+OuM819U+L4dXl+G9vF4DZQpijEYgOHaDHSM+vr3618pV2fhH4neIfB0DWtnLHcWRORbXKllQ+q85FAHe/DX4U65D4hh1/xGZbQW7eZHCZf3srf7RB4X1z1r0ZNX8PfEAa94dQi5ht8RTScFWLZwyH/AGWHWvB/Evxf8UeI7J7Iyw2NrIMSJaKVLj0LE5x7V2v7PdpJ5euXhP7tjFCB6tyaAPGNW06XSNYvNOm/1ltM0TH1wcZqnXRePLiO78e65NEQUa8kAI9jj+lc7QAUUUUAFFFFABRRRQB6V8ENLiv/AB79plQMLG3eZAR0fhQf1rrNb+J03h34zzpcPK2jwRrZzRD+HgMXA9QT+Vct8DNQW08dvauQBeWrxr/vDDD+RrL+L2ny2PxJ1J5Adt1tnjPqpUD+YNAHqXir4R6b431BfEXh3VoIBdkPMUXfG57suOjeoPeoPjJqmlaZ4BtfDE179t1RTFsJILqEGC746EjjFeEWWr6lpqstjqF1bK3UQysoP5GqkkjyyNJI7O7HLMxySfrQA2iiigA71YFV+9WBQA4U4U0VNBHvbnoKQxope1aSRoBjaKDbRMPu49xQBVt/lj5qcS4qF4zD8p6djUZaoNUXFm561aSQEVkq5zVmOQigpot3BK7WHQ8GovMJGc1KB50LJ3xkfWqIbmkOJaSUg1ahlJqgOtTK21D9KRRYWUPN7A1A6mW5b2PWmQEs+BWlBbCSTP8ACOtMzaKMkJQAg5FIK0ruJPJIU4IrNBA4zUsuOxInWp93FQK1O3Uix4JznPep1K554quuMdc1ICMYoFY0flWTHQE8VOMsNvUVQjjeSMHIwOmTVmByrc8Y4qGuwyZQ8LApV+Lyrhf3gAaoolEvCjJ9Ks27CCQt5YPG0gihPuJ+Qr20kHbK1LE2BWrYQ2l2W5ZQONmaW50VwC9sd464701PUmxQQ7ulKQO9MCNG5DKVI6g9qfVXuFrFee1EgyOtWNMgWJhvGcGnrhjirCQkYYUX0E0aptopYw6gZHWovsxjORnjvT7STsTz3FXHdCePSglXWhDBcCKZWcsOzbT94VsLqunKOIif+A1hToPvCqu8g4pxqOIOkpGvrEljfqskTtHKgIxs4b2rFtxmRoz/ABDipWkyvSoLdm+2x8YGaUpczuaQhyxsQX9tvhZf4sZFWtNlMukQk8FCVNXLqFsnAGKoWA8mG5i7CXIH1FZzRpCV0Q3jfNvPY5qU4+Vh35qtdc7voamt23wgHk4rJHSiwQGUA1JBIAdp6jioYm/hPUGh1IkDVVyWtS8VBAz3pk8Cy2zDHzLyKWI74yM81ICwGfwpkFG3bzIQp+8BilPIHrULA29zx91jUhB59DyKkp7k0fCKO/etFX2/iKzYZFLENxU7t8gwauJlLcvpNsXHWrkUgK5zWIJc49uKtQTg5yapPUzlHQ1S4xwRmpFO4jnqKohsng9R1p8b4baTmtEzNo04224yc+uKsLLzjBOaoxOCOBVmPBGcmtEzJouxsHbCgj1zVlCegqpEAOQevtVpGA5qiGTr0wacwqIPnBFPLfLk0hGbrOmR6pZNC+Af4T6H1ry25gktbiSCVcSIcEV7AxG2uI8Z6auwahGuGU7ZMdx2NQ0aI48nimgjNNJ96QHJpFHj8/8Ax8Sf75/nUdST/wDHxJ/vn+dR1sZBRRRQAUUUUAFFFFABRRRQAUUUUAFFFFABRRSqrOwVVLMxwABkk0AOjikmfbFG8jYzhVJOKZX0t8P/AA1Y/DbwZPrut7I72SLzrlyMtEn8MQ9z39zXzvrN9Hqet319FAsEdxO8qxL0QEkgUAUaKKVVZ2CqpZmOAAMkmgCW1tZ727htbaNpJ5nCRooyWJ4Ar6RZbf4SfClkLo2oFSAR/wAtLlx29lH8qyfhd8PE8L2jeKPEWyC6WMvEkvAtUxy7f7RH5V5p8S/HL+M9e/0csul2mUtkP8Xq5Hqf5UAcW7tJI0jsWdiSxPUk02iigAooooAKKKKACiiigDR0HVpdC16x1SHO+1mWTA7gHkfiM17f8ZdFi8R+ENP8VaaPMFugZivOYH5B/wCAn+dfP9e1fBnxnBNbyeDdYKvDMG+yeYeGDfeiP16j8aAPFaK7b4jeAbnwbq7SQo8mk3DE202Pu/7DehH61xNABRWr4ZfTk8T6Y2rRiTTxcJ9oU9Cmec+1en/G/wAGWWmfYde0izit7WX9zOkC4QN1Rsdsj+VAHjferAqv3qwKAHCrVuQB+NVRUkTYfFJlI0VapVNU1epVk5pXHYnkQSxFT+FZfIYqe1ainIqheJslDjo1JlRIxUyGoB0qRKRaNGB8YNVJMCdx23U9HIpLyIoyS9nGD9aQbMVSM09ziM1XQ1I2W2r6mgp7Fi0G1dx6mr0FzgsueorNR8LgU6NvnqWCWhNczse9Ui5Dc1oyqvkkEDkZrOIzQMkWT3qQNnFVsYq1b/MpBoYJjwOeDUqRFyBT47fPQVbt4sP8w+lTcont7cxgKckYqY7VfaV4Jp4Yg5xSsgmwfSkI2bEJZJkjcx65HX2qWSPzSWWPaW+YA1nxX0f7n7TGcKdpZTyRWnDdPBO0pQPFKAAvoO2KbasZpNO5FGskTB13IfpWnbau8ZCzLkeoqzb3MU6YXDp3Vh8y1Bc6UWUyWx3d9hPIrmZunfc1Faz1GPDhX9xwRVK40FwC1pJvH91utYqTNay4bcjZ71rW+ryJg8SL6Z5qlJoHAoGOSCTbKjI3owq7G3yiteHULLUE8uTax/uv1FNk0ZG+a1kx/sN/jVKoQ49zOGQdwp4lJPWnS28sB2yoV+vSoth61dxWJydygUwpmiPr9KcWGaQxUhLL0quY9l5GigE7skVo25zzSQxA6hM5HRTg/hVpEuTVx8/TOO1ZjApJM3ZsGtJyowC2Djoao3QxE3vUz2LpGXM2SfrUkDbI1PvzUEmeDUkRVkCZ5xmsDsRYc7X8xeh61ZBDRZqohym09qVZPLOwng9KaE1cvRnuvX0qaOQPj681nxTFHwTxmpmlCvlehp3IcSS6jXGagEqgbSMkCnNMG+8e3FUpSeqnpTuNLoyUnOWzg56VLDJuRgTnFVSDjdnimrIBIAOhpolovITvYZ4zUpJRflPJqKPaVcHrU6gbR6mqsZtli3mcA7jxip4n3N1/GqecEjJxU8YRRkE1aM2jRSQqBg9auRS54JOKzYZFZevHpVmNkxyRirTM5I1o5xkLgfWrIlBHbHeslJd33F47nFWklIwMDA9qu5k0aCS56dhTi7AiqS3WD2xT2k3DPOTRcVizv9TmqN7HFcxPBIMo4KsDTZJwo61Ve6GSM+9Q5FxiefajYyadfSW0oPyn5T/eHY1UFelXmk2+u2AWT5Zk+5IOo/8ArVweo6XcaZOYJ1Py8hscH6UJgeJT/wDHxJ/vn+dR1JP/AMfEn++f51HWxkFFFFABRRRQAUUUUAFFFFABRRRQAUUUUAHWvZ/hD8Nrp9Ri8R63aNFbw/NZwSrhpH7OQf4R2z1NeO207Wt3DcIAWidXAYcEg55r6s8H/EHSfG1vm2fydQRQZrSQ/MPUr/eX+VAHlnxs8brq16nh2wdza2kha6kwQJJemPcLz+NeSRwyzOEijd2PQKpJNfXHiXXNL8P2wvNT0ma4tz9+eG0WUJ/vdx9a5B/jT4JtF8y0sblpB0EdoiH86APJNB+F/ivX3VotNe1tz1nu/wB2oH48n8BXsXh74f8Ahj4cWX9ta1eRT3UQz9quBhEPpGnc+/WuP1r4/ahOGTRtLits9JrlvMcfh0/nXl+teIdW8Q3f2nVr+a6k7eY3C/QdB+FAHYfEb4n3Xi+ZrCw8y20dGyEJw85/vP8A0FeeUUUAFFFFABRRRQAUUUUAFFFFABTo5HhlSWJ2SRGDKynBBHQim0UAe/eDfidpHi3S/wDhHvGKwC4kUR+bMMRXHpk/wv71heLvgbe2rvd+GJftdufmFpIwEij/AGT0YfrXj1dn4X+J/iTwsqwQ3Qu7Jf8Al2usuo/3T1X8KAOZvtI1LTJGjv7C5tmU4IliK/zr6L8OyW/xH+DZ015FkvEt/sz7jkpMg+Rj9cD9ah8LfFGXxgPs58I3k4BCyPCVkiT6l8YrvoLaw0yKWS3trayiPzysirGv1J6UAfGc0MlvcSQTIUkjYo6kcgg4IqQV33xjvfDd/wCKYp9CeKW4ZCb6aA/u3fPGOxOOpFcFQAtKOGzSCg9aRSJlepVeqwNOBqS0XklpLj95CcduRVZWNWV6fWgdimpqVRUONkhU9jUqmkxosQ8uBWi0IuLRo++Mr7Gs+IYOa04GwKEEjEUlW2ngjgirEPzSZ/uqTTtTh8u4Eyj5X6/Wm2p+WT/doHe6AcYFSxD5s1AD0qygwKhlosM26PFUcVZFRyJtYH1pIBm3mp4E64pg61atxyaYMnilKdRV6JkYZ71TKZp8eUNFrk3NJCDwamiQiZWUqMc89KqRsGAqwrFfcVm49ik7lr7E12jS2y5wfmTPI+lLFPcWf7t0JA6xuKW0nMMokjPPcetb2yHU7cLJgNj5X7g1DlrqUkZius+JLR2SVeSmcMPp61fsdZO8R3YKMOkqjj8RWBewXFlcCNlKsDlXXv7g1o2t3FOqpe4STtMB/OpkrmiWh01xbW1/CBMo+YfLItYF1o11YncCZIezr2+tTwi806QbSHhbnHVWFbtnexzjCHDd427/AEqGnuJStocdubzM78Ecda3tOv7uEYD+Yo7P/jVjUvD8F8pe1It7jrt/hNY8Edzp85huo2UjoOxqrpjWqOwttVt7gCOYBSf4Xp8uk283zQt5bH+HqKwYIRcLuPBHStS1EkC4DnHpmiz6ENrqPaxa3GJY+Om4dKqTWXeM8ela66iIsLKRtbjJ6VO1va3C7omEbe3INL2ltJD5XujDtkZCdwpYGzJO/wCFWpomikKyjaexHQ1ST5WZFPyk5NbKaIcG7j3QbtwXJ9apXn+rx+NaIQYqnqQ5UD0pTldFU1ZmNKmUz3qKyBa9ePP8FWMH7tQWg2aoSf4hisUzrexbZNjZ7d6GQOnHUVYePjmogpTNUIqgkNg9RUm5uMnpTpI93Ipi8mkO4rZK4z0NNAP1qbGBz3qPcQfSqRLI5GIAHvUZHAYU6Ql2wBREhHDdM1ZLLtu25c/nVhZfmx6VUiUBuvHepnKjp+lMyZK8gxk09LhVXnFZ7yE7RjFTRsp5IHFMTRoLLn7nSrMT5cbjVAXEajtTvtsY5C8/SqTIabN1bgJgA/WpPtIxyawUvi3OD+VSm8+XGef5VXMRyG2t0qryBzQLtvXArH+1/L8zc0q3JY4GTS5hchozXA3biazzcFpMe9Rv5hyWIOPSof4s56VnJmsUrG9Y3nl4BPFa81taava+RcoHUjIPpXHxyEvgHGK2dPvirAE4oU7binTvqj5Zn/4+JP8AfP8AOo6kn/4+JP8AfP8AOo67DjCiiigAooooAKKmhs7m5V2gtppVTljGhYL9cdKhoAKK0tR8P6xpEEM+oaZdWsM4DRySxFVYHkYNZtABRRRQAUUUUAFTWl3cWN1HdWkzwzxNuSSNsFT9ahooA9o0T47lNKkg17SzdXQjKrLCQFm4/jU/rivGpXEszyBQgZi20dBntTVVnYKoLMTgADkmlkikhkaOVGjkU4ZWGCD7igBtFa2keGNc14M2l6Xc3SJ96RE+Rfqx4H50mt+Gda8NzRxaxps9m0o3R+YvDD2I4NAGVRRRQAUUUUAFFFFABRRRQAUUUUAFFaWgppEmt2qa7Jcx6azYne2xvUeoyD3r2jwz8K/hx4ya7XQ9b1mb7Lt8xmCqoznGMpz0oA8For3HX/g94F8P3n2fUfHL2MmzeIp41Z8evGP5V4xqUFrbancwWV19rtY5CsU+wp5ig8Ng9M0Adr4N+KmoeDtAm0q3062uVaUyxvISCpI5yB16VheJPHHiDxVITqV+5h7W8fyRj/gI6/jXO16B4V+E+qeMfCFzrmlXtu00MrR/Y2BDNgA8N0yc8UAef96s1DJG8MrRSKUkRirKRyCOoqagBRSN1FKKRu1IaFFPFMFdJ4I8KTeM/FNto0U4gVwZJpSM7I16kDuegH1pFmEpqwh4r0XxZP4Z8CeKRoGl+GLHUEtPL+13GpbpXmZgCQvIC8HsKk+L3gaw8K3VhqmkRmCw1HINtnIicAH5fYg9Pakxpnl9wMSqfUUIeafNGXi3jqtRIaRSLqGrcb4rPQ9KsoaQ7FyeMXFsydz0+tZVsSPMU9duDWisnQVTuI/Kuw4+7Jx+NArWIh1WridKpqP0ari4wKTLRIBSuu9cUo9adjtUjKoOBzVy3+9+FVpY+dw71Lb5ODTEaCVMI8imJEwAO0jPrUyHHWgkQRleRUizc4NSLgimvCH5pNjRMrdxV22v5LdwV5HcVlDfH7ip4nBPWocblp2OziNvqVqFkGR2PdTWJqGnPby4I+U8hgODTLa+8iRCDhe/HauhtLqC/tyv3l6EHqtZTi47FwkYum30tqfLJEkJ6o39K2Ps0N2vmWrnI5KZwy1l6jZSWbhigMbH5ZB/I02CRocMjkMDkGiN7Dkk9UbkOoyQER3iMy9BIByK1Mw3UADhJoT0YdR/hWPBqEF6nk3eEkPSQDg0jRXGly+YrFVJ+8OVNKST2Errc0f7KkiBa2kLxn+E9RTBK6/K3UcGrllerIAeI3Pv8rfT0q5Jb291xKNkn94d6lNrcHqzImcOip171EGliH7pyv0qS5tZrKUtIu6M9GHQ1EZVI4p6PctK2w86zOkflzBZFJ4yOaZ58UkqmMsARyD2NUZEJl3HnHC1LEuHGKSdtEU4p6mxGuV61Qv1zKMdhVhS7JhSc06S3bd8y1TbaIjozHaMD5iDVZ4tr7wOc5Fbb22VNVvshJI9ORWeqOhNCAiaESL3HI9DURGc0IzW0jEDdGfvL/WpiEb54zlTVp3FsV9pzimNHhuKveWOtROuO1VYm5F8pj5HNQ+QSeRVlFLcjtUmMDP6UIGyo0QVeByKhkXgsOhq1MR/DVJy20rTuJIch2vye9SLJ8xJIqsFYZzTwCAfei4OIkzlXz601ZxjaKSdMjHOe1V/LCHuPxqkyGib7QQ2CDxS/aSz4GSAelU3YZ7mkHBzn9aYrGwLllGEU+9SJIzfMVfn2rLiucHvx71bW5JPWmTY14icDCfhirUYOR61Qt51P3m+b1zV9JFUDHemZu5JIAVx69KpmNt1aCDf9fSpBbEkcUmrgnYpQQ5P1q6sbAjH3jz9KsJa9wPpVyOzOP8AaNHIHtD5Pn/4+JP98/zqOpJ/+PiT/fP86jrrOQKKKKACiiigD379moOT4hBbMWIfkxxn5uak8a+EfD+s+JNR102sVna6FdldXSL5RcRiMOhA/vsx2ceuat/s1wKND124x8zXMaZ9guf615x8R/E+oW3jDxno8EqGy1C8TzgV5zF0we3vQB7F4juj4m/Z4uNSv4oRJLZ/aVVR8sZD/KF+gwK5LS/AXhPxV8FINTgigtNYtbSR3uI5OS6E5DjPOcfqK7jWIUf9nZ0jXCjRI2AUeiKa4AfC3Q0+CA8RK91FqjWH2t5FmOx88hSvTGMCgDxfTNJ1HWbk22mWNxeThSxjgjLkAd+O1VGVkYqwIYHBB7GvXv2frhrTxNqMk8iR2E0CW0hYfekdwI1B9T81Zvxd+GTeCdRXUdPLy6PduQhY5aF+uwnuPQ0AcBb6PqV1ptxqNvYXEtlb8TXCRkpH9T0FUa+iPg3p1tr/AMMr7wzrEhFvqMssluiHa5RdgZs+z4rxzxx4NvfBHiWbSrs+ZGRvt5gOJYz0P17EetAHNUV774Q+BujReG4ta8ZXssRljEhgWQRrEp6Bm6luRxx6V5lbeCXv/ik/hGF3iUXrw+YwyyxqSS312igCj4DtpLvx9oMEX32voj+TAn9BXqvx08P6efiD4bn2CL+02WK6K8bgHUbvrhsZ9hXWx+BvBnhf4j+FbKxsrmDUDHLNFMJdyyFF53g9zknIx0rl/wBpGOWTU/DaxKzOyyqgXqWyuAPegCX4/wAVxomgaDpGkwtaaKN++OAbULLt2hsfieamudPW5/Zdhk1f5p4YfPtnkOWXMvyYJ9VOMelZXw+1DxV8RtTPhTxLdmTRtNxJexSRASyFGwsbN1+8Oe+AaxfjR4/fWtXfwzpuIdG02TyyqcCWReM/7q9APxoA8nooooAKKKKACiiigAooooAKKKKACvpT9m62CeF9Yue8t2qf98r/APZV8119Q/s6xlfAF25UgNfvg+uFWgDy34+XHnfFC4jx/qbaFPr8u7+tcJpvhzW9Zhkm03Sb27ijBLvDCzAY68gV3nxRsjrXxyn04Ns+0T28G4nGAVUZr1r4l+JZfh14X0jQfCkSQ6hcuIbZEjDFUXGSF7kkgfiaAPlt7S5jg857eVYi5TeyELuHUZ9favqf4BW6wfDCOUJ8011K598YH9K3Nc0qNvhTqEev2ts1ybB57vyowqmfZkuMd896qfBONo/hVpO5XXcZWG4YyC7dPagDyfxR8LbfTPCHiDxJrM91Dqq3HmRbioidnfOwDq3B68c9OlcH4X8DeIvGLuNF08yxRnbJO7BI1PpuPf2Feh/HoatqMunaxa373fhucbIUj+5DMMhs+5weT6EV6zb2Mvgv4VW9poxtoLmO3QG4uWCRxu+N8rk9cZJx3wBQB81WfhV7L4jWfhjX0ZSbyOC4ED5yrf3T75Fdd8WPhRbeC7W21PR7iaWznn8k28vzOjEEjae4ODU2nXUPiz9oPTrrSvMvba3ePzLnb/rhEmGmPoCf6V6z8XtcsvDvhi31GaNJtQinzp0cgyon2kCQjvtBJ+uKBnzhqnw98WaJoq6tqOizw2RALPkExg9N6jlfxp/gDxZ/whfi621hoDPCqNFNGp+Yo3XHuMA19G+DriTVfgpDcalI9289hO0zSncX+/nNfMWl6J9r8PaprU85gtbIJHH8uTNO5+WMfQAkn0FIaZ7EuieH/i78QItb0aK9gs7fZJqss6BVkYY2RoPUgcn0rA+Mvje18Ua5b6TpjB7HTGYNMOkkp4O32GMVf8D+MdH0T4J61Z/bUtNWLTKi4w8rOMKV9eOPbFeRQLtUeuOaTKW5ZRQRtPTpVBkMUrIex4+laCYxUF9H8qyjtwaQ0RoeasK3FU0arCGpZaLK+tOlxNEVH3hyPrUQPFWYF2jJpDM8fLPj+9xirAJBxTb2PawkX15pXO4LIOjUAixEwIxUvbFUUco/savIQwqWUDLxVrT1xeRBQMk45qILkU6MFGDLwynIoTsKUbo6ZtNe4jYiQbk6ADist0KttYbXHY1o6ddT3LsiusY7k1Ld21stu880mWJwDnkmrequc8ZNOzMhdwbFSGXYQMZA60zf5cQLfebp7Cokn3Ng9KzZ0xVy4rI/bFKYB1RuabHtIzirKx/LmkOyIFlL/KVwR3q9aTSW8iyxvtYfrUZgB7c0mHjOMZWhq4JnX2V7BqEDRuoyR88Z/mKoahYNZfvY08y3P8XdfrWNDOYmDoxVgeCO1dPpurRXieTIAJcfMh6OPb/CsmnHVFrU517wDogrc03UJFgCSKJISOUbn8qp6tofkk3VoC9v1ZO6f/Wqnb3SREJuqG7o0SXQ6X7LujMunPle8LdvpTYNSmRvLnUnH8LcMv0qtDK5QSRPtkXoR3qG51aO5+SaHEi/xZqXfZglfY6C11eNz5UnIPZh1qtrMNukCy2vyMzhSvbnvWB567d33lHp1FadsslzE8YcMQhkCE84FEYO+gSkkrsgcHbn9akt8kc+vFRpKskqJiUPnG3bwRWrb2kYRpHlAjXA+Udz0quV3FzqxPYBRKjMQoB710slnFdx9FIClty1yEcyFm3Hbg4FatvfTWyEo/DDB9K1pVFFWkYVabbvF6kkdqpibI+bOBUVzZeZtWJCAg+Y+tT2EjSuep5z9KvPGzMqI2FY4z604xUkEpuLOamsm/hUj8KpG3ZHyh2t6djXY3ukT2m1t2/K54qhJarL1XDe3epdFplxrpoxFIPDjafT1pnkNv3EfLWjcWhUbSAfemW4DFom5KjI9xT5WWp6XRTaMKMjiq8mSvFaE8WM46VSdCORUSNI6lB89RnNRfxdOatlTnpR5HepuaWISvygYpCnBqyI+hxQyDn2qeYViiRsk3HmoJxu5Aq9KuEwfrVSUYINXGREolFgR2qJgDxirTYPaoTHknqPetEQNQDPTitCLy1AyoyaqJAo5arEKRg4C5NUJmjbhc5O2tOHdJgKuVqhBGvVgB7DtWtaLyoA+Y8AUIzlsaFpbE45zWiltxn1p1rGFUIO3Jq+sW4jitlE5pS1K8NvjGR/9arSQ8DHapFTr+VWVUKMfnTsRc+K5/8Aj4k/3z/Oo6kn/wCPiT/fP86jrQQUUUUAFFFFAH03+zzd2cXgO/DTxJJHeM0u5gNo2rgn24NfPvi67ivvGGsXUEqyxTXkrpIpyGBY4IrJSaWMMI5HUMMMFYjI96ZQB9aWjrqH7PALyKgbRGUuzcDCEdfwqSwH/CW/AdLbRwks02lfZ0jDAYkVcFT6HIr5WTWtUj0t9MTUbpbB/vWwlPlnnP3enXmlsdd1bTLaa2sdSu7aCb/WRwzMqt9QDQB2l9LN4a0u10XSFE8uk3cd/rF1AQy/aNwVIwe6p0yOCxNe/fFKO21b4X3aXBhha4jjkjNxIIxG2Qdxz6DPA5r5U8OeJdS8LaqNR02RBKVKOkqB0kU8kMp6jIB/CrXizxtrvjS8juNZu/MEQxFEi7Y0z1wB396APRfAWu3C/E3wy1hbS/2EIX0q0Yr/AKwAbncjsS53H2xXVfHS60d/Evg+0u2X7Ql2JJjx8sBZQc+xI/Q14z4S+IWv+C45otKlh8uU79k8QcI+Mblz0OOPesPWNZ1DX9Um1LU7l7i7mOXkb9AB2A9KAPqn4w+ILLw74f0u+ubN74LerJBbiQLE8iqShk7lQecDqQK8s+GojtfGtp4x8W3pt7rVbhlsYm4aZnyDKwP3YxnAPcnjpXDW3xF8SQaNHpMt1DeWcRBhS9gSYwkdCpYHFYGparfaxfPe6hdSXFw2AXc9AOgHoB6CgD6d+IupweGPHui+LL5A9lZWjwoA43PLI+3AHU4Qs34VS+J93o8+p+HPFc99az6TpsUlzEkcwL3Mx2mJFA5xkZJ7AGvmia5uLkgzzySlRgGRy2PzqLJxjPTpQB7R8Fj4sudX1/xDpEVhdmbK3MN1OYy8jEuCCAcc56+9eVeI4b+38SalHqcAgvhcuZ4x0VicnHtzVvwx4z17wfcyTaJfNbmXAkQqGV8dMg/WsvUdRu9W1K41C+maa6uHMksjdWJoAq0UUUAFFFFABRRRQAUUUUAFFFFABXtfwa+JmheD/DWp2Ot3Ekbef59uiRM5kyuCBjgHgdcV4pRQB0njbxW3i3xld69FAbTzWXykVssoUAAk+vGa27r4veIr2wgjuIrGTUYImhi1RoM3CIeu1ugb/aAzXAUUAe0af8d1XwKdC1jRDqNyIPs/mPNhJlxgb++fXB5rB0/42+J7DQ9R05BAXumPkTAbfsikY2xqOAAAMDtXmtFAHZ+GviRqegaNd6LPaWmq6XcsXa1vlLKrnncMHPXmu1vfizp3jHwDN4c8Txz2V0dhW7s4RIjbWBHyZG3pivF+9WBQB2Vt41HhtbeDwhHLaqkqzXN3cgGa7ZTwrAcLGP7o696h8Z+Pta8dXVvLqhhSK2BEMECkIpPU88kmuVFKKQz1z4b/ABgs/Cvh2Tw/rtjPc2aFjBJAATtbkowJHGScH3rhfE/iK01bydP0bTv7M0O1dngtd+5mdvvSOe7YwB6AYrnH7GlWgaPXvDvxR8PWnw1bw1rOivc3MMDxRMI0KSE5wSeqkZ6+1eWxZCjNVxUqHmpZaLaEVKVEkbIejDFV1PSrCHikMygGRip6g4qZSafepiVZB/FwahU0DReh+ZgKunhQB2rMhfaa0YyX5qSgeMSxMnc9Kq2ePmgcdDWkkXO4/hVW7i8mVblB0PzD2oAqzQmNsdj0NS20nOxvwrQMEdxD7EZBrPeMxttIw69D60hmgvY/nUi9d1VoZty4PWrcfTFQzRFq3uWhDBDyaIonuJi07nyk+ZiTwaijRy4Cjkmrs20Q+SvQfePqaqLtuZThroZdxOXkYnv0x2FOt1DHA796hkhdJMkZBrf0rSiSs0uDGBuI/pTtzbD5lBaksNo0UCSFeW+6tXFiAADoVNaenWz3d15zL8icAVufZUk+8qnPqK0VNGEqrucuIFPQ05bPccHGK3Lq0jgkjKoBk1aXTEkQOI+o9aXsx+1sctNpTBcowrPmV7eQHJVl5DDjFdvNpflW7SZyR2rC1W2ilwnAO3tUTjbc0p1OZk+ka8rhI7hx5h4DHo1O1XQFlDXdgvzdXhH8x/hXJT201sc4LLmug0TX2hCxXLHb0D9x9a5JQtrE7IshtLp0ZUPGPWr9xaxXSbz8r/3hWjf6VDqA+02hVLgclR0f/wCvWdBluG4x1HpSi7jb6oypVe1fawI54I71ueHrlILl7x1d41b5wRyQR0PpzT/KSUFWUEH1ql5E+nSMYixikG0genoate7qTJ+0VjcR7WTUX8mGSOEqC4Vsk+4rdeWyuNP229vHE0bg/vT8z4rmrVrmEIPLPzAYOOq+lXMC6cMrMkmMbXrSMmtzmnBPY3IrSx1lH8mNYJgM89DVKfSJLFkMgZY8nGTw30qKAyWxDMrIexFXpbh9QRBcSE7BhTngVeklruQnKL30F0y4EW6IJsZ+57ir+GkOe61mx20ofPHy8hvWryySRncRlT1x1ohe1gna90blrqisFjuYxwNu72qrf6eFcyW6AxN3Xkf/AFqhiaOdflIz+tXIZHtTtLblI+YVtutTC1ndGNLbEIQw+maw5IvK1GBhxubaa6bXr6KC0zBtMueAT/OuHsJZ7q7YyyFtjk5HQY71z1moux1ULyi2b01vwQBVCW3x0FadrfJOii5Ajc9G7GrEtoDzik0pK6NIztuc79nBPIpfs3Fa8lqBVZk2CsZI3U7ma0eDUTRcZx1q7IQe3SqpOGI7VmaJlKRMkjr6VWkgbB461pFQzZGKay5GAM+tCYMxHj2H6e1R5A61pXMJ2nC1nPGEOCCa1jIzaBmBXgYNSwEBcg4P86rM4ApY5lVsitLktGxbk5yfwBrbspEiCkcyN0FcvFcl3AU5Y/pWtaT+UM53SHjmmmZyV0dhayBSQSM9zWrA4IyOgFcfDfhTtzlj/nNblteADbnoOa1jNHNOmzbUYUY5qTg5zVSC4DgY646VZU7m47Voncy2Pi2f/j4k/wB8/wA6jqSf/j4k/wB8/wA6jqxBRRRQAUUUUAFFFFABRRRQAUUUUAFFFFABRRRQAUUUUAFFFFABRRRQAUUUUAFFFFABRRRQAUUUUAFFFFABRRRQAUUUUAHerFV+9WBQAopwptKKQxTyKRadTBwaBolWpFPNQg08E1JaLSGp1bAqpGatRjc2O1IY94vOhKt35FZoBVyrDkda2R0xTJrJbhdy/LIO/rQBmox3cVqWrgLzyazNrRybHXDDtVuI0mWlc1hJmpAgkQqwyDxVKJ6uRtUhaxFaZt5jbSdDyh/pUt1bCVcj7w6GnzQidOOHHKmi2n8xSjjEi8EUmNGZJhWDL8rfxLV+wkSRwr0l5aeZ8ycMKz42ZG64YHpSLR06QhCXTk449qiZSDg1BY3pcBWPzCtNSrjkUnqFmmUxD5pC46nFbMc7IfIPCDjNVokSOYMegqZQHJPvWlPQyre8dfZGNbdBGQRjqKvJgnrXLWF4YCqsOAeTXQwXUMmNrj6Gt7HJe2hHfc3KKOcCtmAYiQe1YTP5uoH0zitxpUhj3uwCikUhbxlWyk3dxgfWuOu4z5hNbN3em4PXCjoKypXDMRWFWR0UYu9zNcqRhuay7q3MZLxcj0reNqko6Un9lORwflrnT1OxGfpeu3NqFjADqDwGPStoBXjE0Z4c5dSeVqquiRBg/O+rkVvtclhyeppqKvdEykizF0wATV+2hLH5hkenrVeEqpAyK7XTdLjit1llALMPlHpWsIXOepU5Tm8OxW3jYKADwBSiLyyFde+Aa1p9ClWYyw9BzRZNazCSC+RlbOFk7Ch02nqSqia0K0jTrEqMu5cllU9V9waiWJs8d+oIxVu9kZCoXDhBgFfSqy3btxxx2NEmr6hGLtoXhMYUVQm5ccip0Mci5Q49aqxy8Dn5T2PNWVCMdw+U+oq42M5aDjbMrCSM7W7e9MkvmiiYTIQ4HBHQ1ZSTaPmAx6jpVPULdpovMt2DED/V561bi7aEqS6nJXdy8rvJM2SW4Hr6VraLpDizZj96Q7Scdurf0FU7ixle5jaWIxkchT/Ouz0t0WySJscDA47f55riUHz2Z0zqLl90wLiwZFOBweoqC3vZrEhZMywZwRnlfpXWz2quvAzXOaxbra2c0zcBVJ+tVKLjqiKc7uzLsiJJHuU5BGQaz5EAzSaTeCfToY2b50XBFWzBk5xRdSVzdJxdmZcluGHTBqq1qc5wa3mt8AcVFJEoGMdaylE1jMxTbjj5aBbgDpitJoQO1RSDYcA1Fi+a5lXUQxzisS6QDOK3rsk5FYF31ximi0ZUmQxyeKhy7HC9u9WHjPVqQME7CtkRIWKVoBheSauQXeB36dfWqoCtwOvrTnwi4HU8Cq1I0N6wuOTJnOfug1pi8Ea5Dnpkn1NcvFN5QUKeemad/aLb+TwelBLjqd1ZaoAvUbj+lbNvqUbLgNXl7amV+43DelWYNdaNsBulCm0TKipHhE//AB8Sf75/nUdST/8AHxJ/vn+dR12nAFFFFABRRRQAUUUUAFFFFABRRRQAUUUUAFFFFABRRRQAUUUUAFFFFABRRRQAUUUUAFFFFABRRRQAUUUUAFFFFABRRRQAd6nqDvU9ADqUU2nUhi01uGp1I/SgEKKcKYKeKRaJUNXIWAHFUgamgJLcUikaCDnNXo1wvNV4goGepqyvNFhNhLZxXUeGHzdmHUVmSW0lrJtcZU9G7GtuOnyRpKhRxlTQ0EZWZjIwGKtRvUNxbNbHPWM9D6UxG561mzdWaNNHyKWa380B4ztlXofWq8bcdatRvSJsNhuBJlHG2QdQagu7bcd6D5h196mnhE7ArxIOjCprdm5jmXEg79jUlmVHIVOOhrTtr4rgPz71K9lFKSSo/CiDT4UlBOSo7ZpXKvoaEDh8Nzg1fjRSMrVRcMwWM7QOAKuKkiY3L+IFV6Gbd9ydYzx0qbD4Ax06EGo0OTip1bHBqlUaM3Ti2OiMqtlSQfWrm6aUDfJn61WU81YQ8UucORCLEwGM5pv2bJyRVhWFSDBqG7mkbogVNvQVKj4NShFx0prxkngVBaZMhU9RmneXGw9Krj5Wp4kx0o5rD5RTbryQ/Patew1u7so1W5/fQIMD1Uf1rJHzdKl3HG08g9aFUknoKVJSVmd1Yajb6hFvikyo5I71j6nNE92zRqAM4+tVLa0+x2azLuWWbhT6Co2gkY5DAk+tdEql1Y5Y07Sv0GkyBtycjuDUrQw3Ee5XCyD0/rSQ77eTMsW+M8EVSfiZvIRtuc47isWux0RNCKCdU3MAyjutXfnt0AYEbxnn0pmkSszkTqyooyZAOAPenXqB7hpUnLxk9Sc5FUtFczbvKww3TK2Rgr+tVp760YgyF4nzgFcgmrlnp73e6Qt5aKMkn+Vc/q92ltA99KNyoSkCY++3rQqkkrshwi3ZEm/y7ryVdpN48yVnbJA7L+Na0N1g9a4iw1A4Jc5djuY+pragvd3Q965nNuVzV09LHZWt96muY8fashht9Og5llbc4Hp2p76nFZWz3EzgIi5PNc14aZ/EHiWTVLpSYYnBAPT2H5VUp3VhU4KL5n0Ne2tZraKMsCrbR+FbFpqIBEc/Xs9dLe6fbXcfm2+0+qiuautNaFzhTjsDScHDYqNZSfvGkqmeREQ/ePX29arzGMNJGkgkCNjcO9VLW+nsY5o0AIkXbkjlfpTEaOO2VFOecknqTQpJ6Giu35BITt61UkORn0qw8i7cA1TlfjFNotMzbpyGPzH6VlznkkDFaN0Dye/as5wWGKnlNk9DNnYsearMCOc1feHGe5qq8PFaJA2iHzdgqMTEszHoOlJKhGKj24AGKpEOxKZ2A65NJ5pZsE9BUPTAb0pVGEyO9MnYc7sDnP0pVfgE54pMBhzSbM9e/akM8yn/AOPiT/fP86jqSf8A4+JP98/zqOu08sKKKKACiiigAooooAKKKKACiiigAooooAKKKKACiiigAooooAKKKKACiiigAooooAKKKKACiiigAooooAKKKKACiiigA71PUHep6AFp1NFOpDFpeopKWgBuMGng0YzTeQaRSZIvJqzEQo4qqDUqnFIpGjFJV+J+KyIn5q/C9IbRpK1TLVSNs96sKaZJI6q6FWAIPUVj3Vu1q/GTGeh9PatgGiWFZomRuQRUtFwlYx45asI/GaolTDK0T/eU1KkmOnJ9BWbOjc1InC9atInmEFhxVG1jlPzMjZPtWvChCjIOaCG7CeSQMg0qEA4bg1Lz6UbQ3BGaTQJkkXXIrRhnZRgruFZqoV+6cexqwrumMqRSTaFKKZrRNbv1G0mnSxRKq7GznrzVCO6jPDZBqXcrEbWH4VTldEqDTNC1tVlOA2DV0aeVH3xWXAxBxuq3vY/8tDSTVtgad9yw1uiDlxmo84bA6VHk4+9SqfcVEmmVFPqWFb3qTeDVXzB0z+VSorP0jOPU1JYrLk5FCQnPNSrHg/N+lT7FZfl4pWHcYiY6Cp0jOclDiljBHBFWVbA5NFguyxJdmS3jiwTt7mlicGolIPXmn7O4obfUlRSVi6mCMGporWKRwCoye4qnE56VfhVzjCmtoO5lM0dQWKLRpre2x5sihR7LWCtuLe3S3LEYGXx3JrplS3htFLLl2IBJ7fSuc1BZGvWBYYP93oBTr7XIpO2hXkuhGjweaRCg3yt6D0+teZeJ9am1G+2Rgx2sAxEnp/8AXrv7lVuEMcX+qB6/3z6/SuV1LQcIxUbl6n1rk9rd26HVClZX6nLQagyEA5FbdjqeG65rDvNPkhY/KadY29w8ckgHyqMA+pqnytXBRd7E/iPWpdQuYdPtgWCt8wX+Nz0Fd/oFodG0yK0cDzB80jerGuB0q0TTrz7TNIpuFGVQ8lc9/rXT2WqtgK8hdf8AaNZye1huOlmd1a37xkMjYraimt79dsqgP2NcRbXYflWrUguiDwcVrCp0Zyzpmnf6QclkGRWBdWkySLFGCXkYKo9TXTWeqHYElOVNNkNs2qRzAjy7ZDLI3YHtWqpRnJWJVWUEcQ07RuyOMMpwR6YpklxWdc6ibi9nmPSWQuPYE03ziT7VL3O9J2LTv5nXAqlIuCQODTxMPXmoy4YcnkGgpXImQHkVXkC44H41OZOuKhZhg0AUpRwPT6VWZDljmrUhyOvGarOdxPOKdwISct06UjcenpS8jn86ZIw474piEBIPH5U8PhgfSmDpkUqgbeetAHmk/wDx8Sf75/nUdST/APHxJ/vn+dR12HlhRRRQAUUUUAFFFFABRRRQAUUUUAFFFFABRRRQAUUUUAFFFFABRRRQAUUUUAFFFFABRRRQAUUUUAFFFFABRRRQAUUUUAHepxUHerAoAWlpKWkMWlopaAFoxkUU4UAR9DzUgNBXP1poyDSZaZYVqtRPVJamRqlmiNaGXpVxJM1jxSY4q/FIMdaVxNF9WqVTkVURulTq2TQKw6WyhuV/eLyO461Zgs4YVARAMd8UkXTJqwrcUrA2yRVxUwqENzTwc0wsS5FLtGMgUwc9qehqGUkSBQe1SquOlRgA+op4DDpzSKJRGhPKinfZo+wIqPcQeQamRyexqdB6jkgweHap44T3kamoxz0qwmD/AA0WQNselqpGS7VOltCOxP1pqK3ap0QmnYVwESr9zAqRHkzjFSJGBVhAPSlyhzIakZkHzLirMdsq8UDFSofenZCuwMPFRGEgcVZHvS54xipaQ4yZXVSuM1ZjwSKacGnJ7dfSoNLlgRqRwcN61PFNPEOFLD2qtGwzk9anWYL3rSLsZSVxZNRu1iOICMdCx6Vx2o+IJZZ2ik3IufmJ6v7ewrpry6Kwt82CBXmutyl52f8Ai9awrNy0udOGpRvdo6y01BJAvI44FXz5dxGema8sh1p7VgGLcGtu38XwW0XmSPkDoB1NYckkdEku5v6pptrHC01wwSMdT/nvVHTLQ30cklvGFgi4QEdTXG6j4judcug0jFIFPyop/wA813Hh7XbVLWOBCFCjAFOUXFaijrscjq9lLaXDfM5d+WY96p29/JbONxLLXqU1jZ6ojFgpZh19K5HWfB7wAvACy+lawmrWZhOGugafq4bawb9a6Wz1JZAATj05ry5lmsptuGGK17HWimA+eKHDqjK/Rnpjaglvb+YeT91QP4iegqp4l1FtJ8LGHcftN6wV2HbPUflWZohlvJRe3AIgi/1KHue5rlPEXiGfWL5oslbeKQ7Vz1PTP5V1UlyQbe7MVDmqJLZDobo7dpJ4qwtyc4z+tYqSdwalSRs1kegbHnAnO6l8zI61nCTHU08S4AoAt7zu5+7TQ3Ukiq5m3CgOpX72DQSIz5OMVXfNPAJOc96ZJ0470A3YaeeKiPLU524xioxk9elUTckUUoHOfWk6rTlHAFAjzGf/AI+JP98/zqOpJ/8Aj4k/3z/Oo67DzQooooAKKKKACiiigAooooAKKKKACiiigAooooAKKKKACiiigAooooAKKKKACiiigAooooAKKKKACiiigAooooAKKKKADvViq/erFAC06m06kMWlpBThQAopaSloAdSFcj3pRTqAI1PODUqmmsufrSKcHB61LRomWkPFWI5cVTVuKkU+9SzRGrFLkdatxOPxrHjk4q7BLnv0pBY2EfipkbNUEkyOtTpJk4FFybFzNTJkCqyHJFWhxSGSoc44qZQM1EhAFOZ8c0mCLQANOBAqospPQ5qwgY9KVyuUsBh6CnhhngVGqnI4qQoeuPypBoSRtluKuR1SUY6A1KjPnhTimJl9SanUmqaGT0FWE3e1ArFkHipFaoACRwakUH2oAsB+1Sqe+aqqDmpVHqaQy2rD1p/BFV1A7GpOcdaQDivvQpA65pvIHWopJMd+1SykWhKuKikuAPumqbzYXrVWSVuxNS2XGI7ULwCJgWOa42//AHjE8mt+5y4O7rWJc4yaz6nVDRaHL3kJ5yKxZ4WLE5NdVeRHmsp4MkjFaxdiZq5hK8kJBUnHpWhZ6oyOCrYIPSny2tZk9sykkZ46VdlLcy1jsejaF4p8srHK3B75rv7PUYL2IZIbIr59057iS9it05djwfSu4i1SbRbhIJmKtgH5jXNUp8r0NYSU1qdrqnhuC+LSRoA3fFczZ+FZF1EGbIijbOP71dFY+Jo2twsfzykYAPQe9YXirxDcWljJDY5e6k4kkH/LMe3vVUVJvXYzqqyt1KvifxP9nLaTpz7QnyyyKen+yK5SN/esqJ2LZOSSeSauo5x1rpldkU7JaGnG/H1qyh96zYpKtCTjis2jdNF1TUmQV681TSX3qRX55zSKJ+MU/Yu3JqEOCakU/L0oBoFbGQBTHGTUygCkZlBpolorGFu/1NBQKD9KtqykfTpQyhumKdyGigen1NORjxirDwLyDxUZhI5zTEeYz/8AHxJ/vn+dR1JP/wAfEn++f51HXWeaFFFFABRRRQAUUUUAFFFFABRRRQAUUUUAFFFFABRRRQAUUUUAFFFFABRRRQAUUUUAFFFFABRRRQAUUUUALilwKSnUAG0UuwUU6gYnlj3p4pKUUgHUtJS0AOpaSloAWnUlKKAFpwpop1ACigqGHvRTqAIwSpwalVqQqGGKj5Q4NS0aRkWg1WYJNo+tUlYEYqZDUM1TNOOQ+tXYX9ayI5CvFX4DnipGacb8iriPWfGTVhW+YDrmi4rFppDkAHJz2p213IA5psCZfc3YVeVlWi1wvbYfBbBQNxyaurtA6VTEpzT45sinoiXd6sucdqmU8dKppKM1Msoz149KQWZZX1NSjpwKgWTp6npU8b+/40AyRSfTFSrzTUPPSpQQTzQIeqmpFz601MZFTCP3osFxVznmpQD6Ugi96lWNuMUrBcQZ9KdzipVTuBin7OOlKw7lU78dagfceuTWj5Q9KPIUtmlylJmQ8LsCOaiNs65BzXQi3BpGtc9RxScSlUOf+xBkIOc1i39jsfviu1+yckY96q3tgGjIK1DiaRqWZ53cW/BGKzZIMtjHSu0uNJck4HSq/wDYrSDOykrm3MjjWgGOlVpbDzB0rv4/Dm7AZe9Xo/C8RAAQVSjJkucFueXacn9kakty1qZ1HG0HkUusJca3rMl2qGNDwikdBXqo8Kwk4MYNP/4RGEDKrVckr3sQ50+551pdlcWykNI2T15rS+y8EN36117+GHj+5mmf2HIPvLU2l2K5odGee3vh3kzwj5erAdqz/wCzmHRhXrkGkhRgr+YrE1zwmzK1xYrhxyY+x+laxTtqYTaveJ599klXpjFLiReCpq825GKspVh1B7Um6q5UyVUaKXmMrZIqdZcipcK3UCm+RH2yKlwNI1u45HyKtK4xiqQt27PUgjl7MKhwZqq8S20gAqtJKCfpThC5PL0htAw++aagxOvERZ8cA4qYT5OQag+yH+/SG2kXkEGjlF7ZFgz0ocEVTZJl5K0izMpAYGizKU4s88n/AOPiT/fP86jqSf8A4+JP98/zqOus8wKKKKACiiigAooooAKKKKACiiigAooooAKKKKACiiigAooooAKKKKACiiigAooooAKKKKACiiigAooooAWnU2nUAKKdTadQMWlFJSikA4U6m0tADqUUgpaAHClFIKcKAFFOFJThQAopaKWkAUFQwwaWnYoGQYKNg/ganiakZQwwaYuUbBqWjSMi4vrVy3cDArPSTIwasI201DNkbET4Pr7VcjIDbj97+VZkEgABz9atrJnk1IWNBJcGnib5sZqmCSAc0O+FJ74oYJGh9oG3IqQT7VHvWXblpGUfiavxRNK2V4Xpk1N2OyRZjkJOTnJ6CtCCGRhnG33NQQKkRAAy/qa0YmYnpTREmSJEq9cn61ZQrnAFRqrN1qZUHpVEEikc1KCD2qNVx0qVQfagRIoHoKnXpUK/jUyY70ATI3tUy/jUS4zxmplB7UxXJVPNTKoIqFVqeMU7CuPEQ9KlWMegP0pEI9KkGKfKHMKqJngVIYFYdKFGamUHNFguVjbAEEGmvahuv5VoooI5pTEM0uUfMYj6ehyMdaRNPQfLjp7VtGPPWgRc0+UOdmYtgARwKsLZgDpWiIuOlO2Z4xV2RDkyktqNucVILZcVc2YpCtMm5UNsuOQOaiayQ9v0rQxx1pCAaLAmzJazVecU1rRSOlapUZqF0pNFJs4nxH4Li1VGntdsV2Ohxw/sa8uurWezuXtriMxyocFWr6G2g9RXNeKvC0Gu2hZAI7yMfu5PX2PtU2sVc8Ypc1JcW0trcSQToUljOGQ9qhxQMeGqQPUGacDgUguWA9O3VXDU7dzSKJ9wpd2Kg3+9ODe9AFgGkMaP95RUQanq3NKwHl0//HxJ/vn+dR1JP/x8Sf75/nUdbmAUUUUAFFFFABRRRQAUUUUAFFFFABRRRQAUUUUAFFFFABRRRQAUUUUAFFFFABRRRQAUUUUAFFFFABRRRQAtOptOoAWnCm04UDFpRSUopAOFLSUtADhVqC2MnLcLVZTgg1oRzDAoGiZLSID7ufrUn2OEj7uPpTFnUEDNWUcGgLMrtpyn7jEfWm/2a+OHH5VoKRipBRYRktp869AG+hqBkZDhlIPvXQgU2SFJRtdQRSGYApavzaY65aI7h6HrVIqyttYEEdjQAmKRl3DFOpRQBCjEHB6irSnK1DJHu5HDCmRuQcHrUtGsZF+GUjgk1eE+AOaylbnjrUwl45NQ0apmtHc8deamDGVgPxrJgJLZzxW3aYGGPU1DL6Gla2qogLDkjmrW7BCIOewFQiUBc1YtgF+dj8zfpQZ+bLtvCsY3Nyxq6h49BWZJdrGOtSwO0uGkOAei0cyWiFytq7NVHyOOalXnqaqxkY4qwlWZlhBj3qZR7VEg9DU6DNOwmyRRmpUFMVamAp2JuSL1qdRUKVMOKaQrkygVKvA61FHmpRz+FVYVyROKnU1CnWplXigRKp5qdAOKjRTkVYUDA4osFx6KMU/Yp6UKvHpRtI607BcNmeOKUKBQOMmg5z60BccpFPwDzUdL3xQA/vg0w59KU0mc80ARZIBpN2Kc+O4qEsC30oKsOLc0hNMY5pjNgUgHscDNQs3vSO+VzUW/nmpKSOO8deHhfWralboPtMI/eAD76/4ivMSBivfJSrKVPIbggjrXjOvaadM1i4t9uELb4/8AdPSkU1pcyNtJipCtIRTEMozSmm45pALupQxptFAEoepFaq4qRetAzzef/j4k/wB8/wA6jqSf/j4k/wB8/wA6jrUxCiiigAooooAKKKKACiiigAooooAKKKKACiiigAooooAKKKKACiiigAooooAKKKKACiiigAooooAKKKKAFp1NpRQA6nCm0ooAdS0lLSGOpaSlFADhTt7LyKZThQNOxMkwbrVmK42nBrOYFTkdKesmRzU2NE0zcjlBHFWkfIrCinKHGavw3IbvQmS49jUU5qSqiSZ71Or1VybWJwKbLbRzrh1B9+9OUipRSsFzDutPeAF0+ZP1FVBXUbQ3BHB7VTOjRM5IdlU9qQ7GLTXhEnPQ+tbp0JSPklIPuKiOh3QPylGH1oAwfniPzA49RUyuCBg1qPpF4g5h3D2NVH0ucHKwuv4Umi1JjoXAXPpWpaz5281hLvico6lW9CKt28xUrjJIPaspI6Iu6OjEvzqpPWpftoAY56VmK0zTR7YnI6k7av2GmSXDNJcBljJ4XuaizL91asigunur4IAWVBuOBW5bNIOXGDVq3s4oY9sMaoPYUv2R2YEOPxo5GiXVUtCxDJ6mrsZJqvBbhMc5PrVxFraKZzSkuhYjqwnSoEAqZauxm2WFqVRUK+1TICadhEyipVGajUVMopiJFAqZcHpUSg9qlT1oESqAKlQnOKYOTkVIvTI607BcsR8DNWQOM1Wi5B71YUnZTsBKh4p+QRzUY+Uegpe1DARuB3oV8n6U0nPBox3pAPJyKN3yg5pmc/hTWJApDJN3HWgnAx71AGPNSFuetAxzNk1Ew6n1oJOTimlvegBp61EzjnNJJJgn0qIlmHHQ+1TcaILiUBcg9PWqouSeoPPSrhtty5bnNRlFQ8KKhpmikrWJIlJwzHt0rlPHmlCbT0vo1/eQcPjuprp45fmAIAqa4t47u2khddySKVYexp+gjwwpTCmBWpqenvpuoTWknWNuD6jsaolfagCqQabirJSmFPai4FcijFTbPak289KAGBaeq807b7UqrzQB5nP/AMfEn++f51HUk4P2iTg/fP8AOmYPoa1MhKKXB9DRg+hoASilwfQ0YPoaAEopcH0NGD6GgBKKXB9DRg+hoASilwfQ0YPoaAEopcH0NGD6GgBKKXB9DRg+hoASilwfQ0YPoaAEopcH0NGD6GgBKKXB9DRg+hoASilwfQ0YPoaAEopcH0NGD6GgBKKXB9DRg+hoASilwfQ0YPoaAEopcH0NGD6GgApRRg+hpQD6GgBaWkwfQ07B9DQMKdSYPoaUA+hpALS0YPoaXB9DQAopRSYPoaUA+hoAcKQpzlfypcH0NKAfQ0BcTPHNSRSEGmMhYcA5pq7h2NJotM1Ybj1NXo5c1hxsc1ehlNSVa5sLJUyvms6NyatxnPanclouo2TmrCVUjGBzVlCcdKZJYWphUCGp1zQBKBUqqMVEvUVOlFguV7nTba8TZPGCezDqKfaafb2oCRxKAO5GTVsLmnhTScSlJj1QdgBUyqPSmLmpQDRYVxwXA4FKODzSrmpNpNKwXHpU6DjpVdcg81Op96pITZYSphVdTgVKPWmIsqamRhVRXFSofmxmgC6GFSoe56VVVqk3elBJdjYfhT4369KpLJzzxUiycgjFUBoK3AqRW4AHeqgkBAPT2pwkGRz0oFuzSRsHqMVKpycZqhFIccnrU6t6UXHYtiTjaaUSGqrMfvHtTlcEZBpXAmY96fu4qEv8tRGXHGaVwJWl2k+lMMuSaqzS5WoVn4+nvSbKSL3m49OakMnHXtWcshPU1YR9wFK47FoNyaY5AAxzTC2O/wCtPjBJzjpRcBoj3tz60uNvGPpUn3V4wD3pDz26VRJXYnnmqkyHHH14q64OeMcU3ZvzwM5qWik7GVlkYg9avQSjaFzT3tM845oitzGckfQelKzTKck0ct400U3VuL+IfvYV+ZQPvL/9avPCAa9xaBX5Y5Irznxd4dOnXJvbdP8ARpT86j+Bv8DSaCLORKimFan2mm44pFEG2jbU22k2mgCLbTgvNP2n0oxyK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EAYABgAAD/2wBDAAgGBgcGBQgHBwcJCQgKDBQNDAsLDBkSEw8UHRofHh0aHBwgJC4nICIsIxwcKDcpLDAxNDQ0Hyc5PTgyPC4zNDL/2wBDAQkJCQwLDBgNDRgyIRwhMjIyMjIyMjIyMjIyMjIyMjIyMjIyMjIyMjIyMjIyMjIyMjIyMjIyMjIyMjIyMjIyMjL/wAARCAHAAy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weeeb7RJ+9k++f4j61H583/PV/wDvo0T/APHxJ/vn+dR0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TefN/z1f/vo0vnzf89X/wC+jUVLQBMJ5v8Anq//AH0aUTy/89X/AO+jUQp1AEvnzf8APV/++jThPN/z1f8A76NQ04UDJRPN/wA9X/76NO8+X/nq/wD30aiFOpAS+dL/AM9X/wC+jSieX/nq/wD30aipwoAlE8v/AD1f/vo04Ty/89X/AO+jUIpwoAmE0v8Az1f/AL6NL50v/PV/++jUVOoAl8+X/nq//fRp3nS/89X/AO+jUQp1AyQTS/8APR/++jTvOl/56P8A99GohTqAJRNL/wA9H/76NOE0v/PR/wDvo1CKeKQEoml/56P/AN9GnCaX/no//fRqIU4UASiaX/no/wD31SiaX/no/wCdRilFAEwml/56P+dO86X/AJ6P+dRCnCgCUTS/89G/OnCWX/no/wCdRinCgCUTS/8APRvzp4lk/wCejfnUQpwoGTiWT/no3504Syf89H/OohTxSAk82TH+sb86XzZP+ejfnTKKAH+dJ/z0b86POl/56N+dMpaAHiaX/no3504TS/8APRvzqOnAUATCWT/no3508Syf32/OoRUgFAEyyyf32/OpBLJ/fb86hWpBQBKJZP77fnTxLJ/fb86hp4pASCWTH32/OgyyZ++3500EelIaYC+bJ/fb86b50n99vzppPpSHrQA/zpP77fnR5smPvt+dR/SjPFA0P818ffb86PNk/vt+dRiloAk82T++350ebJ/fb86ZRSAf5sn99vzpDLJ/fb86bRQAplk/vt+dNMsn99vzpDSUwF82T++350ebJ/fb86ZRQBIJpP77fnS+bJ/fb86jApwoAeJZM/fb86d5sn99vzqPHNLSAk8yT++350ebJ/fb86bRQA7zZP77fnQJZP77fnTaBQB5VP8A8fEn++f51HUk/wDx8Sf75/nUdaGYUUUUAFFFFABRRRQAUUUUAFFFFABRRRQAUUUUAFFFFABRRRQAUUUUAFFFFABRRRQAUUUUAFFFFABRRRQAtOyPWmUUASBh607cvrUNFAE+9fWniqverVAxwpwpopwpALThSUooAcKUUgpwoAWnU0U4UAOFOpopwoAcKWkFLQMdThTRThSAcKcKaKeKAFFPFNFOFACinCgU4UAKKeKaBTxQMUU8U2nCgB4p4pgp4pAPopKKAFpRRSigBRTgKF608UAKBTwKBjNPAoAFFSKKQCngUDACnAUoFOApAIOtJT8UbaYERFNPWpCKaRQIZSGn4pKAGinAUmOadQMKO9LijFIBKDTqaaAGUhp+KTFADKXFO20uKAG4pcU7FKBQAmDS49qXFLigBMcUYp1FADSOKTvTqO9AHlE//HxJ/vn+dR1JP/x8Sf75/nUdaGYUUUUAFFFFABRRRQAUUUUAFFFFABRRRQAUUUUAFFFFABRRRQAUUUUAFFFFABRRRQAUUUUAFFFFABRRRQAUUUUAFFFFAB3q1VXvVoUAOFOFNFOFIY6nCm0tADhThTRThQAopwpopwoAcKdTRThQA4UoptOoAdThTafSGOFOFNFOFADhTxTRTxQA4U4Ugp4oABThQBThQMBTxSAU4UAOFOFIBTgKQC0uKKWgBcUopBTwKAHAU4CkHWngUDHAc1Ioq1p2mXOouVgT5R1Y9BXS2XgwSYE13lj2QUgOUAqQCu8TwLa45eQn609/AtsE3K0n50WY1Z9TggPangdK66TwUR/qpnBHZhVF/CWqqT5cSyKO4OM0huLRghaQqa2l8NasR/x6Nx701vDurK202T/hRcVjEK00rzXSQ+ENXnPMKoD/AHmq9/wgF5sy1zGD6Bad0FjiytJtrf1HwvqOnKXZBJGOrJ2rGK+1AWIdvFKFxUu2jbQIjxRipNooxQBHikxmpMUmKAI8UYqTbRigCPFGKfijHNADMUtLiigApcUYooAKKKKAENHeigdaAPJ5/wDj4k/3z/Oo6kn/AOPiT/fP86jrQzCiiigAooooAKKKKACiiigAooooAKKKKACiiigAooooAKKKKACiiigAooooAKKKKACiiigAooooAKKKKACiiigAooooAO9WhVXvVqgBwpwptKKQxwp1NFLQA8UopopwoAdThTRTqAHU4UwU6gBwp1NFOoGOpwptOFIB4pwpopwoAeKlRSzBVBJPYVHGrSOqKMsxwK6iwtYbOPgBpP4m96AsZtrpF1O43oY07s1aA8Or/wA/DflWms3pUglX1oKsY7eHZMfup1PswqnPpd3bDLxEr6rzXUCQetSo4JwelILHE4pwFdk+n2c7fPCuT3HFVpvDUL8wyMnseaBWOZAp4Fa0nh27TlCr1SlsriD/AFkTAeuOKAKwFOAoFOAoATHFPFIBTwKAFAp4FIKcKBnQ6LemGyaIcbWzn1rXt9TYOPnxXJWjlSyjuKlFwUbkmuOrdTPRw8Iygek2epNKoDSn65rWSdGABkP515pZ6oyEAtWvDrBGPm/WrjXa3InhFfQ7yJlJ+/8AnVxAG6MK4q21kE/erXt9SDYw361vGsmc08PKJ0SxY681II07gVlx3hxndU4u+OtXeJk4yRdKJimMFI4qsLkE800zk5wRRdAosWeJZBggc1x3iLwuk6tc2aBZhyUA4b/69dd5opeG7CofkWtrM8YMZVirAqwOCD2pMV6H4h8LLfg3VqAtwByo6N/9euCkgkgkaKVCrqcEEUE7EGKbipsU0igCPFJin4pDQIbiinYoxQAzFIRT8UEcUDI8cdaKdijFAhtGKdijFADaKdijFAxpFAHNOxRjmgDyOf8A4+JP98/zqOpJ/wDj4k/3z/Oo61MgooooAKKKKACiiigAooooAKKKKACiiigAooooAKKKKACiiigAooooAKKKKACiiigAooooAKKKKACiiigAooooAKKKKADvVqqverQoAdSiminCkMcKUUgp1ACinCminCgBwp1NFOFACinU0U6kA4UopBS0DHCnimCnigBwp4popwoAtWcginD9wDitP7dhQAaxGBI469qkEhIFZzvc6KKTRtR3xznNWEuyx61gK54qzHLiouzdxR0cNxuHWrKzAYOawYbnAqcXeelPmM3T1NwXI3qM1opLXKRXP74ZOcVrxXYanGRM6djeRgetPKI4IZQR71mxXIwOatLMPWrTMeVlS98PwXALQ4R/aueutOuLJsSodvZh0Ndgs3oauiGO6g2yKGBFANWPOQOaeBXU3vhYNl7Ztp/unpWDcWNxaOVmjIx37UCK4FOAoxTgKAHLkEEdRUzRiRPMU/UelQipEYqcj8R61nOHMbUarpvyGZKnrUsdyc4zTiiv8y/iKrSLsIPIzXNy2ep6kZqSujSivyhxmtS11cpjJ5+tcsGJap1c496LWHZPc7y21jOMnNacWphhyRXnEV44bANaMGovGMZpqbRlOjF7HfLej1FSC7Vuhri4NSJ6mnT6wECorfOxwBVqqYvD9jso7zcgY9zV+CbcBXM21xmCNSeccmtu1fCjB61rB3OapGxsoNw6Vja34bt9UQuPknA+VwP51qQyZqx9a1sc92meP3+nz6dcGG4Qqw6HsfpVIivXdV0m31S3aOZOf4WHVTXmeqaVcaXdNDMh2/wt2IqSjNK00ipMeopCKAI8UU7FH4UAMxSEU8im0AJikp+KTFADKKfikxQA0Ud6fjikxmkAmKMc07FAHNAHj8//AB8Sf75/nUdST/8AHxJ/vn+dR1sZBRRRQAUUUUAFFFFABRRRQAUUUUAFFFFABRRRQAUUUUAFFFFABRRRQAUUUUAFFFFABRRRQAUUUUAFFFFABRRRQAUUUUAHerQqr3q0KAFFOFNFOFIY6lpBSigBwpwpopwoAcKcKaKdQA6lpKWkAop1NFOFAxwp4pgq1Z2/2iXBOEXljQA2KKSU4RGY+wq9b6VcSt86+WPU1qW/lxIFVQAOgFWllBoHZmTLo7xoWWQNjtispsxSHPTP5V124FawtVsstvQYz6VEjaloypGd2KlBxWb++hPt61YjlJGWHB7jpUWN+YvK56VYVsCqSSL6ip1fdj0qbDuTxMd+41fglNUFI+gqdWOKQ9zXjuOeDVhbwLwTWKJtg61G1wS2M0XYKCZ1FvceY2c8V0NlICuK4myudoArp9Om3JnNaQkY1YaG8hpZLaK4XbIisD6iq0U3PWrUcoJrXRnNZmFf+FI3Be2ba3oelc3dafcWblZoyPftXpaMDRNaQ3UZWRFbPrSsFzyzFLius1PwpjdLZnHqhrmpreW2cpMhUj1pDI14qQbXOH/OmU4dalxT3NIVJQd0Qy2zJyoJHYiofn6Yq+CQMZ60pCsOV/KsHTa2O6GKg/i0KQ4qWOTnFSvbKw+Q8+hqpKskIPyk/Ss2dMWpLRlmW8W2jyTyegqKyd5rkTyevA9Ky1hmnn3SBhz3rZgAQACnYTZ01ncl3VR90da6WxuVdgBworjbF8Dr+Nb1rMqEKp5NaRdjkqRTOwhccepq6jHAzWJazfKM1qwuCOvSuiLOGSsXMAis/VtJh1K0aGUdvlYdVNaCEEU/bkVTRmnY8e1PSrjTLoxTqcZ+V+zCqBXivYdR0231CBobiMMp/T6V51rPh250ti6qZbcnhgOR9aho0RgFaTFTFe1MIpARd+aSnkU00wG0tFJigAxR70uKKQCUd6WigBKUdaXFKBQB43P/AMfEn++f51HUk/8Ax8Sf75/nUdbGQUUUUAFFFFABRRRQAUUUUAFFFFABRRRQAUUUUAFFFFABRRRQAUUUUAFFFFABRRRQAUUUUAFFFFABRRRQAUUUUAFFFFAB3q0Kq96tCgBwpaaKcKQxwpwpopwoAUU4U0U6gBwp1NFLQA6nU0UtIBwpwpopaBjhWhZyiOPGepyaz6XzCjrz8ppPYqFr6m6tx2zUqXHvWKkxPerCTEGoudPKjdimDdaklVZUIrIjuMHirkdxxyaOYhw6oz54NrFcVV8kxsSnQ9RWlMwdvxqBsCkXa61KTGNuGyjetHnSQHJO5fUVdEKyKARnNQTacVBMbEe1F09yVFrZkkV2kg+9VxJBjrXMzQXNvJuH6VPb6iyECUGk49i1PudAz8GmRsc5NVIr2OSrKSBhgCpsapo1LQ75VUdTXW2wEMKgelcxpqiJd7ctWot4cdaFoTO8jejm5q7HMOOa52O6zjmrsU5ZhzVKRjKB0Ucw9atRyisKKfHWrkdx71opGXIbakMKrXemW19GVljBz3xUEd4B1NWobpWbrRdMFFnLX3hGePLWrbh/dNYE9pPbNtmjZSPUV6vEQw/lRNZW9wu2SJWz6iiwjyQCnY9q7298HW1xk25MbdsdK5q+8N6hZZPl+YnqtIDHHSg89eacwKkqwII7EU00h3aARq4I79qiZMdOtSjOc+lP4YZ6EdvWsKkXe6O3D1lblYtu7r14FdDpvDCRjmudTrWlBd7FGGwoqE7G1SN9jsLa4LY7CtaGTpk1x9rqCg9elasGqqwwDW0Zo450pHUxzVdikzzXPWszSnPQetascmB1raMrnNKFi82OtVZY1dNrgFT1Bp6y5GKMjIqnqJKxyGq+EIpy0tmfKkPOzsa427sriymMVxEUYfka9gKAjPWs3VNKt9RtjFOoP91u6moaKueTNSGtLVdLm0u7MMoyp5R+zCs4ikAwjmkxTsUhFACYopaafWgApRQKWgApR1pKUdcUAeNT/wDHxJ/vn+dR1JP/AMfEn++f51HWxkFFFFABRRRQAUUUUAFFFKqs7hVUszHAAGSTQAlFdvpfwj8b6tbC4g0OWKNhlTcMsZP4Mc1y+s6LqPh/U5dO1W1ktruLG6N/Q9CPUe9AFCiiigAooooAKKKKACiiigAooooAKKKKACiiigAooooAKKKKACiiigAooooAKKKKADvVoVV71ZFADxSiminCkMcKcKbSigBwp1NFLQA4U6mCnUAOFOFMFOFADhS00U6kMcKUjcuKntbUznJOE9fWtmKytY0x5YP1oGr7mAlWlPy1a1KKBUDRqEYenes1Lhc7TwfesmdMXdXLqt71KJDmqasDUgY0i0Ww+aYzEtgVHvwKfF64pAW4O1W22BMsQv1rLaV0+VPvHvT44S7AuS7H1pisSSiKX5VOfoKgGhG5PBAPsM1pR2S7dzkhfSpMuBiDKD1FK4Noow+FNh3G6ZfY4rRi0WOPrdr9ahK3HViT9TQDkAHOR1pkp22NOK0iTg3Y/CrkdlA2Nt6M+4rC5HI5qeKd+gGKnQtOXc3l06X/AJZzxP8ARsU9Y7q3/wBZC2PUcisdLlxjPGKv2t9NuwkpXjpnrR7oXl1NBLzJGTxU4vgD1qp9shlO24iUt/eHBqOWzMg32sof/Ybg0nfpqVFxb97Q0Bf5bhq1tNZ5n3ZOK5nTreae52OjLtPINdlAqW0QAHalBN6sKrjFWRrRzLGmM04Xa7utYc11zgGmrce9a85h7PqdKlyCfvVOsiOMMAa5eO8IfrVtL7aetPnQeyZdv/D2n6gp3RhW7MvBrktS8IXVsDJbHzYx2710g1UBsA1ZTUOPmOaXMmJ05Lc8ukjeJyjqVYdQRTc4PFejahpljqyHcqrJ2YdRXH3/AIdvLSQ+WhljHcdaCbNGSzcEgVXa+CZXB3elWmjdOGRl+oqAxq0gPFYzglqjtoVnN8siWzN1cPhQQtdbp1iqYeV9zelYtpKIVAUDPtWiL1wQFBqVY0qcz0R08UuMBTgCr0U2XUZzXN2t5uHzcH0rWgkJUkdfStYy7HJKNtzdSQHBqdPmGf1rMt3ckZ5FaCOcdK2TOeSsTdBwaY3K04E45FBHGfWqIuY2t6VHqdm0bjEgGUOOhrzKeB4J3ikXa6HBBr2EjIP0rjvFuj5j+3xL86/6zHcetQ0WmcTikp5+tNNIBlFONNoAKKKKAClHWkpR1oA8an/4+JP98/zqOpJ/+PiT/fP86jrYyCiiigAooooAKKKKACvpL4GfDi2s9Ji8V6pbrJe3PzWaOMiGP+/j+8fXsPrXz3oumy6xrljpsKlpLqdIgB7nFfddpbR2VnBawqFihjWNAB0AGBQBxfxK+JNp8PtPgJt/teoXRPk2+/aAB1Zj6dq4i3uvDXx40O7jmsV0/wAT2cJMTBsnHYg/xJngg8jNec/HLVzqnxNvYgxMdjGlso7AgZP6k1U+DWoSaf8AFLR9jELcM0Dgdwyn+oFAHD3FvLaXUttOhSaFzG6nswOCPzqKvYNd+Fus+M/HXiu80L7IlvbX7RlJZdpZ8AkAY9T1NeXazouo+H9Tl07VLSS1uoj8yOO3Yg9x7igChRRXYeC/htrnjq2vJ9Ja1VLUhX86TaSxGQAMH86AOPorS13QNU8NapJp2r2j21ynO1ujDsQehHuKzaACiinKjucIrMfYZoAbRQQQcEYIr0zw38IbzxV8OW8RabcE6gs0ipaMBtlRcfdPZs568GgDzOnRjdKgAzlgMVZtdL1C+vmsbWyuJ7pSQ0McZZxjrkDnivTvh98KdN8U2FveTeJEtNRhucXGntEPMQK3QgkHJ+negD3XV/h14b8UeHra01DTIYpVgVUnt0CSRHA6EdvY8V8k+K9DHhrxVqWjCYzLZztGshGCw7HH0r7mACqAOgGK8H8aeEPhlqXiXVrzUvGT2mpySs80ayKwjYcEbdvPTpnNAHzzRU97HbxX08dpM09ssjCKVk2l1zwSO2R2qCgAoorvvhZ8Pbb4g6nqFtc6hLaLawrIDGgYsScd+1AHA0V3nxC+FmreATHcTSx3mmzPsjuYxjDdcMvY4/CuDoAK6b4e6XputePdJ03VlZrK5m2OqsV3HadoyPfFczV7Rb+70rW7G/sQWuredJIlAzuYHgY75oA9k+J/wSs9B0WfXvDks3kW43XFpK27C92U9eO4PauT+B9ol58ULFZYI5o0hldlkUMB8p559yK7TxF8crq+0O80PUPDMum3V4hgZ53bbGrDBbaVBOOTiuo+GHwu0vw1rw8Qad4lj1WJ7YxosSLj5sZJIY+nSgA+Knwo0C/0HUNe0+3FhqNrC0xECgJNgZIZemfcV4h8NdI0rxB4803TNZRns7jeCivt3NtJUZHvX1z4ijspvDmow6jdfZbKS3dJp9wHloRgnJr55vtF8CeFHs9c8J+KpdQ1m0nRray2ibz3B+7hQCARnmgCz8UPg1beGNIk17QJpms4SPtFrMdxjU8blb0z1Brx0V7T4t+N91qfhvUNCuvC81jeXSNC5nkOEUjrgqCTXio4GKQx9LRGryyCONGdz0VFLH8hSkFWKsCrA4IIwRQAtLXpHwf8DaN411HUv7YkkaOzRClvG+wvuJ5JHOBjH41yPi/S49E8YatpsFvNb29vcMsMc2S2zsc9wexoAxqWkpaAFp1NFOoAcKWminUAa1pIBCMVZ87jrWRDNsG2rHnjFZtnTFXQt45YYrNaPNXHfeaQIGqSymHli6cj3qxDcmRtu0hhT2iHQDJ9KIkKjGOT1oBFhOcZrQgg3Rs56AVRg+aTaRgepq3Pep5PkQnI/ib1pA2Nhj8xsr371pQJFEAWIJFZMTFTx3q5G2QKQ2aBlDHjpVi3j3fSqMXWrkEjRtxTIa0LotS3GKY2nOTkKKkjuJCatxtK3erSMndGFcQTwD7gIzT7dfMbjGe4rZmgaVcH+VZ8lm8bFk6ipcTSMmP8sd1ppgXsSpqEXtxC22SIsPWrIvIJo8EbW96hxNFJjftLr8kyCZR36MPxpylyC9nKXx1Q8MPwquSGPBp9vFumVuQw6MDzUNWNkzb0zUrgNmSPOOMmugW8juIzsbkdQeorFidHQLNgN0EgH86qXBlspgQcDsR3pqfRmbpqT0NeWfDHJqq16d3y1VNyt1HlOJR1X1qur7W5qXc1ik0a8Vyc5JqaW9wnDVkicdBVS6vCvFK5ajc1Y9S/eFielJJrhU/erCQtsJz1qnISZOTQkynY7Kz14E/M2K3rXVkkUZIIryxpmRuCRirNvrkka7FJ46mrTaMpU4yPVJJdPk4kjjOfauc8R2GnixE9ptSRWHA7iuNbVL2Y5EhCiqkd/O+pxJPMxQnGCaHK6sKNJQldM27dyrLk1u27ROAPaqEVp5g4q7Z6fMsqqDwazSZrNpo1LaJCMdweD61rW5OQOxpLXRSyKzSnI7CtSOwjCjJORW0Ys4p1IksABUDir6IAtVVSOMADqKso8Z+85UCuhHLJjyeeDS5+XmmZVjxIMVICgHJp2JuMxkjNQTwJLGyOuVYYINWmdcZH1pucjpSaHc8l1nTm03UZISPkJyh9qzjxXpHijR/t9kZIhmaIZX3HcV5yRyRjBFZstMjNNp5FNoGJRRRigA70DrRS96APGp/+PiT/AHz/ADqOpJ/+PiT/AHz/ADqOtjIKKKKACiiigAooooA9D+CFot38VdL3qGEKyy89iEOD+ZFfXlfGnwn1iDQ/iXo93csEhaQwsxOAu9SoJ/EivsugD4Y8V3bX3i/WLp/vS3srf+Pmut+COmtffE6xmI/dWUclxIx6KApA/UiqPxO8Faj4T8XXxkt5G0+5maa2uApKsrHOM+ozjFdh4Ytm+HXwi1jxFfIYNV1tfsljG4w4Qg/Nj8S34D1oA7n4Jai+sar401EnKXGpb1Psd2P0xWp8Wh4Z0WztvFWs6Wmo31qDb2dtIf3cjtyN47gYJ/OqP7PWn/Zfh5LdkYa7vHbp2UBR/I0nx48Oax4j0HSINH0+a8kjuyXWIZKgrgE+1AGNpHh7R/jD8ObjUX0ay0vWoJHiimso9illAKggdQc4Oao/s3Q3EN94iRwQiCJGHYOC3/169F8E6NF8M/hkBqkkcckEb3V427gOedoPfsK5z9n20z4a1jVtuPt+oNjnso/xY0AbvxWh8M2Gk2/ifX9OW/m04tHaW7HCyu/RW9QMZ/OuN8MaXofxm8Fag91odjpeq2kpihuLGIIBkZXPqOxBrp/jloWqeIPBVtaaTYzXk63qOY4hkgbWGfpyKu/DXw2vw6+HjHV3jhnO+7vWzxHx93PsAPxzQB89fD74dXPi/wAZzaRdFobWwYm+kXqAGxtHuSMfma9x8b69onwd8NWkGg6NZ/a7ltkSMvUD7zufvN279TVL4DXEOpx+K9XVAsl3qZf3CkFgP/HjXm/7Qd3PN8RxbyOxht7OMRKeg3ZJx9T/ACoA0L6fSPiz4K1rWjpUOl+ItFiE8ktuMR3EfJwffg17P8KbEWHww0GMAAyWwmbju5Lf1rxKKP8A4V98ErtbxfL1nxOwWOFuHS3A6kduCf8AvoV9B+DMf8IToeMY+ww4x/uCgDkPDKaXoXxQ1TSLYQXOsaiJb+/uB8vkJuHlxKO553H86434p2lhB8bfCMloiJe3E0LXWzjd+9AUn3wD+VeX+INd1jw98V9W1a2uHi1GDUJSrsM5G4jBB6jbxj0q34T1rUPFvxj0TUtXn8+6mvYyxIwAF5AA7AYoA+wq+IvHmT8QfEAxgnUZuP8AgZr7dr4s1+EXPxXv4JmwJNYZGPsZcUAevT/ADTLrwHavYTTR6/8AZ1lMkj/u5HIyUI7DsDXz1PbTW13JazRsk8bmN0I5DA4I/OvvkAKoAGABgV8x+BvC7eOvjHqmsSIP7Msb97mQgfK7byUUfUjJ9hQB5hq3h7WdCEJ1XTLqyEy7ozPEVDD2zXr/AOzVCx1zXZ8HYttGmfcsT/SvVfi9ptvqPwx1rz41ZreHz4mI5VlOcj9R+Ned/s0hfs/iA/xb4fyw1AHefGPTptZ8Cf2VaRebeXl7BFAv+0W6+wAByawvhtpHgrTNYvPCllaQ6nqlnAJL7UZYldWkzgouegHt/Ouk+LHi4eD/AAVPdRY+33DfZ7Qkfdcg5b8Bk15F+zjJu8Y6sXbLvZ5yTyfnGaALvx3+Hel6PYweJdHtktQ8whuoIhhCTkhwOxyMHHqK4b4M6fHqHxS0hZF3LAXnxjuqkj9cV7Z+0HIy/DYKAxD3sQJA4HDHmuC/Z48OtJr1z4incRwwqbW3B482RhlgPXCj9aAPSfjra283wvvppYkaSKWJo3I5U7wOD9Ca85/ZsDHxHrbc7RaIDz3L/wD1q9N+N8byfCnVNik7WiY47AOK5P8AZ28Oz6fpeoazc4jN+FW3jP3mjUnL49CTgfQ0AehfE/8A5Jj4iwM/6G9fPHwQsIb34oaeZV3C3ilnXj+ILgH9a+hPipu/4Vf4h2nB+yH8sjNeH/s9tEPiFOHIEjWD+Xnv8y5/SgD0/wCPdrbS/DaW4kjQzQ3MRifHIJODz9Ca+ffBXha48ZeKbXRoGMaSEvPKBny4x94/XsPc19EfHhGf4XXRHRLiFj9N2P61h/ADwo+m6Td6/drsuL8BYI2+8IQfvY9GPT6UAehWej+F/h/oDSxW9rYWdsmZbhwNze7N1JNfOfxkghj+I9zc26bIb22huV+Xbu3L1x68V7T8VZtGik0WTxHqkdvpNtO1y9koLS3ki42KFH8Iyc59q+fvFGuX3xD8cvdW1q5mu3W3s7VeSqDhR9e5/GgDsPgrPDoNxqXiS83i28yDTUAOA0krjn3wMH8a9i+JHw9s/G+jMURItWt1JtbjHU/3G9VP6da8B8bXEfhvS9N8E6fdLNJpspu9Qnj+69238I9kHFfUPhvVF1vwzpmpr/y9WySH6kc/rmgD4qmhltp5IJ42jmicpIjdVYHBFNrvfjNY21j8TtQ+zFf38cc0ir/C5HP54z+NcHSGFOpKdQACnCkpRQAZw2akzxTMZFKOKiSNqclsSA81YhUscVWQZqwsu1cAVNjRy6E8jrEm1Op6tTYsHgCoR+8OT0qVAVOR6UgQ6ZSV2LgDvioVUDjkVPHhiS54FPMfm/MF2qP1ouBEj87ehq9CxGAaqCzydwzU0e9D8+eOhpFJ9zXtYmmbagya1ILJ2YAism0mKlWU4IrqLRxPEsg4I4I960gk2Y1ZNbF2y0BpIlkLqAa1YNCjU5aT8hUmlPutsejVppWu2hz3bV2ZVzpMUUO4OxP0qrbaIL5XKMF2+tb9wQtuxPYU7TIvLtE45b5jR0Gm09DmbnwldbSUCyewNc5f6NNbMQ6FG9CK9aWud8VYlij2sCV4IxS5UzSNR3szzMbo2AYEE1sWURHJ71FeQiRwwAGO1WbVwFArnqROmEmXCcLVZrjapjlBeH9V+lTsflqnNz0rBo2iV5LeS3kEyPuiPKstTeeJlDHhx1PrUdvc/ZpPLkG6B/vL6e4pdQs2tSs0Tbon5VhQi+vmOkJQZ9RVGRt7inictHsPTt7VHGuZBmixaldFkttXAqnMuOav+XVS4GKpEmbcOSdopYLcs4QdT1NEgCZc/hWhYW52K5HL02JbkxtMQnA4A61z09hdXUrTRghEOQwrvvsJksmwMfLXQ6R4fgOmRqYwcjmiKYpVIpanJ6VJemxhnkiYoRy2K6/T4J5oBIkZz1BrftdNtrazWAICoGKns4ktWMaD5TyBVKlZ6swqYlSWiK9pMQFDDB96uBxjrUbopl5HfIxTXZV6cc1qro5nZslY5we1N6nvjNRCQnuKckhJ28VSZOpZWMj8alRfXNMRjgZNTBuPWqIbHYG3kU7auDQp3HkcUpxjAoERMMcCvPfFukCyvPtcK4hmPzAD7rf/AF69EOSc1n6nZJqVlNbSDhxwfQ1DRaPJSKaelWLmCS1uHglXa6HBFQGpLGkUlO/CkNACU4dabTh1oA8Zn/4+JP8AfP8AOo6kn/4+JP8AfP8AOo62MgooooAKKKKACiiigABIORwRXv3w9+PVvaadDpfiwS7oVCR30a79yjpvHXPuK8BooA+rdd+OngizsmNvJJqs2MpBHCQCfcsMD9a+ePG3jnVfHOri91FlSKMFbe2j+5Evt6n1NczRQB9jfB23Nv8ACvRAf442k/N2rF+MnxD1bwNHpK6P5Hm3RkMnnR7xtUDGOfU11HwzQR/DTw8oIP8AoaHI968V/aRuxJ4r0m0DZ8mzLlfTc5/+JoA878T+P/Evi/CaxqTyQA5W3QBIwfXaOv419JfAuAQ/CrT2AwZZZnPv85H9K+R6+yvhJEsXws0ELjmAscepYmgDJ+MfjzVPAulaZNpJt/Pup2VhMm4bQvYZ9SK+dfE/xF8UeL4/J1bUna2zn7PEAkefcDr+Oa9M/aVuidV0G07JBLL+bAf+y14TQB2vw4+It78P9VmmjgF1Y3IAuLcttJx0ZT2IyfzrvfEnxn8I6xNBqP8AwhgvNVtxiCW9K7U7jOPvAHsa8NooA1vEfiTVPFesS6nq1wZrh+ABwqL2VR2Ar1n4ffHa38PeHLfRdcsJ51tE8uCe3IJKDorA46dM145Y6VqGpic2NlPci3jMsvlRltijucdBVOgDoPG3iC38UeMNR1m1tWtYbqQMI2OT0Ayfc4zVPw3rDeH/ABLpurqu77JcJKV/vAHkfiM1l0UAfYfiL4peH7DwNPrunapbXEskRFrEHBcykcAr1GD1z6V8iXN7c3d/LfTys9zLIZXkPUsTkn86r0UAfTHhD4/aDPosMPiRprTUIkCSSLEZEmx/EMcgnuDXIWvxa0Lw/wCJ9Os/DdjNaeGorp5r1z/rblnBG4j+6ueB7V4tRQB9keKtZ0DxP8P9TgtfEWlxQ3tsUSeWcBVz6jr+GK8P8O/EjTPhndnTvD9qmr2rZN9eyZja5k7eX12ovOM9ck15PRQB2nxC+JGp/EC9ga5hS1s7bPkW0ZJwT1Ynuaq/DvxcfBPjG11Z42kt8GK4Repjbrj3HB/CuVooA+uPE3iv4c+L/B01tqfiC1+xTAPhJdsyMORheufbFeDat8Qkstf0ceE4WtdH0J82cUv3pmP35JPUtyPYVgR+CfEMnhWbxL/Z0i6VFjMzkLuBOMgHkjPeufoA+lbj9oDwjqHh+SK+0i8mmljxJZPGrRufQsT0/CuX+G3xYR/iLfXXiCWK0tNRhWCDHyxWoQ/Ig9FwSM+teJUUAfRXx3+INt/Y8PhvR7+KZ7v57xoWDAR9lyOOTz9B714n4a1+88LeIbPWbHBmtnzsJ4dTwyn2IrB71ZoA+jr/AOPfhDUNBkiudHvLmaRPmspolMbN6FicYz3xXDeDfjDd6X43vdV1tDJY6iFjljhH/Hsq/c2D0AOMd+teVinCkM98+K8en/ESz0jUvD+u6K8NoJBMbi6ETKG24znnseMVwkGv6Z4C0qW18O3cGpeIrnIm1ZIv3dohGNkJbkn/AGq8+2qTkqPyp4oA67wbZaV4gOqaLqt5FZ318Eksb+4PCzKxJVj6MD+lfQJ1/QfhV4Bs9PuNRju7izg2Rwo4Mk0hyeB2GT1PQV8qxxGU4A471cTTw3zFjuPc0BYNV1O61vV7vVL1t1zdSmVz2Gew9gOKqirR0+Ufd2tU9pagcyLlvQ9qAKSRu33VJ+gpzROn3kYfUVvIFA4AFSYDDBANAzm8U7FaN7ZKqmWIYx95az6QBilAooPYetADs44pVyxzSBdzgCrn2J4497YGahmkdyML6VOpwNtQK2DUo5NQbEirk1ZCkgD+EdqijAPercYB+lADokA7Zq0LZHXOMmoF46dqsQuc8flQJlZ4mhbK8c81u6HcEu0bH7w/WqkiLIu4U61YwSqw6g1UXZkSXNE7nSJRmRCfetlCPUVwaXMgbKPtz1xWtBe3eBg9PUV0aPU5dUdHekNCI8/fYLV+MBFCjoBgVyUl7cSgDOWTnjtViLWLqPAcZAosPU6mSZYoixI6cVzuoXSxWz7vvyg9ewpkmrifBcbQo6etYV9eNPKcnk9KmUlFFwpuUtSnImWyKEUBvQ1PGpXlsH3FLLGDyK5nK52JWEz8oxULKG5qVR2pZFxkr92s2i0yhLGCo/WrNhMs0b2M5G1uEJ7GmOvH1qo48qRW5A9RUbGq1RG9s9u7RyjAJIxT7MeZKwP3l4atWdRqFok/G8fK/wBfWsaIPbX+/BII+Yeop3GjQZduRVaSMYye9XJMPyOlROmR0poHsYM6M8wQc5OMV0kcYU26AYxgGs+C1D38Zx/F3rdliCOjAdDVMSNW2XMDKOwrc068VLNVzyBisCwkIZlPfpSJcGOV4w3IOQKXNYzcOZ2Z1QuyzYzV1H4XnrXO2txuVs8EDmr8V2CoGc4q4yMJ0+xpSyYCnvVV5dwJzULTlxjPfio0fkiquZqNkWUfB+apYmAbNVSckDNWIo+BzxVITLyv09qnT1zVZUx/F1qdVOOT29K0RiyypA78mndSarKWBOT+lPMhJAGeTVCJOlR4JOR60498UDpUsaZxXjPS8ldQiHQbZAPTsa4017BdW8VzbyRSruRgVIryrUbF9PvZbaT+A/KfUdjUM0T0KRptPNIRSGMpR1FGKUdaAPGZ/wDj4k/3z/Oo6kn/AOPiT/fP86jrYyCiiigAooooAKKKKACiiigAooooA99+F3xo0jRPCa6N4iaWKSxUi2ljjLiVOoXjow6c8V5J448Vz+NPFd3rMyeWshCQxZz5cY4UfXufcmudooAK91+Enxh0vw94cOheInlijtdzWs6IXypOdhA5znOPrXhVFAHVfELxlL448WT6qUMVuAIraInlIx0z7nkn61ytFFABRRXe+BfhXq/jRBeM4sdLBx9okUkyH0Re/wBelAEfwr8aS+D/ABZFvYf2ffMsF2pH8OeG/An8s1p/GnwdD4b8Upf2ESpp+pAyKqfdSQfeA9jkEfWu6b4E+Fdn2SPW7wX+0kfvIyeO+zripPjfCIPhtpcE7efPBcxxibbjOEIJ9s4oA+daKKKACiiigAooooAKKKKACvQPhL4ITxh4mMl6udMsQJJwePMJPyp+Pf2FcHBDLczxwQRtJLIwVEUZLE9AK+o/hd4GufBmgXEN9Isl5fMrzRqOIsAjZnueeaAPI/iz8QJ/EOsSaLpsph0Oxbylii+VZmXgsQOw6AV5pX0ampfCfxHqU3h2TTba1nVzDHI8HkbmzghXHIOfXrXlfxJ+Hdx4G1ONonefS7kn7PMw5Ujqje4/WgDhqKKKADvVmq3erAoAdThTRThSGOFOFNFLQBo2qhVBq8rcVn28gKAirSvxSuVYtKadkZz3qFXGKdu4p3FYnDVIrVTEmDg07zR61NyuUuHDD61jXMJgnK/wnkVoxzc9aS5jE8WB94cii4OJlqpZgB1NEsZjlKt2q3aIFy7Dk8CmXmDOB7c0AkS6fEN3mN26VLeTFzgVDHKI4cA1HvLHJqGzWK0uRMp3cVYifH3hTVALc1ZEY29aRQcMcqeatRSEYVhg+vas8RssmQasRSljtcYz3pWC/c04lYqWH3QcVZCLuBBAJFV7eVVhZB/Fj86JFYLuU8ilcLGlHCGspJw2Aq5x+NU0ugTwuaIZ5XsmgUcHr9KjCbCAarToSrrc17WTe6EjAJGa7qKNAoIUdK4C3faij0reTWbho1AIGBitYtIwnFtl+1Ki6uvTdgVY8lJFxxmsKO7lSRnU8scmrY1RPJcMu2THBFaKUbGMoTvoUNQujbyMucqDiobeVLg8HpWTfvM8m5znNOsd4PGa5Z9zvpOysdCiGPndhasQWc11KEgjJLcbRVNXKoqkEt1NbOnXstrJ5tsfmAwVPepitRym7aF+HwuIbOae+3gxg5CHp+NZBsoWgD2iSmMDLNIclvw7V2VlFFrNt5kty7lfvQdFB/rVmS0gSBV8yCHCFcFh+tbOmnscvtZo8ymj2E+naqs8QktwO+K3tatIre+KQyrKhGcr29qzRCTCAO3FYOFnY7YVE4plXQ5tt01tJ92T5foe1bA0hWu1OcYU5PvXPTRvbXaTLwM849a6+KcSIj/31BzWdjVvqjnxEYt0RH3WwPpTxGCh9O9TXGEv+f4qQgBsevakmabopRKRdrnoDxWufnQVSli2lWA6GtCEAp+oq2SEHHOearSPi935x61YI2ueaqXQKTo56ZqGNbm7buDErjv1ojlIkOPWs63lePK5+XHFAn2k+xyKdzNx3NoSEHGfpUqSEHtWYk4ZQatwyE4JxitEzGSsaMbhsVbVtgrNhfv2qwJieCatMyaL6TZPX6VZjlz1NZ0cgHcCpVlweorRMzauaBYk8EdPWpEz7dKopMSeoqwsnHT681ZFiyGzxTxzVcMCKnQnA6UEgcc+9cz4t0f7VZ/a4lzNCOQO611HUUxwGUqQCD1BqWikzxvtTTW14i0o6ZqDFR+4lOUPp7VjGoNBnagdaDSA80AeNT/8fEn++f51HUk//HxJ/vn+dR1sZBRRRQAUUUUAFFFFABRRRQAUUUUAFFFFABRRRQAUUUUASQeX58fnZ8rcN+OuM819U+L4dXl+G9vF4DZQpijEYgOHaDHSM+vr3618pV2fhH4neIfB0DWtnLHcWRORbXKllQ+q85FAHe/DX4U65D4hh1/xGZbQW7eZHCZf3srf7RB4X1z1r0ZNX8PfEAa94dQi5ht8RTScFWLZwyH/AGWHWvB/Evxf8UeI7J7Iyw2NrIMSJaKVLj0LE5x7V2v7PdpJ5euXhP7tjFCB6tyaAPGNW06XSNYvNOm/1ltM0TH1wcZqnXRePLiO78e65NEQUa8kAI9jj+lc7QAUUUUAFFFFABRRRQB6V8ENLiv/AB79plQMLG3eZAR0fhQf1rrNb+J03h34zzpcPK2jwRrZzRD+HgMXA9QT+Vct8DNQW08dvauQBeWrxr/vDDD+RrL+L2ny2PxJ1J5Adt1tnjPqpUD+YNAHqXir4R6b431BfEXh3VoIBdkPMUXfG57suOjeoPeoPjJqmlaZ4BtfDE179t1RTFsJILqEGC746EjjFeEWWr6lpqstjqF1bK3UQysoP5GqkkjyyNJI7O7HLMxySfrQA2iiigA71YFV+9WBQA4U4U0VNBHvbnoKQxope1aSRoBjaKDbRMPu49xQBVt/lj5qcS4qF4zD8p6djUZaoNUXFm561aSQEVkq5zVmOQigpot3BK7WHQ8GovMJGc1KB50LJ3xkfWqIbmkOJaSUg1ahlJqgOtTK21D9KRRYWUPN7A1A6mW5b2PWmQEs+BWlBbCSTP8ACOtMzaKMkJQAg5FIK0ruJPJIU4IrNBA4zUsuOxInWp93FQK1O3Uix4JznPep1K554quuMdc1ICMYoFY0flWTHQE8VOMsNvUVQjjeSMHIwOmTVmByrc8Y4qGuwyZQ8LApV+Lyrhf3gAaoolEvCjJ9Ks27CCQt5YPG0gihPuJ+Qr20kHbK1LE2BWrYQ2l2W5ZQONmaW50VwC9sd464701PUmxQQ7ulKQO9MCNG5DKVI6g9qfVXuFrFee1EgyOtWNMgWJhvGcGnrhjirCQkYYUX0E0aptopYw6gZHWovsxjORnjvT7STsTz3FXHdCePSglXWhDBcCKZWcsOzbT94VsLqunKOIif+A1hToPvCqu8g4pxqOIOkpGvrEljfqskTtHKgIxs4b2rFtxmRoz/ABDipWkyvSoLdm+2x8YGaUpczuaQhyxsQX9tvhZf4sZFWtNlMukQk8FCVNXLqFsnAGKoWA8mG5i7CXIH1FZzRpCV0Q3jfNvPY5qU4+Vh35qtdc7voamt23wgHk4rJHSiwQGUA1JBIAdp6jioYm/hPUGh1IkDVVyWtS8VBAz3pk8Cy2zDHzLyKWI74yM81ICwGfwpkFG3bzIQp+8BilPIHrULA29zx91jUhB59DyKkp7k0fCKO/etFX2/iKzYZFLENxU7t8gwauJlLcvpNsXHWrkUgK5zWIJc49uKtQTg5yapPUzlHQ1S4xwRmpFO4jnqKohsng9R1p8b4baTmtEzNo04224yc+uKsLLzjBOaoxOCOBVmPBGcmtEzJouxsHbCgj1zVlCegqpEAOQevtVpGA5qiGTr0wacwqIPnBFPLfLk0hGbrOmR6pZNC+Af4T6H1ry25gktbiSCVcSIcEV7AxG2uI8Z6auwahGuGU7ZMdx2NQ0aI48nimgjNNJ96QHJpFHj8/8Ax8Sf75/nUdST/wDHxJ/vn+dR1sZBRRRQAUUUUAFFFFABRRRQAUUUUAFFFFABRRSqrOwVVLMxwABkk0AOjikmfbFG8jYzhVJOKZX0t8P/AA1Y/DbwZPrut7I72SLzrlyMtEn8MQ9z39zXzvrN9Hqet319FAsEdxO8qxL0QEkgUAUaKKVVZ2CqpZmOAAMkmgCW1tZ727htbaNpJ5nCRooyWJ4Ar6RZbf4SfClkLo2oFSAR/wAtLlx29lH8qyfhd8PE8L2jeKPEWyC6WMvEkvAtUxy7f7RH5V5p8S/HL+M9e/0csul2mUtkP8Xq5Hqf5UAcW7tJI0jsWdiSxPUk02iigAooooAKKKKACiiigDR0HVpdC16x1SHO+1mWTA7gHkfiM17f8ZdFi8R+ENP8VaaPMFugZivOYH5B/wCAn+dfP9e1fBnxnBNbyeDdYKvDMG+yeYeGDfeiP16j8aAPFaK7b4jeAbnwbq7SQo8mk3DE202Pu/7DehH61xNABRWr4ZfTk8T6Y2rRiTTxcJ9oU9Cmec+1en/G/wAGWWmfYde0izit7WX9zOkC4QN1Rsdsj+VAHjferAqv3qwKAHCrVuQB+NVRUkTYfFJlI0VapVNU1epVk5pXHYnkQSxFT+FZfIYqe1ainIqheJslDjo1JlRIxUyGoB0qRKRaNGB8YNVJMCdx23U9HIpLyIoyS9nGD9aQbMVSM09ziM1XQ1I2W2r6mgp7Fi0G1dx6mr0FzgsueorNR8LgU6NvnqWCWhNczse9Ui5Dc1oyqvkkEDkZrOIzQMkWT3qQNnFVsYq1b/MpBoYJjwOeDUqRFyBT47fPQVbt4sP8w+lTcont7cxgKckYqY7VfaV4Jp4Yg5xSsgmwfSkI2bEJZJkjcx65HX2qWSPzSWWPaW+YA1nxX0f7n7TGcKdpZTyRWnDdPBO0pQPFKAAvoO2KbasZpNO5FGskTB13IfpWnbau8ZCzLkeoqzb3MU6YXDp3Vh8y1Bc6UWUyWx3d9hPIrmZunfc1Faz1GPDhX9xwRVK40FwC1pJvH91utYqTNay4bcjZ71rW+ryJg8SL6Z5qlJoHAoGOSCTbKjI3owq7G3yiteHULLUE8uTax/uv1FNk0ZG+a1kx/sN/jVKoQ49zOGQdwp4lJPWnS28sB2yoV+vSoth61dxWJydygUwpmiPr9KcWGaQxUhLL0quY9l5GigE7skVo25zzSQxA6hM5HRTg/hVpEuTVx8/TOO1ZjApJM3ZsGtJyowC2Djoao3QxE3vUz2LpGXM2SfrUkDbI1PvzUEmeDUkRVkCZ5xmsDsRYc7X8xeh61ZBDRZqohym09qVZPLOwng9KaE1cvRnuvX0qaOQPj681nxTFHwTxmpmlCvlehp3IcSS6jXGagEqgbSMkCnNMG+8e3FUpSeqnpTuNLoyUnOWzg56VLDJuRgTnFVSDjdnimrIBIAOhpolovITvYZ4zUpJRflPJqKPaVcHrU6gbR6mqsZtli3mcA7jxip4n3N1/GqecEjJxU8YRRkE1aM2jRSQqBg9auRS54JOKzYZFZevHpVmNkxyRirTM5I1o5xkLgfWrIlBHbHeslJd33F47nFWklIwMDA9qu5k0aCS56dhTi7AiqS3WD2xT2k3DPOTRcVizv9TmqN7HFcxPBIMo4KsDTZJwo61Ve6GSM+9Q5FxiefajYyadfSW0oPyn5T/eHY1UFelXmk2+u2AWT5Zk+5IOo/8ArVweo6XcaZOYJ1Py8hscH6UJgeJT/wDHxJ/vn+dR1JP/AMfEn++f51HWxkFFFFABRRRQAUUUUAFFFFABRRRQAUUUUAHWvZ/hD8Nrp9Ri8R63aNFbw/NZwSrhpH7OQf4R2z1NeO207Wt3DcIAWidXAYcEg55r6s8H/EHSfG1vm2fydQRQZrSQ/MPUr/eX+VAHlnxs8brq16nh2wdza2kha6kwQJJemPcLz+NeSRwyzOEijd2PQKpJNfXHiXXNL8P2wvNT0ma4tz9+eG0WUJ/vdx9a5B/jT4JtF8y0sblpB0EdoiH86APJNB+F/ivX3VotNe1tz1nu/wB2oH48n8BXsXh74f8Ahj4cWX9ta1eRT3UQz9quBhEPpGnc+/WuP1r4/ahOGTRtLits9JrlvMcfh0/nXl+teIdW8Q3f2nVr+a6k7eY3C/QdB+FAHYfEb4n3Xi+ZrCw8y20dGyEJw85/vP8A0FeeUUUAFFFFABRRRQAUUUUAFFFFABTo5HhlSWJ2SRGDKynBBHQim0UAe/eDfidpHi3S/wDhHvGKwC4kUR+bMMRXHpk/wv71heLvgbe2rvd+GJftdufmFpIwEij/AGT0YfrXj1dn4X+J/iTwsqwQ3Qu7Jf8Al2usuo/3T1X8KAOZvtI1LTJGjv7C5tmU4IliK/zr6L8OyW/xH+DZ015FkvEt/sz7jkpMg+Rj9cD9ah8LfFGXxgPs58I3k4BCyPCVkiT6l8YrvoLaw0yKWS3trayiPzysirGv1J6UAfGc0MlvcSQTIUkjYo6kcgg4IqQV33xjvfDd/wCKYp9CeKW4ZCb6aA/u3fPGOxOOpFcFQAtKOGzSCg9aRSJlepVeqwNOBqS0XklpLj95CcduRVZWNWV6fWgdimpqVRUONkhU9jUqmkxosQ8uBWi0IuLRo++Mr7Gs+IYOa04GwKEEjEUlW2ngjgirEPzSZ/uqTTtTh8u4Eyj5X6/Wm2p+WT/doHe6AcYFSxD5s1AD0qygwKhlosM26PFUcVZFRyJtYH1pIBm3mp4E64pg61atxyaYMnilKdRV6JkYZ71TKZp8eUNFrk3NJCDwamiQiZWUqMc89KqRsGAqwrFfcVm49ik7lr7E12jS2y5wfmTPI+lLFPcWf7t0JA6xuKW0nMMokjPPcetb2yHU7cLJgNj5X7g1DlrqUkZius+JLR2SVeSmcMPp61fsdZO8R3YKMOkqjj8RWBewXFlcCNlKsDlXXv7g1o2t3FOqpe4STtMB/OpkrmiWh01xbW1/CBMo+YfLItYF1o11YncCZIezr2+tTwi806QbSHhbnHVWFbtnexzjCHDd427/AEqGnuJStocdubzM78Ecda3tOv7uEYD+Yo7P/jVjUvD8F8pe1It7jrt/hNY8Edzp85huo2UjoOxqrpjWqOwttVt7gCOYBSf4Xp8uk283zQt5bH+HqKwYIRcLuPBHStS1EkC4DnHpmiz6ENrqPaxa3GJY+Om4dKqTWXeM8ela66iIsLKRtbjJ6VO1va3C7omEbe3INL2ltJD5XujDtkZCdwpYGzJO/wCFWpomikKyjaexHQ1ST5WZFPyk5NbKaIcG7j3QbtwXJ9apXn+rx+NaIQYqnqQ5UD0pTldFU1ZmNKmUz3qKyBa9ePP8FWMH7tQWg2aoSf4hisUzrexbZNjZ7d6GQOnHUVYePjmogpTNUIqgkNg9RUm5uMnpTpI93Ipi8mkO4rZK4z0NNAP1qbGBz3qPcQfSqRLI5GIAHvUZHAYU6Ql2wBREhHDdM1ZLLtu25c/nVhZfmx6VUiUBuvHepnKjp+lMyZK8gxk09LhVXnFZ7yE7RjFTRsp5IHFMTRoLLn7nSrMT5cbjVAXEajtTvtsY5C8/SqTIabN1bgJgA/WpPtIxyawUvi3OD+VSm8+XGef5VXMRyG2t0qryBzQLtvXArH+1/L8zc0q3JY4GTS5hchozXA3biazzcFpMe9Rv5hyWIOPSof4s56VnJmsUrG9Y3nl4BPFa81taava+RcoHUjIPpXHxyEvgHGK2dPvirAE4oU7binTvqj5Zn/4+JP8AfP8AOo6kn/4+JP8AfP8AOo67DjCiiigAooooAKKmhs7m5V2gtppVTljGhYL9cdKhoAKK0tR8P6xpEEM+oaZdWsM4DRySxFVYHkYNZtABRRRQAUUUUAFTWl3cWN1HdWkzwzxNuSSNsFT9ahooA9o0T47lNKkg17SzdXQjKrLCQFm4/jU/rivGpXEszyBQgZi20dBntTVVnYKoLMTgADkmlkikhkaOVGjkU4ZWGCD7igBtFa2keGNc14M2l6Xc3SJ96RE+Rfqx4H50mt+Gda8NzRxaxps9m0o3R+YvDD2I4NAGVRRRQAUUUUAFFFFABRRRQAUUUUAFFaWgppEmt2qa7Jcx6azYne2xvUeoyD3r2jwz8K/hx4ya7XQ9b1mb7Lt8xmCqoznGMpz0oA8For3HX/g94F8P3n2fUfHL2MmzeIp41Z8evGP5V4xqUFrbancwWV19rtY5CsU+wp5ig8Ng9M0Adr4N+KmoeDtAm0q3062uVaUyxvISCpI5yB16VheJPHHiDxVITqV+5h7W8fyRj/gI6/jXO16B4V+E+qeMfCFzrmlXtu00MrR/Y2BDNgA8N0yc8UAef96s1DJG8MrRSKUkRirKRyCOoqagBRSN1FKKRu1IaFFPFMFdJ4I8KTeM/FNto0U4gVwZJpSM7I16kDuegH1pFmEpqwh4r0XxZP4Z8CeKRoGl+GLHUEtPL+13GpbpXmZgCQvIC8HsKk+L3gaw8K3VhqmkRmCw1HINtnIicAH5fYg9Pakxpnl9wMSqfUUIeafNGXi3jqtRIaRSLqGrcb4rPQ9KsoaQ7FyeMXFsydz0+tZVsSPMU9duDWisnQVTuI/Kuw4+7Jx+NArWIh1WridKpqP0ari4wKTLRIBSuu9cUo9adjtUjKoOBzVy3+9+FVpY+dw71Lb5ODTEaCVMI8imJEwAO0jPrUyHHWgkQRleRUizc4NSLgimvCH5pNjRMrdxV22v5LdwV5HcVlDfH7ip4nBPWocblp2OziNvqVqFkGR2PdTWJqGnPby4I+U8hgODTLa+8iRCDhe/HauhtLqC/tyv3l6EHqtZTi47FwkYum30tqfLJEkJ6o39K2Ps0N2vmWrnI5KZwy1l6jZSWbhigMbH5ZB/I02CRocMjkMDkGiN7Dkk9UbkOoyQER3iMy9BIByK1Mw3UADhJoT0YdR/hWPBqEF6nk3eEkPSQDg0jRXGly+YrFVJ+8OVNKST2Errc0f7KkiBa2kLxn+E9RTBK6/K3UcGrllerIAeI3Pv8rfT0q5Jb291xKNkn94d6lNrcHqzImcOip171EGliH7pyv0qS5tZrKUtIu6M9GHQ1EZVI4p6PctK2w86zOkflzBZFJ4yOaZ58UkqmMsARyD2NUZEJl3HnHC1LEuHGKSdtEU4p6mxGuV61Qv1zKMdhVhS7JhSc06S3bd8y1TbaIjozHaMD5iDVZ4tr7wOc5Fbb22VNVvshJI9ORWeqOhNCAiaESL3HI9DURGc0IzW0jEDdGfvL/WpiEb54zlTVp3FsV9pzimNHhuKveWOtROuO1VYm5F8pj5HNQ+QSeRVlFLcjtUmMDP6UIGyo0QVeByKhkXgsOhq1MR/DVJy20rTuJIch2vye9SLJ8xJIqsFYZzTwCAfei4OIkzlXz601ZxjaKSdMjHOe1V/LCHuPxqkyGib7QQ2CDxS/aSz4GSAelU3YZ7mkHBzn9aYrGwLllGEU+9SJIzfMVfn2rLiucHvx71bW5JPWmTY14icDCfhirUYOR61Qt51P3m+b1zV9JFUDHemZu5JIAVx69KpmNt1aCDf9fSpBbEkcUmrgnYpQQ5P1q6sbAjH3jz9KsJa9wPpVyOzOP8AaNHIHtD5Pn/4+JP98/zqOpJ/+PiT/fP86jrrOQKKKKACiiigD379moOT4hBbMWIfkxxn5uak8a+EfD+s+JNR102sVna6FdldXSL5RcRiMOhA/vsx2ceuat/s1wKND124x8zXMaZ9guf615x8R/E+oW3jDxno8EqGy1C8TzgV5zF0we3vQB7F4juj4m/Z4uNSv4oRJLZ/aVVR8sZD/KF+gwK5LS/AXhPxV8FINTgigtNYtbSR3uI5OS6E5DjPOcfqK7jWIUf9nZ0jXCjRI2AUeiKa4AfC3Q0+CA8RK91FqjWH2t5FmOx88hSvTGMCgDxfTNJ1HWbk22mWNxeThSxjgjLkAd+O1VGVkYqwIYHBB7GvXv2frhrTxNqMk8iR2E0CW0hYfekdwI1B9T81Zvxd+GTeCdRXUdPLy6PduQhY5aF+uwnuPQ0AcBb6PqV1ptxqNvYXEtlb8TXCRkpH9T0FUa+iPg3p1tr/AMMr7wzrEhFvqMssluiHa5RdgZs+z4rxzxx4NvfBHiWbSrs+ZGRvt5gOJYz0P17EetAHNUV774Q+BujReG4ta8ZXssRljEhgWQRrEp6Bm6luRxx6V5lbeCXv/ik/hGF3iUXrw+YwyyxqSS312igCj4DtpLvx9oMEX32voj+TAn9BXqvx08P6efiD4bn2CL+02WK6K8bgHUbvrhsZ9hXWx+BvBnhf4j+FbKxsrmDUDHLNFMJdyyFF53g9zknIx0rl/wBpGOWTU/DaxKzOyyqgXqWyuAPegCX4/wAVxomgaDpGkwtaaKN++OAbULLt2hsfieamudPW5/Zdhk1f5p4YfPtnkOWXMvyYJ9VOMelZXw+1DxV8RtTPhTxLdmTRtNxJexSRASyFGwsbN1+8Oe+AaxfjR4/fWtXfwzpuIdG02TyyqcCWReM/7q9APxoA8nooooAKKKKACiiigAooooAKKKKACvpT9m62CeF9Yue8t2qf98r/APZV8119Q/s6xlfAF25UgNfvg+uFWgDy34+XHnfFC4jx/qbaFPr8u7+tcJpvhzW9Zhkm03Sb27ijBLvDCzAY68gV3nxRsjrXxyn04Ns+0T28G4nGAVUZr1r4l+JZfh14X0jQfCkSQ6hcuIbZEjDFUXGSF7kkgfiaAPlt7S5jg857eVYi5TeyELuHUZ9favqf4BW6wfDCOUJ8011K598YH9K3Nc0qNvhTqEev2ts1ybB57vyowqmfZkuMd896qfBONo/hVpO5XXcZWG4YyC7dPagDyfxR8LbfTPCHiDxJrM91Dqq3HmRbioidnfOwDq3B68c9OlcH4X8DeIvGLuNF08yxRnbJO7BI1PpuPf2Feh/HoatqMunaxa373fhucbIUj+5DMMhs+5weT6EV6zb2Mvgv4VW9poxtoLmO3QG4uWCRxu+N8rk9cZJx3wBQB81WfhV7L4jWfhjX0ZSbyOC4ED5yrf3T75Fdd8WPhRbeC7W21PR7iaWznn8k28vzOjEEjae4ODU2nXUPiz9oPTrrSvMvba3ePzLnb/rhEmGmPoCf6V6z8XtcsvDvhi31GaNJtQinzp0cgyon2kCQjvtBJ+uKBnzhqnw98WaJoq6tqOizw2RALPkExg9N6jlfxp/gDxZ/whfi621hoDPCqNFNGp+Yo3XHuMA19G+DriTVfgpDcalI9289hO0zSncX+/nNfMWl6J9r8PaprU85gtbIJHH8uTNO5+WMfQAkn0FIaZ7EuieH/i78QItb0aK9gs7fZJqss6BVkYY2RoPUgcn0rA+Mvje18Ua5b6TpjB7HTGYNMOkkp4O32GMVf8D+MdH0T4J61Z/bUtNWLTKi4w8rOMKV9eOPbFeRQLtUeuOaTKW5ZRQRtPTpVBkMUrIex4+laCYxUF9H8qyjtwaQ0RoeasK3FU0arCGpZaLK+tOlxNEVH3hyPrUQPFWYF2jJpDM8fLPj+9xirAJBxTb2PawkX15pXO4LIOjUAixEwIxUvbFUUco/savIQwqWUDLxVrT1xeRBQMk45qILkU6MFGDLwynIoTsKUbo6ZtNe4jYiQbk6ADist0KttYbXHY1o6ddT3LsiusY7k1Ld21stu880mWJwDnkmrequc8ZNOzMhdwbFSGXYQMZA60zf5cQLfebp7Cokn3Ng9KzZ0xVy4rI/bFKYB1RuabHtIzirKx/LmkOyIFlL/KVwR3q9aTSW8iyxvtYfrUZgB7c0mHjOMZWhq4JnX2V7BqEDRuoyR88Z/mKoahYNZfvY08y3P8XdfrWNDOYmDoxVgeCO1dPpurRXieTIAJcfMh6OPb/CsmnHVFrU517wDogrc03UJFgCSKJISOUbn8qp6tofkk3VoC9v1ZO6f/Wqnb3SREJuqG7o0SXQ6X7LujMunPle8LdvpTYNSmRvLnUnH8LcMv0qtDK5QSRPtkXoR3qG51aO5+SaHEi/xZqXfZglfY6C11eNz5UnIPZh1qtrMNukCy2vyMzhSvbnvWB567d33lHp1FadsslzE8YcMQhkCE84FEYO+gSkkrsgcHbn9akt8kc+vFRpKskqJiUPnG3bwRWrb2kYRpHlAjXA+Udz0quV3FzqxPYBRKjMQoB710slnFdx9FIClty1yEcyFm3Hbg4FatvfTWyEo/DDB9K1pVFFWkYVabbvF6kkdqpibI+bOBUVzZeZtWJCAg+Y+tT2EjSuep5z9KvPGzMqI2FY4z604xUkEpuLOamsm/hUj8KpG3ZHyh2t6djXY3ukT2m1t2/K54qhJarL1XDe3epdFplxrpoxFIPDjafT1pnkNv3EfLWjcWhUbSAfemW4DFom5KjI9xT5WWp6XRTaMKMjiq8mSvFaE8WM46VSdCORUSNI6lB89RnNRfxdOatlTnpR5HepuaWISvygYpCnBqyI+hxQyDn2qeYViiRsk3HmoJxu5Aq9KuEwfrVSUYINXGREolFgR2qJgDxirTYPaoTHknqPetEQNQDPTitCLy1AyoyaqJAo5arEKRg4C5NUJmjbhc5O2tOHdJgKuVqhBGvVgB7DtWtaLyoA+Y8AUIzlsaFpbE45zWiltxn1p1rGFUIO3Jq+sW4jitlE5pS1K8NvjGR/9arSQ8DHapFTr+VWVUKMfnTsRc+K5/8Aj4k/3z/Oo6kn/wCPiT/fP86jrQQUUUUAFFFFAH03+zzd2cXgO/DTxJJHeM0u5gNo2rgn24NfPvi67ivvGGsXUEqyxTXkrpIpyGBY4IrJSaWMMI5HUMMMFYjI96ZQB9aWjrqH7PALyKgbRGUuzcDCEdfwqSwH/CW/AdLbRwks02lfZ0jDAYkVcFT6HIr5WTWtUj0t9MTUbpbB/vWwlPlnnP3enXmlsdd1bTLaa2sdSu7aCb/WRwzMqt9QDQB2l9LN4a0u10XSFE8uk3cd/rF1AQy/aNwVIwe6p0yOCxNe/fFKO21b4X3aXBhha4jjkjNxIIxG2Qdxz6DPA5r5U8OeJdS8LaqNR02RBKVKOkqB0kU8kMp6jIB/CrXizxtrvjS8juNZu/MEQxFEi7Y0z1wB396APRfAWu3C/E3wy1hbS/2EIX0q0Yr/AKwAbncjsS53H2xXVfHS60d/Evg+0u2X7Ql2JJjx8sBZQc+xI/Q14z4S+IWv+C45otKlh8uU79k8QcI+Mblz0OOPesPWNZ1DX9Um1LU7l7i7mOXkb9AB2A9KAPqn4w+ILLw74f0u+ubN74LerJBbiQLE8iqShk7lQecDqQK8s+GojtfGtp4x8W3pt7rVbhlsYm4aZnyDKwP3YxnAPcnjpXDW3xF8SQaNHpMt1DeWcRBhS9gSYwkdCpYHFYGparfaxfPe6hdSXFw2AXc9AOgHoB6CgD6d+IupweGPHui+LL5A9lZWjwoA43PLI+3AHU4Qs34VS+J93o8+p+HPFc99az6TpsUlzEkcwL3Mx2mJFA5xkZJ7AGvmia5uLkgzzySlRgGRy2PzqLJxjPTpQB7R8Fj4sudX1/xDpEVhdmbK3MN1OYy8jEuCCAcc56+9eVeI4b+38SalHqcAgvhcuZ4x0VicnHtzVvwx4z17wfcyTaJfNbmXAkQqGV8dMg/WsvUdRu9W1K41C+maa6uHMksjdWJoAq0UUUAFFFFABRRRQAUUUUAFFFFABXtfwa+JmheD/DWp2Ot3Ekbef59uiRM5kyuCBjgHgdcV4pRQB0njbxW3i3xld69FAbTzWXykVssoUAAk+vGa27r4veIr2wgjuIrGTUYImhi1RoM3CIeu1ugb/aAzXAUUAe0af8d1XwKdC1jRDqNyIPs/mPNhJlxgb++fXB5rB0/42+J7DQ9R05BAXumPkTAbfsikY2xqOAAAMDtXmtFAHZ+GviRqegaNd6LPaWmq6XcsXa1vlLKrnncMHPXmu1vfizp3jHwDN4c8Txz2V0dhW7s4RIjbWBHyZG3pivF+9WBQB2Vt41HhtbeDwhHLaqkqzXN3cgGa7ZTwrAcLGP7o696h8Z+Pta8dXVvLqhhSK2BEMECkIpPU88kmuVFKKQz1z4b/ABgs/Cvh2Tw/rtjPc2aFjBJAATtbkowJHGScH3rhfE/iK01bydP0bTv7M0O1dngtd+5mdvvSOe7YwB6AYrnH7GlWgaPXvDvxR8PWnw1bw1rOivc3MMDxRMI0KSE5wSeqkZ6+1eWxZCjNVxUqHmpZaLaEVKVEkbIejDFV1PSrCHikMygGRip6g4qZSafepiVZB/FwahU0DReh+ZgKunhQB2rMhfaa0YyX5qSgeMSxMnc9Kq2ePmgcdDWkkXO4/hVW7i8mVblB0PzD2oAqzQmNsdj0NS20nOxvwrQMEdxD7EZBrPeMxttIw69D60hmgvY/nUi9d1VoZty4PWrcfTFQzRFq3uWhDBDyaIonuJi07nyk+ZiTwaijRy4Cjkmrs20Q+SvQfePqaqLtuZThroZdxOXkYnv0x2FOt1DHA796hkhdJMkZBrf0rSiSs0uDGBuI/pTtzbD5lBaksNo0UCSFeW+6tXFiAADoVNaenWz3d15zL8icAVufZUk+8qnPqK0VNGEqrucuIFPQ05bPccHGK3Lq0jgkjKoBk1aXTEkQOI+o9aXsx+1sctNpTBcowrPmV7eQHJVl5DDjFdvNpflW7SZyR2rC1W2ilwnAO3tUTjbc0p1OZk+ka8rhI7hx5h4DHo1O1XQFlDXdgvzdXhH8x/hXJT201sc4LLmug0TX2hCxXLHb0D9x9a5JQtrE7IshtLp0ZUPGPWr9xaxXSbz8r/3hWjf6VDqA+02hVLgclR0f/wCvWdBluG4x1HpSi7jb6oypVe1fawI54I71ueHrlILl7x1d41b5wRyQR0PpzT/KSUFWUEH1ql5E+nSMYixikG0genoate7qTJ+0VjcR7WTUX8mGSOEqC4Vsk+4rdeWyuNP229vHE0bg/vT8z4rmrVrmEIPLPzAYOOq+lXMC6cMrMkmMbXrSMmtzmnBPY3IrSx1lH8mNYJgM89DVKfSJLFkMgZY8nGTw30qKAyWxDMrIexFXpbh9QRBcSE7BhTngVeklruQnKL30F0y4EW6IJsZ+57ir+GkOe61mx20ofPHy8hvWryySRncRlT1x1ohe1gna90blrqisFjuYxwNu72qrf6eFcyW6AxN3Xkf/AFqhiaOdflIz+tXIZHtTtLblI+YVtutTC1ndGNLbEIQw+maw5IvK1GBhxubaa6bXr6KC0zBtMueAT/OuHsJZ7q7YyyFtjk5HQY71z1moux1ULyi2b01vwQBVCW3x0FadrfJOii5Ajc9G7GrEtoDzik0pK6NIztuc79nBPIpfs3Fa8lqBVZk2CsZI3U7ma0eDUTRcZx1q7IQe3SqpOGI7VmaJlKRMkjr6VWkgbB461pFQzZGKay5GAM+tCYMxHj2H6e1R5A61pXMJ2nC1nPGEOCCa1jIzaBmBXgYNSwEBcg4P86rM4ApY5lVsitLktGxbk5yfwBrbspEiCkcyN0FcvFcl3AU5Y/pWtaT+UM53SHjmmmZyV0dhayBSQSM9zWrA4IyOgFcfDfhTtzlj/nNblteADbnoOa1jNHNOmzbUYUY5qTg5zVSC4DgY646VZU7m47Voncy2Pi2f/j4k/wB8/wA6jqSf/j4k/wB8/wA6jqxBRRRQAUUUUAFFFFABRRRQAUUUUAFFFFABRRRQAUUUUAFFFFABRRRQAUUUUAFFFFABRRRQAUUUUAFFFFABRRRQAUUUUAHerFV+9WBQAopwptKKQxTyKRadTBwaBolWpFPNQg08E1JaLSGp1bAqpGatRjc2O1IY94vOhKt35FZoBVyrDkda2R0xTJrJbhdy/LIO/rQBmox3cVqWrgLzyazNrRybHXDDtVuI0mWlc1hJmpAgkQqwyDxVKJ6uRtUhaxFaZt5jbSdDyh/pUt1bCVcj7w6GnzQidOOHHKmi2n8xSjjEi8EUmNGZJhWDL8rfxLV+wkSRwr0l5aeZ8ycMKz42ZG64YHpSLR06QhCXTk449qiZSDg1BY3pcBWPzCtNSrjkUnqFmmUxD5pC46nFbMc7IfIPCDjNVokSOYMegqZQHJPvWlPQyre8dfZGNbdBGQRjqKvJgnrXLWF4YCqsOAeTXQwXUMmNrj6Gt7HJe2hHfc3KKOcCtmAYiQe1YTP5uoH0zitxpUhj3uwCikUhbxlWyk3dxgfWuOu4z5hNbN3em4PXCjoKypXDMRWFWR0UYu9zNcqRhuay7q3MZLxcj0reNqko6Un9lORwflrnT1OxGfpeu3NqFjADqDwGPStoBXjE0Z4c5dSeVqquiRBg/O+rkVvtclhyeppqKvdEykizF0wATV+2hLH5hkenrVeEqpAyK7XTdLjit1llALMPlHpWsIXOepU5Tm8OxW3jYKADwBSiLyyFde+Aa1p9ClWYyw9BzRZNazCSC+RlbOFk7Ch02nqSqia0K0jTrEqMu5cllU9V9waiWJs8d+oIxVu9kZCoXDhBgFfSqy3btxxx2NEmr6hGLtoXhMYUVQm5ccip0Mci5Q49aqxy8Dn5T2PNWVCMdw+U+oq42M5aDjbMrCSM7W7e9MkvmiiYTIQ4HBHQ1ZSTaPmAx6jpVPULdpovMt2DED/V561bi7aEqS6nJXdy8rvJM2SW4Hr6VraLpDizZj96Q7Scdurf0FU7ixle5jaWIxkchT/Ouz0t0WySJscDA47f55riUHz2Z0zqLl90wLiwZFOBweoqC3vZrEhZMywZwRnlfpXWz2quvAzXOaxbra2c0zcBVJ+tVKLjqiKc7uzLsiJJHuU5BGQaz5EAzSaTeCfToY2b50XBFWzBk5xRdSVzdJxdmZcluGHTBqq1qc5wa3mt8AcVFJEoGMdaylE1jMxTbjj5aBbgDpitJoQO1RSDYcA1Fi+a5lXUQxzisS6QDOK3rsk5FYF31ximi0ZUmQxyeKhy7HC9u9WHjPVqQME7CtkRIWKVoBheSauQXeB36dfWqoCtwOvrTnwi4HU8Cq1I0N6wuOTJnOfug1pi8Ea5Dnpkn1NcvFN5QUKeemad/aLb+TwelBLjqd1ZaoAvUbj+lbNvqUbLgNXl7amV+43DelWYNdaNsBulCm0TKipHhE//AB8Sf75/nUdST/8AHxJ/vn+dR12nAFFFFABRRRQAUUUUAFFFFABRRRQAUUUUAFFFFABRRRQAUUUUAFFFFABRRRQAUUUUAFFFFABRRRQAUUUUAFFFFABRRRQAd6nqDvU9ADqUU2nUhi01uGp1I/SgEKKcKYKeKRaJUNXIWAHFUgamgJLcUikaCDnNXo1wvNV4goGepqyvNFhNhLZxXUeGHzdmHUVmSW0lrJtcZU9G7GtuOnyRpKhRxlTQ0EZWZjIwGKtRvUNxbNbHPWM9D6UxG561mzdWaNNHyKWa380B4ztlXofWq8bcdatRvSJsNhuBJlHG2QdQagu7bcd6D5h196mnhE7ArxIOjCprdm5jmXEg79jUlmVHIVOOhrTtr4rgPz71K9lFKSSo/CiDT4UlBOSo7ZpXKvoaEDh8Nzg1fjRSMrVRcMwWM7QOAKuKkiY3L+IFV6Gbd9ydYzx0qbD4Ax06EGo0OTip1bHBqlUaM3Ti2OiMqtlSQfWrm6aUDfJn61WU81YQ8UucORCLEwGM5pv2bJyRVhWFSDBqG7mkbogVNvQVKj4NShFx0prxkngVBaZMhU9RmneXGw9Krj5Wp4kx0o5rD5RTbryQ/Patew1u7so1W5/fQIMD1Uf1rJHzdKl3HG08g9aFUknoKVJSVmd1Yajb6hFvikyo5I71j6nNE92zRqAM4+tVLa0+x2azLuWWbhT6Co2gkY5DAk+tdEql1Y5Y07Sv0GkyBtycjuDUrQw3Ee5XCyD0/rSQ77eTMsW+M8EVSfiZvIRtuc47isWux0RNCKCdU3MAyjutXfnt0AYEbxnn0pmkSszkTqyooyZAOAPenXqB7hpUnLxk9Sc5FUtFczbvKww3TK2Rgr+tVp760YgyF4nzgFcgmrlnp73e6Qt5aKMkn+Vc/q92ltA99KNyoSkCY++3rQqkkrshwi3ZEm/y7ryVdpN48yVnbJA7L+Na0N1g9a4iw1A4Jc5djuY+pragvd3Q965nNuVzV09LHZWt96muY8fashht9Og5llbc4Hp2p76nFZWz3EzgIi5PNc14aZ/EHiWTVLpSYYnBAPT2H5VUp3VhU4KL5n0Ne2tZraKMsCrbR+FbFpqIBEc/Xs9dLe6fbXcfm2+0+qiuautNaFzhTjsDScHDYqNZSfvGkqmeREQ/ePX29arzGMNJGkgkCNjcO9VLW+nsY5o0AIkXbkjlfpTEaOO2VFOecknqTQpJ6Giu35BITt61UkORn0qw8i7cA1TlfjFNotMzbpyGPzH6VlznkkDFaN0Dye/as5wWGKnlNk9DNnYsearMCOc1feHGe5qq8PFaJA2iHzdgqMTEszHoOlJKhGKj24AGKpEOxKZ2A65NJ5pZsE9BUPTAb0pVGEyO9MnYc7sDnP0pVfgE54pMBhzSbM9e/akM8yn/AOPiT/fP86jqSf8A4+JP98/zqOu08sKKKKACiiigAooooAKKKKACiiigAooooAKKKKACiiigAooooAKKKKACiiigAooooAKKKKACiiigAooooAKKKKACiiigA71PUHep6AFp1NFOpDFpeopKWgBuMGng0YzTeQaRSZIvJqzEQo4qqDUqnFIpGjFJV+J+KyIn5q/C9IbRpK1TLVSNs96sKaZJI6q6FWAIPUVj3Vu1q/GTGeh9PatgGiWFZomRuQRUtFwlYx45asI/GaolTDK0T/eU1KkmOnJ9BWbOjc1InC9atInmEFhxVG1jlPzMjZPtWvChCjIOaCG7CeSQMg0qEA4bg1Lz6UbQ3BGaTQJkkXXIrRhnZRgruFZqoV+6cexqwrumMqRSTaFKKZrRNbv1G0mnSxRKq7GznrzVCO6jPDZBqXcrEbWH4VTldEqDTNC1tVlOA2DV0aeVH3xWXAxBxuq3vY/8tDSTVtgad9yw1uiDlxmo84bA6VHk4+9SqfcVEmmVFPqWFb3qTeDVXzB0z+VSorP0jOPU1JYrLk5FCQnPNSrHg/N+lT7FZfl4pWHcYiY6Cp0jOclDiljBHBFWVbA5NFguyxJdmS3jiwTt7mlicGolIPXmn7O4obfUlRSVi6mCMGporWKRwCoye4qnE56VfhVzjCmtoO5lM0dQWKLRpre2x5sihR7LWCtuLe3S3LEYGXx3JrplS3htFLLl2IBJ7fSuc1BZGvWBYYP93oBTr7XIpO2hXkuhGjweaRCg3yt6D0+teZeJ9am1G+2Rgx2sAxEnp/8AXrv7lVuEMcX+qB6/3z6/SuV1LQcIxUbl6n1rk9rd26HVClZX6nLQagyEA5FbdjqeG65rDvNPkhY/KadY29w8ckgHyqMA+pqnytXBRd7E/iPWpdQuYdPtgWCt8wX+Nz0Fd/oFodG0yK0cDzB80jerGuB0q0TTrz7TNIpuFGVQ8lc9/rXT2WqtgK8hdf8AaNZye1huOlmd1a37xkMjYraimt79dsqgP2NcRbXYflWrUguiDwcVrCp0Zyzpmnf6QclkGRWBdWkySLFGCXkYKo9TXTWeqHYElOVNNkNs2qRzAjy7ZDLI3YHtWqpRnJWJVWUEcQ07RuyOMMpwR6YpklxWdc6ibi9nmPSWQuPYE03ziT7VL3O9J2LTv5nXAqlIuCQODTxMPXmoy4YcnkGgpXImQHkVXkC44H41OZOuKhZhg0AUpRwPT6VWZDljmrUhyOvGarOdxPOKdwISct06UjcenpS8jn86ZIw474piEBIPH5U8PhgfSmDpkUqgbeetAHmk/wDx8Sf75/nUdST/APHxJ/vn+dR12HlhRRRQAUUUUAFFFFABRRRQAUUUUAFFFFABRRRQAUUUUAFFFFABRRRQAUUUUAFFFFABRRRQAUUUUAFFFFABRRRQAUUUUAHepxUHerAoAWlpKWkMWlopaAFoxkUU4UAR9DzUgNBXP1poyDSZaZYVqtRPVJamRqlmiNaGXpVxJM1jxSY4q/FIMdaVxNF9WqVTkVURulTq2TQKw6WyhuV/eLyO461Zgs4YVARAMd8UkXTJqwrcUrA2yRVxUwqENzTwc0wsS5FLtGMgUwc9qehqGUkSBQe1SquOlRgA+op4DDpzSKJRGhPKinfZo+wIqPcQeQamRyexqdB6jkgweHap44T3kamoxz0qwmD/AA0WQNselqpGS7VOltCOxP1pqK3ap0QmnYVwESr9zAqRHkzjFSJGBVhAPSlyhzIakZkHzLirMdsq8UDFSofenZCuwMPFRGEgcVZHvS54xipaQ4yZXVSuM1ZjwSKacGnJ7dfSoNLlgRqRwcN61PFNPEOFLD2qtGwzk9anWYL3rSLsZSVxZNRu1iOICMdCx6Vx2o+IJZZ2ik3IufmJ6v7ewrpry6Kwt82CBXmutyl52f8Ai9awrNy0udOGpRvdo6y01BJAvI44FXz5dxGema8sh1p7VgGLcGtu38XwW0XmSPkDoB1NYckkdEku5v6pptrHC01wwSMdT/nvVHTLQ30cklvGFgi4QEdTXG6j4judcug0jFIFPyop/wA813Hh7XbVLWOBCFCjAFOUXFaijrscjq9lLaXDfM5d+WY96p29/JbONxLLXqU1jZ6ojFgpZh19K5HWfB7wAvACy+lawmrWZhOGugafq4bawb9a6Wz1JZAATj05ry5lmsptuGGK17HWimA+eKHDqjK/Rnpjaglvb+YeT91QP4iegqp4l1FtJ8LGHcftN6wV2HbPUflWZohlvJRe3AIgi/1KHue5rlPEXiGfWL5oslbeKQ7Vz1PTP5V1UlyQbe7MVDmqJLZDobo7dpJ4qwtyc4z+tYqSdwalSRs1kegbHnAnO6l8zI61nCTHU08S4AoAt7zu5+7TQ3Ukiq5m3CgOpX72DQSIz5OMVXfNPAJOc96ZJ0470A3YaeeKiPLU524xioxk9elUTckUUoHOfWk6rTlHAFAjzGf/AI+JP98/zqOpJ/8Aj4k/3z/Oo67DzQooooAKKKKACiiigAooooAKKKKACiiigAooooAKKKKACiiigAooooAKKKKACiiigAooooAKKKKACiiigAooooAKKKKADvViq/erFAC06m06kMWlpBThQAopaSloAdSFcj3pRTqAI1PODUqmmsufrSKcHB61LRomWkPFWI5cVTVuKkU+9SzRGrFLkdatxOPxrHjk4q7BLnv0pBY2EfipkbNUEkyOtTpJk4FFybFzNTJkCqyHJFWhxSGSoc44qZQM1EhAFOZ8c0mCLQANOBAqospPQ5qwgY9KVyuUsBh6CnhhngVGqnI4qQoeuPypBoSRtluKuR1SUY6A1KjPnhTimJl9SanUmqaGT0FWE3e1ArFkHipFaoACRwakUH2oAsB+1Sqe+aqqDmpVHqaQy2rD1p/BFV1A7GpOcdaQDivvQpA65pvIHWopJMd+1SykWhKuKikuAPumqbzYXrVWSVuxNS2XGI7ULwCJgWOa42//AHjE8mt+5y4O7rWJc4yaz6nVDRaHL3kJ5yKxZ4WLE5NdVeRHmsp4MkjFaxdiZq5hK8kJBUnHpWhZ6oyOCrYIPSny2tZk9sykkZ46VdlLcy1jsejaF4p8srHK3B75rv7PUYL2IZIbIr59057iS9it05djwfSu4i1SbRbhIJmKtgH5jXNUp8r0NYSU1qdrqnhuC+LSRoA3fFczZ+FZF1EGbIijbOP71dFY+Jo2twsfzykYAPQe9YXirxDcWljJDY5e6k4kkH/LMe3vVUVJvXYzqqyt1KvifxP9nLaTpz7QnyyyKen+yK5SN/esqJ2LZOSSeSauo5x1rpldkU7JaGnG/H1qyh96zYpKtCTjis2jdNF1TUmQV681TSX3qRX55zSKJ+MU/Yu3JqEOCakU/L0oBoFbGQBTHGTUygCkZlBpolorGFu/1NBQKD9KtqykfTpQyhumKdyGigen1NORjxirDwLyDxUZhI5zTEeYz/8AHxJ/vn+dR1JP/wAfEn++f51HXWeaFFFFABRRRQAUUUUAFFFFABRRRQAUUUUAFFFFABRRRQAUUUUAFFFFABRRRQAUUUUAFFFFABRRRQAUUUUALilwKSnUAG0UuwUU6gYnlj3p4pKUUgHUtJS0AOpaSloAWnUlKKAFpwpop1ACigqGHvRTqAIwSpwalVqQqGGKj5Q4NS0aRkWg1WYJNo+tUlYEYqZDUM1TNOOQ+tXYX9ayI5CvFX4DnipGacb8iriPWfGTVhW+YDrmi4rFppDkAHJz2p213IA5psCZfc3YVeVlWi1wvbYfBbBQNxyaurtA6VTEpzT45sinoiXd6sucdqmU8dKppKM1Msoz149KQWZZX1NSjpwKgWTp6npU8b+/40AyRSfTFSrzTUPPSpQQTzQIeqmpFz601MZFTCP3osFxVznmpQD6Ugi96lWNuMUrBcQZ9KdzipVTuBin7OOlKw7lU78dagfceuTWj5Q9KPIUtmlylJmQ8LsCOaiNs65BzXQi3BpGtc9RxScSlUOf+xBkIOc1i39jsfviu1+yckY96q3tgGjIK1DiaRqWZ53cW/BGKzZIMtjHSu0uNJck4HSq/wDYrSDOykrm3MjjWgGOlVpbDzB0rv4/Dm7AZe9Xo/C8RAAQVSjJkucFueXacn9kakty1qZ1HG0HkUusJca3rMl2qGNDwikdBXqo8Kwk4MYNP/4RGEDKrVckr3sQ50+551pdlcWykNI2T15rS+y8EN36117+GHj+5mmf2HIPvLU2l2K5odGee3vh3kzwj5erAdqz/wCzmHRhXrkGkhRgr+YrE1zwmzK1xYrhxyY+x+laxTtqYTaveJ599klXpjFLiReCpq825GKspVh1B7Um6q5UyVUaKXmMrZIqdZcipcK3UCm+RH2yKlwNI1u45HyKtK4xiqQt27PUgjl7MKhwZqq8S20gAqtJKCfpThC5PL0htAw++aagxOvERZ8cA4qYT5OQag+yH+/SG2kXkEGjlF7ZFgz0ocEVTZJl5K0izMpAYGizKU4s88n/AOPiT/fP86jqSf8A4+JP98/zqOus8wKKKKACiiigAooooAKKKKACiiigAooooAKKKKACiiigAooooAKKKKACiiigAooooAKKKKACiiigAooooAWnU2nUAKKdTadQMWlFJSikA4U6m0tADqUUgpaAHClFIKcKAFFOFJThQAopaKWkAUFQwwaWnYoGQYKNg/ganiakZQwwaYuUbBqWjSMi4vrVy3cDArPSTIwasI201DNkbET4Pr7VcjIDbj97+VZkEgABz9atrJnk1IWNBJcGnib5sZqmCSAc0O+FJ74oYJGh9oG3IqQT7VHvWXblpGUfiavxRNK2V4Xpk1N2OyRZjkJOTnJ6CtCCGRhnG33NQQKkRAAy/qa0YmYnpTREmSJEq9cn61ZQrnAFRqrN1qZUHpVEEikc1KCD2qNVx0qVQfagRIoHoKnXpUK/jUyY70ATI3tUy/jUS4zxmplB7UxXJVPNTKoIqFVqeMU7CuPEQ9KlWMegP0pEI9KkGKfKHMKqJngVIYFYdKFGamUHNFguVjbAEEGmvahuv5VoooI5pTEM0uUfMYj6ehyMdaRNPQfLjp7VtGPPWgRc0+UOdmYtgARwKsLZgDpWiIuOlO2Z4xV2RDkyktqNucVILZcVc2YpCtMm5UNsuOQOaiayQ9v0rQxx1pCAaLAmzJazVecU1rRSOlapUZqF0pNFJs4nxH4Li1VGntdsV2Ohxw/sa8uurWezuXtriMxyocFWr6G2g9RXNeKvC0Gu2hZAI7yMfu5PX2PtU2sVc8Ypc1JcW0trcSQToUljOGQ9qhxQMeGqQPUGacDgUguWA9O3VXDU7dzSKJ9wpd2Kg3+9ODe9AFgGkMaP95RUQanq3NKwHl0//HxJ/vn+dR1JP/x8Sf75/nUdbmAUUUUAFFFFABRRRQAUUUUAFFFFABRRRQAUUUUAFFFFABRRRQAUUUUAFFFFABRRRQAUUUUAFFFFABRRRQAtOptOoAWnCm04UDFpRSUopAOFLSUtADhVqC2MnLcLVZTgg1oRzDAoGiZLSID7ufrUn2OEj7uPpTFnUEDNWUcGgLMrtpyn7jEfWm/2a+OHH5VoKRipBRYRktp869AG+hqBkZDhlIPvXQgU2SFJRtdQRSGYApavzaY65aI7h6HrVIqyttYEEdjQAmKRl3DFOpRQBCjEHB6irSnK1DJHu5HDCmRuQcHrUtGsZF+GUjgk1eE+AOaylbnjrUwl45NQ0apmtHc8deamDGVgPxrJgJLZzxW3aYGGPU1DL6Gla2qogLDkjmrW7BCIOewFQiUBc1YtgF+dj8zfpQZ+bLtvCsY3Nyxq6h49BWZJdrGOtSwO0uGkOAei0cyWiFytq7NVHyOOalXnqaqxkY4qwlWZlhBj3qZR7VEg9DU6DNOwmyRRmpUFMVamAp2JuSL1qdRUKVMOKaQrkygVKvA61FHmpRz+FVYVyROKnU1CnWplXigRKp5qdAOKjRTkVYUDA4osFx6KMU/Yp6UKvHpRtI607BcNmeOKUKBQOMmg5z60BccpFPwDzUdL3xQA/vg0w59KU0mc80ARZIBpN2Kc+O4qEsC30oKsOLc0hNMY5pjNgUgHscDNQs3vSO+VzUW/nmpKSOO8deHhfWralboPtMI/eAD76/4ivMSBivfJSrKVPIbggjrXjOvaadM1i4t9uELb4/8AdPSkU1pcyNtJipCtIRTEMozSmm45pALupQxptFAEoepFaq4qRetAzzef/j4k/wB8/wA6jqSf/j4k/wB8/wA6jrUxCiiigAooooAKKKKACiiigAooooAKKKKACiiigAooooAKKKKACiiigAooooAKKKKACiiigAooooAKKKKAFp1NpRQA6nCm0ooAdS0lLSGOpaSlFADhTt7LyKZThQNOxMkwbrVmK42nBrOYFTkdKesmRzU2NE0zcjlBHFWkfIrCinKHGavw3IbvQmS49jUU5qSqiSZ71Or1VybWJwKbLbRzrh1B9+9OUipRSsFzDutPeAF0+ZP1FVBXUbQ3BHB7VTOjRM5IdlU9qQ7GLTXhEnPQ+tbp0JSPklIPuKiOh3QPylGH1oAwfniPzA49RUyuCBg1qPpF4g5h3D2NVH0ucHKwuv4Umi1JjoXAXPpWpaz5281hLvico6lW9CKt28xUrjJIPaspI6Iu6OjEvzqpPWpftoAY56VmK0zTR7YnI6k7av2GmSXDNJcBljJ4XuaizL91asigunur4IAWVBuOBW5bNIOXGDVq3s4oY9sMaoPYUv2R2YEOPxo5GiXVUtCxDJ6mrsZJqvBbhMc5PrVxFraKZzSkuhYjqwnSoEAqZauxm2WFqVRUK+1TICadhEyipVGajUVMopiJFAqZcHpUSg9qlT1oESqAKlQnOKYOTkVIvTI607BcsR8DNWQOM1Wi5B71YUnZTsBKh4p+QRzUY+Uegpe1DARuB3oV8n6U0nPBox3pAPJyKN3yg5pmc/hTWJApDJN3HWgnAx71AGPNSFuetAxzNk1Ew6n1oJOTimlvegBp61EzjnNJJJgn0qIlmHHQ+1TcaILiUBcg9PWqouSeoPPSrhtty5bnNRlFQ8KKhpmikrWJIlJwzHt0rlPHmlCbT0vo1/eQcPjuprp45fmAIAqa4t47u2khddySKVYexp+gjwwpTCmBWpqenvpuoTWknWNuD6jsaolfagCqQabirJSmFPai4FcijFTbPak289KAGBaeq807b7UqrzQB5nP/AMfEn++f51HUk4P2iTg/fP8AOmYPoa1MhKKXB9DRg+hoASilwfQ0YPoaAEopcH0NGD6GgBKKXB9DRg+hoASilwfQ0YPoaAEopcH0NGD6GgBKKXB9DRg+hoASilwfQ0YPoaAEopcH0NGD6GgBKKXB9DRg+hoASilwfQ0YPoaAEopcH0NGD6GgBKKXB9DRg+hoASilwfQ0YPoaAEopcH0NGD6GgApRRg+hpQD6GgBaWkwfQ07B9DQMKdSYPoaUA+hpALS0YPoaXB9DQAopRSYPoaUA+hoAcKQpzlfypcH0NKAfQ0BcTPHNSRSEGmMhYcA5pq7h2NJotM1Ybj1NXo5c1hxsc1ehlNSVa5sLJUyvms6NyatxnPanclouo2TmrCVUjGBzVlCcdKZJYWphUCGp1zQBKBUqqMVEvUVOlFguV7nTba8TZPGCezDqKfaafb2oCRxKAO5GTVsLmnhTScSlJj1QdgBUyqPSmLmpQDRYVxwXA4FKODzSrmpNpNKwXHpU6DjpVdcg81Op96pITZYSphVdTgVKPWmIsqamRhVRXFSofmxmgC6GFSoe56VVVqk3elBJdjYfhT4369KpLJzzxUiycgjFUBoK3AqRW4AHeqgkBAPT2pwkGRz0oFuzSRsHqMVKpycZqhFIccnrU6t6UXHYtiTjaaUSGqrMfvHtTlcEZBpXAmY96fu4qEv8tRGXHGaVwJWl2k+lMMuSaqzS5WoVn4+nvSbKSL3m49OakMnHXtWcshPU1YR9wFK47FoNyaY5AAxzTC2O/wCtPjBJzjpRcBoj3tz60uNvGPpUn3V4wD3pDz26VRJXYnnmqkyHHH14q64OeMcU3ZvzwM5qWik7GVlkYg9avQSjaFzT3tM845oitzGckfQelKzTKck0ct400U3VuL+IfvYV+ZQPvL/9avPCAa9xaBX5Y5Irznxd4dOnXJvbdP8ARpT86j+Bv8DSaCLORKimFan2mm44pFEG2jbU22k2mgCLbTgvNP2n0oxyK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EAYABgAAD/2wBDAAgGBgcGBQgHBwcJCQgKDBQNDAsLDBkSEw8UHRofHh0aHBwgJC4nICIsIxwcKDcpLDAxNDQ0Hyc5PTgyPC4zNDL/2wBDAQkJCQwLDBgNDRgyIRwhMjIyMjIyMjIyMjIyMjIyMjIyMjIyMjIyMjIyMjIyMjIyMjIyMjIyMjIyMjIyMjIyMjL/wAARCAHAAy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weeeb7RJ+9k++f4j61H583/PV/wDvo0T/APHxJ/vn+dR0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TefN/z1f/vo0vnzf89X/wC+jUVLQBMJ5v8Anq//AH0aUTy/89X/AO+jUQp1AEvnzf8APV/++jThPN/z1f8A76NQ04UDJRPN/wA9X/76NO8+X/nq/wD30aiFOpAS+dL/AM9X/wC+jSieX/nq/wD30aipwoAlE8v/AD1f/vo04Ty/89X/AO+jUIpwoAmE0v8Az1f/AL6NL50v/PV/++jUVOoAl8+X/nq//fRp3nS/89X/AO+jUQp1AyQTS/8APR/++jTvOl/56P8A99GohTqAJRNL/wA9H/76NOE0v/PR/wDvo1CKeKQEoml/56P/AN9GnCaX/no//fRqIU4UASiaX/no/wD31SiaX/no/wCdRilFAEwml/56P+dO86X/AJ6P+dRCnCgCUTS/89G/OnCWX/no/wCdRinCgCUTS/8APRvzp4lk/wCejfnUQpwoGTiWT/no3504Syf89H/OohTxSAk82TH+sb86XzZP+ejfnTKKAH+dJ/z0b86POl/56N+dMpaAHiaX/no3504TS/8APRvzqOnAUATCWT/no3508Syf32/OoRUgFAEyyyf32/OpBLJ/fb86hWpBQBKJZP77fnTxLJ/fb86hp4pASCWTH32/OgyyZ++3500EelIaYC+bJ/fb86b50n99vzppPpSHrQA/zpP77fnR5smPvt+dR/SjPFA0P818ffb86PNk/vt+dRiloAk82T++350ebJ/fb86ZRSAf5sn99vzpDLJ/fb86bRQAplk/vt+dNMsn99vzpDSUwF82T++350ebJ/fb86ZRQBIJpP77fnS+bJ/fb86jApwoAeJZM/fb86d5sn99vzqPHNLSAk8yT++350ebJ/fb86bRQA7zZP77fnQJZP77fnTaBQB5VP8A8fEn++f51HUk/wDx8Sf75/nUdaGYUUUUAFFFFABRRRQAUUUUAFFFFABRRRQAUUUUAFFFFABRRRQAUUUUAFFFFABRRRQAUUUUAFFFFABRRRQAtOyPWmUUASBh607cvrUNFAE+9fWniqverVAxwpwpopwpALThSUooAcKUUgpwoAWnU0U4UAOFOpopwoAcKWkFLQMdThTRThSAcKcKaKeKAFFPFNFOFACinCgU4UAKKeKaBTxQMUU8U2nCgB4p4pgp4pAPopKKAFpRRSigBRTgKF608UAKBTwKBjNPAoAFFSKKQCngUDACnAUoFOApAIOtJT8UbaYERFNPWpCKaRQIZSGn4pKAGinAUmOadQMKO9LijFIBKDTqaaAGUhp+KTFADKXFO20uKAG4pcU7FKBQAmDS49qXFLigBMcUYp1FADSOKTvTqO9AHlE//HxJ/vn+dR1JP/x8Sf75/nUdaGYUUUUAFFFFABRRRQAUUUUAFFFFABRRRQAUUUUAFFFFABRRRQAUUUUAFFFFABRRRQAUUUUAFFFFABRRRQAUUUUAFFFFAB3q1VXvVoUAOFOFNFOFIY6nCm0tADhThTRThQAopwpopwoAcKdTRThQA4UoptOoAdThTafSGOFOFNFOFADhTxTRTxQA4U4Ugp4oABThQBThQMBTxSAU4UAOFOFIBTgKQC0uKKWgBcUopBTwKAHAU4CkHWngUDHAc1Ioq1p2mXOouVgT5R1Y9BXS2XgwSYE13lj2QUgOUAqQCu8TwLa45eQn609/AtsE3K0n50WY1Z9TggPangdK66TwUR/qpnBHZhVF/CWqqT5cSyKO4OM0huLRghaQqa2l8NasR/x6Nx701vDurK202T/hRcVjEK00rzXSQ+ENXnPMKoD/AHmq9/wgF5sy1zGD6Bad0FjiytJtrf1HwvqOnKXZBJGOrJ2rGK+1AWIdvFKFxUu2jbQIjxRipNooxQBHikxmpMUmKAI8UYqTbRigCPFGKfijHNADMUtLiigApcUYooAKKKKAENHeigdaAPJ5/wDj4k/3z/Oo6kn/AOPiT/fP86jrQzCiiigAooooAKKKKACiiigAooooAKKKKACiiigAooooAKKKKACiiigAooooAKKKKACiiigAooooAKKKKACiiigAooooAO9WhVXvVqgBwpwptKKQxwp1NFLQA8UopopwoAdThTRTqAHU4UwU6gBwp1NFOoGOpwptOFIB4pwpopwoAeKlRSzBVBJPYVHGrSOqKMsxwK6iwtYbOPgBpP4m96AsZtrpF1O43oY07s1aA8Or/wA/DflWms3pUglX1oKsY7eHZMfup1PswqnPpd3bDLxEr6rzXUCQetSo4JwelILHE4pwFdk+n2c7fPCuT3HFVpvDUL8wyMnseaBWOZAp4Fa0nh27TlCr1SlsriD/AFkTAeuOKAKwFOAoFOAoATHFPFIBTwKAFAp4FIKcKBnQ6LemGyaIcbWzn1rXt9TYOPnxXJWjlSyjuKlFwUbkmuOrdTPRw8Iygek2epNKoDSn65rWSdGABkP515pZ6oyEAtWvDrBGPm/WrjXa3InhFfQ7yJlJ+/8AnVxAG6MK4q21kE/erXt9SDYw361vGsmc08PKJ0SxY681II07gVlx3hxndU4u+OtXeJk4yRdKJimMFI4qsLkE800zk5wRRdAosWeJZBggc1x3iLwuk6tc2aBZhyUA4b/69dd5opeG7CofkWtrM8YMZVirAqwOCD2pMV6H4h8LLfg3VqAtwByo6N/9euCkgkgkaKVCrqcEEUE7EGKbipsU0igCPFJin4pDQIbiinYoxQAzFIRT8UEcUDI8cdaKdijFAhtGKdijFADaKdijFAxpFAHNOxRjmgDyOf8A4+JP98/zqOpJ/wDj4k/3z/Oo61MgooooAKKKKACiiigAooooAKKKKACiiigAooooAKKKKACiiigAooooAKKKKACiiigAooooAKKKKACiiigAooooAKKKKADvVqqverQoAdSiminCkMcKUUgp1ACinCminCgBwp1NFOFACinU0U6kA4UopBS0DHCnimCnigBwp4popwoAtWcginD9wDitP7dhQAaxGBI469qkEhIFZzvc6KKTRtR3xznNWEuyx61gK54qzHLiouzdxR0cNxuHWrKzAYOawYbnAqcXeelPmM3T1NwXI3qM1opLXKRXP74ZOcVrxXYanGRM6djeRgetPKI4IZQR71mxXIwOatLMPWrTMeVlS98PwXALQ4R/aueutOuLJsSodvZh0Ndgs3oauiGO6g2yKGBFANWPOQOaeBXU3vhYNl7Ztp/unpWDcWNxaOVmjIx37UCK4FOAoxTgKAHLkEEdRUzRiRPMU/UelQipEYqcj8R61nOHMbUarpvyGZKnrUsdyc4zTiiv8y/iKrSLsIPIzXNy2ep6kZqSujSivyhxmtS11cpjJ5+tcsGJap1c496LWHZPc7y21jOMnNacWphhyRXnEV44bANaMGovGMZpqbRlOjF7HfLej1FSC7Vuhri4NSJ6mnT6wECorfOxwBVqqYvD9jso7zcgY9zV+CbcBXM21xmCNSeccmtu1fCjB61rB3OapGxsoNw6Vja34bt9UQuPknA+VwP51qQyZqx9a1sc92meP3+nz6dcGG4Qqw6HsfpVIivXdV0m31S3aOZOf4WHVTXmeqaVcaXdNDMh2/wt2IqSjNK00ipMeopCKAI8UU7FH4UAMxSEU8im0AJikp+KTFADKKfikxQA0Ud6fjikxmkAmKMc07FAHNAHj8//AB8Sf75/nUdST/8AHxJ/vn+dR1sZBRRRQAUUUUAFFFFABRRRQAUUUUAFFFFABRRRQAUUUUAFFFFABRRRQAUUUUAFFFFABRRRQAUUUUAFFFFABRRRQAUUUUAHerQqr3q0KAFFOFNFOFIY6lpBSigBwpwpopwoAcKcKaKdQA6lpKWkAop1NFOFAxwp4pgq1Z2/2iXBOEXljQA2KKSU4RGY+wq9b6VcSt86+WPU1qW/lxIFVQAOgFWllBoHZmTLo7xoWWQNjtispsxSHPTP5V124FawtVsstvQYz6VEjaloypGd2KlBxWb++hPt61YjlJGWHB7jpUWN+YvK56VYVsCqSSL6ip1fdj0qbDuTxMd+41fglNUFI+gqdWOKQ9zXjuOeDVhbwLwTWKJtg61G1wS2M0XYKCZ1FvceY2c8V0NlICuK4myudoArp9Om3JnNaQkY1YaG8hpZLaK4XbIisD6iq0U3PWrUcoJrXRnNZmFf+FI3Be2ba3oelc3dafcWblZoyPftXpaMDRNaQ3UZWRFbPrSsFzyzFLius1PwpjdLZnHqhrmpreW2cpMhUj1pDI14qQbXOH/OmU4dalxT3NIVJQd0Qy2zJyoJHYiofn6Yq+CQMZ60pCsOV/KsHTa2O6GKg/i0KQ4qWOTnFSvbKw+Q8+hqpKskIPyk/Ss2dMWpLRlmW8W2jyTyegqKyd5rkTyevA9Ky1hmnn3SBhz3rZgAQACnYTZ01ncl3VR90da6WxuVdgBworjbF8Dr+Nb1rMqEKp5NaRdjkqRTOwhccepq6jHAzWJazfKM1qwuCOvSuiLOGSsXMAis/VtJh1K0aGUdvlYdVNaCEEU/bkVTRmnY8e1PSrjTLoxTqcZ+V+zCqBXivYdR0231CBobiMMp/T6V51rPh250ti6qZbcnhgOR9aho0RgFaTFTFe1MIpARd+aSnkU00wG0tFJigAxR70uKKQCUd6WigBKUdaXFKBQB43P/AMfEn++f51HUk/8Ax8Sf75/nUdbGQUUUUAFFFFABRRRQAUUUUAFFFFABRRRQAUUUUAFFFFABRRRQAUUUUAFFFFABRRRQAUUUUAFFFFABRRRQAUUUUAFFFFAB3q0Kq96tCgBwpaaKcKQxwpwpopwoAUU4U0U6gBwp1NFLQA6nU0UtIBwpwpopaBjhWhZyiOPGepyaz6XzCjrz8ppPYqFr6m6tx2zUqXHvWKkxPerCTEGoudPKjdimDdaklVZUIrIjuMHirkdxxyaOYhw6oz54NrFcVV8kxsSnQ9RWlMwdvxqBsCkXa61KTGNuGyjetHnSQHJO5fUVdEKyKARnNQTacVBMbEe1F09yVFrZkkV2kg+9VxJBjrXMzQXNvJuH6VPb6iyECUGk49i1PudAz8GmRsc5NVIr2OSrKSBhgCpsapo1LQ75VUdTXW2wEMKgelcxpqiJd7ctWot4cdaFoTO8jejm5q7HMOOa52O6zjmrsU5ZhzVKRjKB0Ucw9atRyisKKfHWrkdx71opGXIbakMKrXemW19GVljBz3xUEd4B1NWobpWbrRdMFFnLX3hGePLWrbh/dNYE9pPbNtmjZSPUV6vEQw/lRNZW9wu2SJWz6iiwjyQCnY9q7298HW1xk25MbdsdK5q+8N6hZZPl+YnqtIDHHSg89eacwKkqwII7EU00h3aARq4I79qiZMdOtSjOc+lP4YZ6EdvWsKkXe6O3D1lblYtu7r14FdDpvDCRjmudTrWlBd7FGGwoqE7G1SN9jsLa4LY7CtaGTpk1x9rqCg9elasGqqwwDW0Zo450pHUxzVdikzzXPWszSnPQetascmB1raMrnNKFi82OtVZY1dNrgFT1Bp6y5GKMjIqnqJKxyGq+EIpy0tmfKkPOzsa427sriymMVxEUYfka9gKAjPWs3VNKt9RtjFOoP91u6moaKueTNSGtLVdLm0u7MMoyp5R+zCs4ikAwjmkxTsUhFACYopaafWgApRQKWgApR1pKUdcUAeNT/wDHxJ/vn+dR1JP/AMfEn++f51HWxkFFFFABRRRQAUUUUAFFFKqs7hVUszHAAGSTQAlFdvpfwj8b6tbC4g0OWKNhlTcMsZP4Mc1y+s6LqPh/U5dO1W1ktruLG6N/Q9CPUe9AFCiiigAooooAKKKKACiiigAooooAKKKKACiiigAooooAKKKKACiiigAooooAKKKKADvVoVV71ZFADxSiminCkMcKcKbSigBwp1NFLQA4U6mCnUAOFOFMFOFADhS00U6kMcKUjcuKntbUznJOE9fWtmKytY0x5YP1oGr7mAlWlPy1a1KKBUDRqEYenes1Lhc7TwfesmdMXdXLqt71KJDmqasDUgY0i0Ww+aYzEtgVHvwKfF64pAW4O1W22BMsQv1rLaV0+VPvHvT44S7AuS7H1pisSSiKX5VOfoKgGhG5PBAPsM1pR2S7dzkhfSpMuBiDKD1FK4Noow+FNh3G6ZfY4rRi0WOPrdr9ahK3HViT9TQDkAHOR1pkp22NOK0iTg3Y/CrkdlA2Nt6M+4rC5HI5qeKd+gGKnQtOXc3l06X/AJZzxP8ARsU9Y7q3/wBZC2PUcisdLlxjPGKv2t9NuwkpXjpnrR7oXl1NBLzJGTxU4vgD1qp9shlO24iUt/eHBqOWzMg32sof/Ybg0nfpqVFxb97Q0Bf5bhq1tNZ5n3ZOK5nTreae52OjLtPINdlAqW0QAHalBN6sKrjFWRrRzLGmM04Xa7utYc11zgGmrce9a85h7PqdKlyCfvVOsiOMMAa5eO8IfrVtL7aetPnQeyZdv/D2n6gp3RhW7MvBrktS8IXVsDJbHzYx2710g1UBsA1ZTUOPmOaXMmJ05Lc8ukjeJyjqVYdQRTc4PFejahpljqyHcqrJ2YdRXH3/AIdvLSQ+WhljHcdaCbNGSzcEgVXa+CZXB3elWmjdOGRl+oqAxq0gPFYzglqjtoVnN8siWzN1cPhQQtdbp1iqYeV9zelYtpKIVAUDPtWiL1wQFBqVY0qcz0R08UuMBTgCr0U2XUZzXN2t5uHzcH0rWgkJUkdfStYy7HJKNtzdSQHBqdPmGf1rMt3ckZ5FaCOcdK2TOeSsTdBwaY3K04E45FBHGfWqIuY2t6VHqdm0bjEgGUOOhrzKeB4J3ikXa6HBBr2EjIP0rjvFuj5j+3xL86/6zHcetQ0WmcTikp5+tNNIBlFONNoAKKKKAClHWkpR1oA8an/4+JP98/zqOpJ/+PiT/fP86jrYyCiiigAooooAKKKKACvpL4GfDi2s9Ji8V6pbrJe3PzWaOMiGP+/j+8fXsPrXz3oumy6xrljpsKlpLqdIgB7nFfddpbR2VnBawqFihjWNAB0AGBQBxfxK+JNp8PtPgJt/teoXRPk2+/aAB1Zj6dq4i3uvDXx40O7jmsV0/wAT2cJMTBsnHYg/xJngg8jNec/HLVzqnxNvYgxMdjGlso7AgZP6k1U+DWoSaf8AFLR9jELcM0Dgdwyn+oFAHD3FvLaXUttOhSaFzG6nswOCPzqKvYNd+Fus+M/HXiu80L7IlvbX7RlJZdpZ8AkAY9T1NeXazouo+H9Tl07VLSS1uoj8yOO3Yg9x7igChRRXYeC/htrnjq2vJ9Ja1VLUhX86TaSxGQAMH86AOPorS13QNU8NapJp2r2j21ynO1ujDsQehHuKzaACiinKjucIrMfYZoAbRQQQcEYIr0zw38IbzxV8OW8RabcE6gs0ipaMBtlRcfdPZs568GgDzOnRjdKgAzlgMVZtdL1C+vmsbWyuJ7pSQ0McZZxjrkDnivTvh98KdN8U2FveTeJEtNRhucXGntEPMQK3QgkHJ+negD3XV/h14b8UeHra01DTIYpVgVUnt0CSRHA6EdvY8V8k+K9DHhrxVqWjCYzLZztGshGCw7HH0r7mACqAOgGK8H8aeEPhlqXiXVrzUvGT2mpySs80ayKwjYcEbdvPTpnNAHzzRU97HbxX08dpM09ssjCKVk2l1zwSO2R2qCgAoorvvhZ8Pbb4g6nqFtc6hLaLawrIDGgYsScd+1AHA0V3nxC+FmreATHcTSx3mmzPsjuYxjDdcMvY4/CuDoAK6b4e6XputePdJ03VlZrK5m2OqsV3HadoyPfFczV7Rb+70rW7G/sQWuredJIlAzuYHgY75oA9k+J/wSs9B0WfXvDks3kW43XFpK27C92U9eO4PauT+B9ol58ULFZYI5o0hldlkUMB8p559yK7TxF8crq+0O80PUPDMum3V4hgZ53bbGrDBbaVBOOTiuo+GHwu0vw1rw8Qad4lj1WJ7YxosSLj5sZJIY+nSgA+Knwo0C/0HUNe0+3FhqNrC0xECgJNgZIZemfcV4h8NdI0rxB4803TNZRns7jeCivt3NtJUZHvX1z4ijspvDmow6jdfZbKS3dJp9wHloRgnJr55vtF8CeFHs9c8J+KpdQ1m0nRray2ibz3B+7hQCARnmgCz8UPg1beGNIk17QJpms4SPtFrMdxjU8blb0z1Brx0V7T4t+N91qfhvUNCuvC81jeXSNC5nkOEUjrgqCTXio4GKQx9LRGryyCONGdz0VFLH8hSkFWKsCrA4IIwRQAtLXpHwf8DaN411HUv7YkkaOzRClvG+wvuJ5JHOBjH41yPi/S49E8YatpsFvNb29vcMsMc2S2zsc9wexoAxqWkpaAFp1NFOoAcKWminUAa1pIBCMVZ87jrWRDNsG2rHnjFZtnTFXQt45YYrNaPNXHfeaQIGqSymHli6cj3qxDcmRtu0hhT2iHQDJ9KIkKjGOT1oBFhOcZrQgg3Rs56AVRg+aTaRgepq3Pep5PkQnI/ib1pA2Nhj8xsr371pQJFEAWIJFZMTFTx3q5G2QKQ2aBlDHjpVi3j3fSqMXWrkEjRtxTIa0LotS3GKY2nOTkKKkjuJCatxtK3erSMndGFcQTwD7gIzT7dfMbjGe4rZmgaVcH+VZ8lm8bFk6ipcTSMmP8sd1ppgXsSpqEXtxC22SIsPWrIvIJo8EbW96hxNFJjftLr8kyCZR36MPxpylyC9nKXx1Q8MPwquSGPBp9vFumVuQw6MDzUNWNkzb0zUrgNmSPOOMmugW8juIzsbkdQeorFidHQLNgN0EgH86qXBlspgQcDsR3pqfRmbpqT0NeWfDHJqq16d3y1VNyt1HlOJR1X1qur7W5qXc1ik0a8Vyc5JqaW9wnDVkicdBVS6vCvFK5ajc1Y9S/eFielJJrhU/erCQtsJz1qnISZOTQkynY7Kz14E/M2K3rXVkkUZIIryxpmRuCRirNvrkka7FJ46mrTaMpU4yPVJJdPk4kjjOfauc8R2GnixE9ptSRWHA7iuNbVL2Y5EhCiqkd/O+pxJPMxQnGCaHK6sKNJQldM27dyrLk1u27ROAPaqEVp5g4q7Z6fMsqqDwazSZrNpo1LaJCMdweD61rW5OQOxpLXRSyKzSnI7CtSOwjCjJORW0Ys4p1IksABUDir6IAtVVSOMADqKso8Z+85UCuhHLJjyeeDS5+XmmZVjxIMVICgHJp2JuMxkjNQTwJLGyOuVYYINWmdcZH1pucjpSaHc8l1nTm03UZISPkJyh9qzjxXpHijR/t9kZIhmaIZX3HcV5yRyRjBFZstMjNNp5FNoGJRRRigA70DrRS96APGp/+PiT/AHz/ADqOpJ/+PiT/AHz/ADqOtjIKKKKACiiigAooooA9D+CFot38VdL3qGEKyy89iEOD+ZFfXlfGnwn1iDQ/iXo93csEhaQwsxOAu9SoJ/EivsugD4Y8V3bX3i/WLp/vS3srf+Pmut+COmtffE6xmI/dWUclxIx6KApA/UiqPxO8Faj4T8XXxkt5G0+5maa2uApKsrHOM+ozjFdh4Ytm+HXwi1jxFfIYNV1tfsljG4w4Qg/Nj8S34D1oA7n4Jai+sar401EnKXGpb1Psd2P0xWp8Wh4Z0WztvFWs6Wmo31qDb2dtIf3cjtyN47gYJ/OqP7PWn/Zfh5LdkYa7vHbp2UBR/I0nx48Oax4j0HSINH0+a8kjuyXWIZKgrgE+1AGNpHh7R/jD8ObjUX0ay0vWoJHiimso9illAKggdQc4Oao/s3Q3EN94iRwQiCJGHYOC3/169F8E6NF8M/hkBqkkcckEb3V427gOedoPfsK5z9n20z4a1jVtuPt+oNjnso/xY0AbvxWh8M2Gk2/ifX9OW/m04tHaW7HCyu/RW9QMZ/OuN8MaXofxm8Fag91odjpeq2kpihuLGIIBkZXPqOxBrp/jloWqeIPBVtaaTYzXk63qOY4hkgbWGfpyKu/DXw2vw6+HjHV3jhnO+7vWzxHx93PsAPxzQB89fD74dXPi/wAZzaRdFobWwYm+kXqAGxtHuSMfma9x8b69onwd8NWkGg6NZ/a7ltkSMvUD7zufvN279TVL4DXEOpx+K9XVAsl3qZf3CkFgP/HjXm/7Qd3PN8RxbyOxht7OMRKeg3ZJx9T/ACoA0L6fSPiz4K1rWjpUOl+ItFiE8ktuMR3EfJwffg17P8KbEWHww0GMAAyWwmbju5Lf1rxKKP8A4V98ErtbxfL1nxOwWOFuHS3A6kduCf8AvoV9B+DMf8IToeMY+ww4x/uCgDkPDKaXoXxQ1TSLYQXOsaiJb+/uB8vkJuHlxKO553H86434p2lhB8bfCMloiJe3E0LXWzjd+9AUn3wD+VeX+INd1jw98V9W1a2uHi1GDUJSrsM5G4jBB6jbxj0q34T1rUPFvxj0TUtXn8+6mvYyxIwAF5AA7AYoA+wq+IvHmT8QfEAxgnUZuP8AgZr7dr4s1+EXPxXv4JmwJNYZGPsZcUAevT/ADTLrwHavYTTR6/8AZ1lMkj/u5HIyUI7DsDXz1PbTW13JazRsk8bmN0I5DA4I/OvvkAKoAGABgV8x+BvC7eOvjHqmsSIP7Msb97mQgfK7byUUfUjJ9hQB5hq3h7WdCEJ1XTLqyEy7ozPEVDD2zXr/AOzVCx1zXZ8HYttGmfcsT/SvVfi9ptvqPwx1rz41ZreHz4mI5VlOcj9R+Ned/s0hfs/iA/xb4fyw1AHefGPTptZ8Cf2VaRebeXl7BFAv+0W6+wAByawvhtpHgrTNYvPCllaQ6nqlnAJL7UZYldWkzgouegHt/Ouk+LHi4eD/AAVPdRY+33DfZ7Qkfdcg5b8Bk15F+zjJu8Y6sXbLvZ5yTyfnGaALvx3+Hel6PYweJdHtktQ8whuoIhhCTkhwOxyMHHqK4b4M6fHqHxS0hZF3LAXnxjuqkj9cV7Z+0HIy/DYKAxD3sQJA4HDHmuC/Z48OtJr1z4incRwwqbW3B482RhlgPXCj9aAPSfjra283wvvppYkaSKWJo3I5U7wOD9Ca85/ZsDHxHrbc7RaIDz3L/wD1q9N+N8byfCnVNik7WiY47AOK5P8AZ28Oz6fpeoazc4jN+FW3jP3mjUnL49CTgfQ0AehfE/8A5Jj4iwM/6G9fPHwQsIb34oaeZV3C3ilnXj+ILgH9a+hPipu/4Vf4h2nB+yH8sjNeH/s9tEPiFOHIEjWD+Xnv8y5/SgD0/wCPdrbS/DaW4kjQzQ3MRifHIJODz9Ca+ffBXha48ZeKbXRoGMaSEvPKBny4x94/XsPc19EfHhGf4XXRHRLiFj9N2P61h/ADwo+m6Td6/drsuL8BYI2+8IQfvY9GPT6UAehWej+F/h/oDSxW9rYWdsmZbhwNze7N1JNfOfxkghj+I9zc26bIb22huV+Xbu3L1x68V7T8VZtGik0WTxHqkdvpNtO1y9koLS3ki42KFH8Iyc59q+fvFGuX3xD8cvdW1q5mu3W3s7VeSqDhR9e5/GgDsPgrPDoNxqXiS83i28yDTUAOA0krjn3wMH8a9i+JHw9s/G+jMURItWt1JtbjHU/3G9VP6da8B8bXEfhvS9N8E6fdLNJpspu9Qnj+69238I9kHFfUPhvVF1vwzpmpr/y9WySH6kc/rmgD4qmhltp5IJ42jmicpIjdVYHBFNrvfjNY21j8TtQ+zFf38cc0ir/C5HP54z+NcHSGFOpKdQACnCkpRQAZw2akzxTMZFKOKiSNqclsSA81YhUscVWQZqwsu1cAVNjRy6E8jrEm1Op6tTYsHgCoR+8OT0qVAVOR6UgQ6ZSV2LgDvioVUDjkVPHhiS54FPMfm/MF2qP1ouBEj87ehq9CxGAaqCzydwzU0e9D8+eOhpFJ9zXtYmmbagya1ILJ2YAism0mKlWU4IrqLRxPEsg4I4I960gk2Y1ZNbF2y0BpIlkLqAa1YNCjU5aT8hUmlPutsejVppWu2hz3bV2ZVzpMUUO4OxP0qrbaIL5XKMF2+tb9wQtuxPYU7TIvLtE45b5jR0Gm09DmbnwldbSUCyewNc5f6NNbMQ6FG9CK9aWud8VYlij2sCV4IxS5UzSNR3szzMbo2AYEE1sWURHJ71FeQiRwwAGO1WbVwFArnqROmEmXCcLVZrjapjlBeH9V+lTsflqnNz0rBo2iV5LeS3kEyPuiPKstTeeJlDHhx1PrUdvc/ZpPLkG6B/vL6e4pdQs2tSs0Tbon5VhQi+vmOkJQZ9RVGRt7inictHsPTt7VHGuZBmixaldFkttXAqnMuOav+XVS4GKpEmbcOSdopYLcs4QdT1NEgCZc/hWhYW52K5HL02JbkxtMQnA4A61z09hdXUrTRghEOQwrvvsJksmwMfLXQ6R4fgOmRqYwcjmiKYpVIpanJ6VJemxhnkiYoRy2K6/T4J5oBIkZz1BrftdNtrazWAICoGKns4ktWMaD5TyBVKlZ6swqYlSWiK9pMQFDDB96uBxjrUbopl5HfIxTXZV6cc1qro5nZslY5we1N6nvjNRCQnuKckhJ28VSZOpZWMj8alRfXNMRjgZNTBuPWqIbHYG3kU7auDQp3HkcUpxjAoERMMcCvPfFukCyvPtcK4hmPzAD7rf/AF69EOSc1n6nZJqVlNbSDhxwfQ1DRaPJSKaelWLmCS1uHglXa6HBFQGpLGkUlO/CkNACU4dabTh1oA8Zn/4+JP8AfP8AOo6kn/4+JP8AfP8AOo62MgooooAKKKKACiiigABIORwRXv3w9+PVvaadDpfiwS7oVCR30a79yjpvHXPuK8BooA+rdd+OngizsmNvJJqs2MpBHCQCfcsMD9a+ePG3jnVfHOri91FlSKMFbe2j+5Evt6n1NczRQB9jfB23Nv8ACvRAf442k/N2rF+MnxD1bwNHpK6P5Hm3RkMnnR7xtUDGOfU11HwzQR/DTw8oIP8AoaHI968V/aRuxJ4r0m0DZ8mzLlfTc5/+JoA878T+P/Evi/CaxqTyQA5W3QBIwfXaOv419JfAuAQ/CrT2AwZZZnPv85H9K+R6+yvhJEsXws0ELjmAscepYmgDJ+MfjzVPAulaZNpJt/Pup2VhMm4bQvYZ9SK+dfE/xF8UeL4/J1bUna2zn7PEAkefcDr+Oa9M/aVuidV0G07JBLL+bAf+y14TQB2vw4+It78P9VmmjgF1Y3IAuLcttJx0ZT2IyfzrvfEnxn8I6xNBqP8AwhgvNVtxiCW9K7U7jOPvAHsa8NooA1vEfiTVPFesS6nq1wZrh+ABwqL2VR2Ar1n4ffHa38PeHLfRdcsJ51tE8uCe3IJKDorA46dM145Y6VqGpic2NlPci3jMsvlRltijucdBVOgDoPG3iC38UeMNR1m1tWtYbqQMI2OT0Ayfc4zVPw3rDeH/ABLpurqu77JcJKV/vAHkfiM1l0UAfYfiL4peH7DwNPrunapbXEskRFrEHBcykcAr1GD1z6V8iXN7c3d/LfTys9zLIZXkPUsTkn86r0UAfTHhD4/aDPosMPiRprTUIkCSSLEZEmx/EMcgnuDXIWvxa0Lw/wCJ9Os/DdjNaeGorp5r1z/rblnBG4j+6ueB7V4tRQB9keKtZ0DxP8P9TgtfEWlxQ3tsUSeWcBVz6jr+GK8P8O/EjTPhndnTvD9qmr2rZN9eyZja5k7eX12ovOM9ck15PRQB2nxC+JGp/EC9ga5hS1s7bPkW0ZJwT1Ynuaq/DvxcfBPjG11Z42kt8GK4Repjbrj3HB/CuVooA+uPE3iv4c+L/B01tqfiC1+xTAPhJdsyMORheufbFeDat8Qkstf0ceE4WtdH0J82cUv3pmP35JPUtyPYVgR+CfEMnhWbxL/Z0i6VFjMzkLuBOMgHkjPeufoA+lbj9oDwjqHh+SK+0i8mmljxJZPGrRufQsT0/CuX+G3xYR/iLfXXiCWK0tNRhWCDHyxWoQ/Ig9FwSM+teJUUAfRXx3+INt/Y8PhvR7+KZ7v57xoWDAR9lyOOTz9B714n4a1+88LeIbPWbHBmtnzsJ4dTwyn2IrB71ZoA+jr/AOPfhDUNBkiudHvLmaRPmspolMbN6FicYz3xXDeDfjDd6X43vdV1tDJY6iFjljhH/Hsq/c2D0AOMd+teVinCkM98+K8en/ESz0jUvD+u6K8NoJBMbi6ETKG24znnseMVwkGv6Z4C0qW18O3cGpeIrnIm1ZIv3dohGNkJbkn/AGq8+2qTkqPyp4oA67wbZaV4gOqaLqt5FZ318Eksb+4PCzKxJVj6MD+lfQJ1/QfhV4Bs9PuNRju7izg2Rwo4Mk0hyeB2GT1PQV8qxxGU4A471cTTw3zFjuPc0BYNV1O61vV7vVL1t1zdSmVz2Gew9gOKqirR0+Ufd2tU9pagcyLlvQ9qAKSRu33VJ+gpzROn3kYfUVvIFA4AFSYDDBANAzm8U7FaN7ZKqmWIYx95az6QBilAooPYetADs44pVyxzSBdzgCrn2J4497YGahmkdyML6VOpwNtQK2DUo5NQbEirk1ZCkgD+EdqijAPercYB+lADokA7Zq0LZHXOMmoF46dqsQuc8flQJlZ4mhbK8c81u6HcEu0bH7w/WqkiLIu4U61YwSqw6g1UXZkSXNE7nSJRmRCfetlCPUVwaXMgbKPtz1xWtBe3eBg9PUV0aPU5dUdHekNCI8/fYLV+MBFCjoBgVyUl7cSgDOWTnjtViLWLqPAcZAosPU6mSZYoixI6cVzuoXSxWz7vvyg9ewpkmrifBcbQo6etYV9eNPKcnk9KmUlFFwpuUtSnImWyKEUBvQ1PGpXlsH3FLLGDyK5nK52JWEz8oxULKG5qVR2pZFxkr92s2i0yhLGCo/WrNhMs0b2M5G1uEJ7GmOvH1qo48qRW5A9RUbGq1RG9s9u7RyjAJIxT7MeZKwP3l4atWdRqFok/G8fK/wBfWsaIPbX+/BII+Yeop3GjQZduRVaSMYye9XJMPyOlROmR0poHsYM6M8wQc5OMV0kcYU26AYxgGs+C1D38Zx/F3rdliCOjAdDVMSNW2XMDKOwrc068VLNVzyBisCwkIZlPfpSJcGOV4w3IOQKXNYzcOZ2Z1QuyzYzV1H4XnrXO2txuVs8EDmr8V2CoGc4q4yMJ0+xpSyYCnvVV5dwJzULTlxjPfio0fkiquZqNkWUfB+apYmAbNVSckDNWIo+BzxVITLyv09qnT1zVZUx/F1qdVOOT29K0RiyypA78mndSarKWBOT+lPMhJAGeTVCJOlR4JOR60498UDpUsaZxXjPS8ldQiHQbZAPTsa4017BdW8VzbyRSruRgVIryrUbF9PvZbaT+A/KfUdjUM0T0KRptPNIRSGMpR1FGKUdaAPGZ/wDj4k/3z/Oo6kn/AOPiT/fP86jrYyCiiigAooooAKKKKACiiigAooooA99+F3xo0jRPCa6N4iaWKSxUi2ljjLiVOoXjow6c8V5J448Vz+NPFd3rMyeWshCQxZz5cY4UfXufcmudooAK91+Enxh0vw94cOheInlijtdzWs6IXypOdhA5znOPrXhVFAHVfELxlL448WT6qUMVuAIraInlIx0z7nkn61ytFFABRRXe+BfhXq/jRBeM4sdLBx9okUkyH0Re/wBelAEfwr8aS+D/ABZFvYf2ffMsF2pH8OeG/An8s1p/GnwdD4b8Upf2ESpp+pAyKqfdSQfeA9jkEfWu6b4E+Fdn2SPW7wX+0kfvIyeO+zripPjfCIPhtpcE7efPBcxxibbjOEIJ9s4oA+daKKKACiiigAooooAKKKKACvQPhL4ITxh4mMl6udMsQJJwePMJPyp+Pf2FcHBDLczxwQRtJLIwVEUZLE9AK+o/hd4GufBmgXEN9Isl5fMrzRqOIsAjZnueeaAPI/iz8QJ/EOsSaLpsph0Oxbylii+VZmXgsQOw6AV5pX0ampfCfxHqU3h2TTba1nVzDHI8HkbmzghXHIOfXrXlfxJ+Hdx4G1ONonefS7kn7PMw5Ujqje4/WgDhqKKKADvVmq3erAoAdThTRThSGOFOFNFLQBo2qhVBq8rcVn28gKAirSvxSuVYtKadkZz3qFXGKdu4p3FYnDVIrVTEmDg07zR61NyuUuHDD61jXMJgnK/wnkVoxzc9aS5jE8WB94cii4OJlqpZgB1NEsZjlKt2q3aIFy7Dk8CmXmDOB7c0AkS6fEN3mN26VLeTFzgVDHKI4cA1HvLHJqGzWK0uRMp3cVYifH3hTVALc1ZEY29aRQcMcqeatRSEYVhg+vas8RssmQasRSljtcYz3pWC/c04lYqWH3QcVZCLuBBAJFV7eVVhZB/Fj86JFYLuU8ilcLGlHCGspJw2Aq5x+NU0ugTwuaIZ5XsmgUcHr9KjCbCAarToSrrc17WTe6EjAJGa7qKNAoIUdK4C3faij0reTWbho1AIGBitYtIwnFtl+1Ki6uvTdgVY8lJFxxmsKO7lSRnU8scmrY1RPJcMu2THBFaKUbGMoTvoUNQujbyMucqDiobeVLg8HpWTfvM8m5znNOsd4PGa5Z9zvpOysdCiGPndhasQWc11KEgjJLcbRVNXKoqkEt1NbOnXstrJ5tsfmAwVPepitRym7aF+HwuIbOae+3gxg5CHp+NZBsoWgD2iSmMDLNIclvw7V2VlFFrNt5kty7lfvQdFB/rVmS0gSBV8yCHCFcFh+tbOmnscvtZo8ymj2E+naqs8QktwO+K3tatIre+KQyrKhGcr29qzRCTCAO3FYOFnY7YVE4plXQ5tt01tJ92T5foe1bA0hWu1OcYU5PvXPTRvbXaTLwM849a6+KcSIj/31BzWdjVvqjnxEYt0RH3WwPpTxGCh9O9TXGEv+f4qQgBsevakmabopRKRdrnoDxWufnQVSli2lWA6GtCEAp+oq2SEHHOearSPi935x61YI2ueaqXQKTo56ZqGNbm7buDErjv1ojlIkOPWs63lePK5+XHFAn2k+xyKdzNx3NoSEHGfpUqSEHtWYk4ZQatwyE4JxitEzGSsaMbhsVbVtgrNhfv2qwJieCatMyaL6TZPX6VZjlz1NZ0cgHcCpVlweorRMzauaBYk8EdPWpEz7dKopMSeoqwsnHT681ZFiyGzxTxzVcMCKnQnA6UEgcc+9cz4t0f7VZ/a4lzNCOQO611HUUxwGUqQCD1BqWikzxvtTTW14i0o6ZqDFR+4lOUPp7VjGoNBnagdaDSA80AeNT/8fEn++f51HUk//HxJ/vn+dR1sZBRRRQAUUUUAFFFFABRRRQAUUUUAFFFFABRRRQAUUUUASQeX58fnZ8rcN+OuM819U+L4dXl+G9vF4DZQpijEYgOHaDHSM+vr3618pV2fhH4neIfB0DWtnLHcWRORbXKllQ+q85FAHe/DX4U65D4hh1/xGZbQW7eZHCZf3srf7RB4X1z1r0ZNX8PfEAa94dQi5ht8RTScFWLZwyH/AGWHWvB/Evxf8UeI7J7Iyw2NrIMSJaKVLj0LE5x7V2v7PdpJ5euXhP7tjFCB6tyaAPGNW06XSNYvNOm/1ltM0TH1wcZqnXRePLiO78e65NEQUa8kAI9jj+lc7QAUUUUAFFFFABRRRQB6V8ENLiv/AB79plQMLG3eZAR0fhQf1rrNb+J03h34zzpcPK2jwRrZzRD+HgMXA9QT+Vct8DNQW08dvauQBeWrxr/vDDD+RrL+L2ny2PxJ1J5Adt1tnjPqpUD+YNAHqXir4R6b431BfEXh3VoIBdkPMUXfG57suOjeoPeoPjJqmlaZ4BtfDE179t1RTFsJILqEGC746EjjFeEWWr6lpqstjqF1bK3UQysoP5GqkkjyyNJI7O7HLMxySfrQA2iiigA71YFV+9WBQA4U4U0VNBHvbnoKQxope1aSRoBjaKDbRMPu49xQBVt/lj5qcS4qF4zD8p6djUZaoNUXFm561aSQEVkq5zVmOQigpot3BK7WHQ8GovMJGc1KB50LJ3xkfWqIbmkOJaSUg1ahlJqgOtTK21D9KRRYWUPN7A1A6mW5b2PWmQEs+BWlBbCSTP8ACOtMzaKMkJQAg5FIK0ruJPJIU4IrNBA4zUsuOxInWp93FQK1O3Uix4JznPep1K554quuMdc1ICMYoFY0flWTHQE8VOMsNvUVQjjeSMHIwOmTVmByrc8Y4qGuwyZQ8LApV+Lyrhf3gAaoolEvCjJ9Ks27CCQt5YPG0gihPuJ+Qr20kHbK1LE2BWrYQ2l2W5ZQONmaW50VwC9sd464701PUmxQQ7ulKQO9MCNG5DKVI6g9qfVXuFrFee1EgyOtWNMgWJhvGcGnrhjirCQkYYUX0E0aptopYw6gZHWovsxjORnjvT7STsTz3FXHdCePSglXWhDBcCKZWcsOzbT94VsLqunKOIif+A1hToPvCqu8g4pxqOIOkpGvrEljfqskTtHKgIxs4b2rFtxmRoz/ABDipWkyvSoLdm+2x8YGaUpczuaQhyxsQX9tvhZf4sZFWtNlMukQk8FCVNXLqFsnAGKoWA8mG5i7CXIH1FZzRpCV0Q3jfNvPY5qU4+Vh35qtdc7voamt23wgHk4rJHSiwQGUA1JBIAdp6jioYm/hPUGh1IkDVVyWtS8VBAz3pk8Cy2zDHzLyKWI74yM81ICwGfwpkFG3bzIQp+8BilPIHrULA29zx91jUhB59DyKkp7k0fCKO/etFX2/iKzYZFLENxU7t8gwauJlLcvpNsXHWrkUgK5zWIJc49uKtQTg5yapPUzlHQ1S4xwRmpFO4jnqKohsng9R1p8b4baTmtEzNo04224yc+uKsLLzjBOaoxOCOBVmPBGcmtEzJouxsHbCgj1zVlCegqpEAOQevtVpGA5qiGTr0wacwqIPnBFPLfLk0hGbrOmR6pZNC+Af4T6H1ry25gktbiSCVcSIcEV7AxG2uI8Z6auwahGuGU7ZMdx2NQ0aI48nimgjNNJ96QHJpFHj8/8Ax8Sf75/nUdST/wDHxJ/vn+dR1sZBRRRQAUUUUAFFFFABRRRQAUUUUAFFFFABRRSqrOwVVLMxwABkk0AOjikmfbFG8jYzhVJOKZX0t8P/AA1Y/DbwZPrut7I72SLzrlyMtEn8MQ9z39zXzvrN9Hqet319FAsEdxO8qxL0QEkgUAUaKKVVZ2CqpZmOAAMkmgCW1tZ727htbaNpJ5nCRooyWJ4Ar6RZbf4SfClkLo2oFSAR/wAtLlx29lH8qyfhd8PE8L2jeKPEWyC6WMvEkvAtUxy7f7RH5V5p8S/HL+M9e/0csul2mUtkP8Xq5Hqf5UAcW7tJI0jsWdiSxPUk02iigAooooAKKKKACiiigDR0HVpdC16x1SHO+1mWTA7gHkfiM17f8ZdFi8R+ENP8VaaPMFugZivOYH5B/wCAn+dfP9e1fBnxnBNbyeDdYKvDMG+yeYeGDfeiP16j8aAPFaK7b4jeAbnwbq7SQo8mk3DE202Pu/7DehH61xNABRWr4ZfTk8T6Y2rRiTTxcJ9oU9Cmec+1en/G/wAGWWmfYde0izit7WX9zOkC4QN1Rsdsj+VAHjferAqv3qwKAHCrVuQB+NVRUkTYfFJlI0VapVNU1epVk5pXHYnkQSxFT+FZfIYqe1ainIqheJslDjo1JlRIxUyGoB0qRKRaNGB8YNVJMCdx23U9HIpLyIoyS9nGD9aQbMVSM09ziM1XQ1I2W2r6mgp7Fi0G1dx6mr0FzgsueorNR8LgU6NvnqWCWhNczse9Ui5Dc1oyqvkkEDkZrOIzQMkWT3qQNnFVsYq1b/MpBoYJjwOeDUqRFyBT47fPQVbt4sP8w+lTcont7cxgKckYqY7VfaV4Jp4Yg5xSsgmwfSkI2bEJZJkjcx65HX2qWSPzSWWPaW+YA1nxX0f7n7TGcKdpZTyRWnDdPBO0pQPFKAAvoO2KbasZpNO5FGskTB13IfpWnbau8ZCzLkeoqzb3MU6YXDp3Vh8y1Bc6UWUyWx3d9hPIrmZunfc1Faz1GPDhX9xwRVK40FwC1pJvH91utYqTNay4bcjZ71rW+ryJg8SL6Z5qlJoHAoGOSCTbKjI3owq7G3yiteHULLUE8uTax/uv1FNk0ZG+a1kx/sN/jVKoQ49zOGQdwp4lJPWnS28sB2yoV+vSoth61dxWJydygUwpmiPr9KcWGaQxUhLL0quY9l5GigE7skVo25zzSQxA6hM5HRTg/hVpEuTVx8/TOO1ZjApJM3ZsGtJyowC2Djoao3QxE3vUz2LpGXM2SfrUkDbI1PvzUEmeDUkRVkCZ5xmsDsRYc7X8xeh61ZBDRZqohym09qVZPLOwng9KaE1cvRnuvX0qaOQPj681nxTFHwTxmpmlCvlehp3IcSS6jXGagEqgbSMkCnNMG+8e3FUpSeqnpTuNLoyUnOWzg56VLDJuRgTnFVSDjdnimrIBIAOhpolovITvYZ4zUpJRflPJqKPaVcHrU6gbR6mqsZtli3mcA7jxip4n3N1/GqecEjJxU8YRRkE1aM2jRSQqBg9auRS54JOKzYZFZevHpVmNkxyRirTM5I1o5xkLgfWrIlBHbHeslJd33F47nFWklIwMDA9qu5k0aCS56dhTi7AiqS3WD2xT2k3DPOTRcVizv9TmqN7HFcxPBIMo4KsDTZJwo61Ve6GSM+9Q5FxiefajYyadfSW0oPyn5T/eHY1UFelXmk2+u2AWT5Zk+5IOo/8ArVweo6XcaZOYJ1Py8hscH6UJgeJT/wDHxJ/vn+dR1JP/AMfEn++f51HWxkFFFFABRRRQAUUUUAFFFFABRRRQAUUUUAHWvZ/hD8Nrp9Ri8R63aNFbw/NZwSrhpH7OQf4R2z1NeO207Wt3DcIAWidXAYcEg55r6s8H/EHSfG1vm2fydQRQZrSQ/MPUr/eX+VAHlnxs8brq16nh2wdza2kha6kwQJJemPcLz+NeSRwyzOEijd2PQKpJNfXHiXXNL8P2wvNT0ma4tz9+eG0WUJ/vdx9a5B/jT4JtF8y0sblpB0EdoiH86APJNB+F/ivX3VotNe1tz1nu/wB2oH48n8BXsXh74f8Ahj4cWX9ta1eRT3UQz9quBhEPpGnc+/WuP1r4/ahOGTRtLits9JrlvMcfh0/nXl+teIdW8Q3f2nVr+a6k7eY3C/QdB+FAHYfEb4n3Xi+ZrCw8y20dGyEJw85/vP8A0FeeUUUAFFFFABRRRQAUUUUAFFFFABTo5HhlSWJ2SRGDKynBBHQim0UAe/eDfidpHi3S/wDhHvGKwC4kUR+bMMRXHpk/wv71heLvgbe2rvd+GJftdufmFpIwEij/AGT0YfrXj1dn4X+J/iTwsqwQ3Qu7Jf8Al2usuo/3T1X8KAOZvtI1LTJGjv7C5tmU4IliK/zr6L8OyW/xH+DZ015FkvEt/sz7jkpMg+Rj9cD9ah8LfFGXxgPs58I3k4BCyPCVkiT6l8YrvoLaw0yKWS3trayiPzysirGv1J6UAfGc0MlvcSQTIUkjYo6kcgg4IqQV33xjvfDd/wCKYp9CeKW4ZCb6aA/u3fPGOxOOpFcFQAtKOGzSCg9aRSJlepVeqwNOBqS0XklpLj95CcduRVZWNWV6fWgdimpqVRUONkhU9jUqmkxosQ8uBWi0IuLRo++Mr7Gs+IYOa04GwKEEjEUlW2ngjgirEPzSZ/uqTTtTh8u4Eyj5X6/Wm2p+WT/doHe6AcYFSxD5s1AD0qygwKhlosM26PFUcVZFRyJtYH1pIBm3mp4E64pg61atxyaYMnilKdRV6JkYZ71TKZp8eUNFrk3NJCDwamiQiZWUqMc89KqRsGAqwrFfcVm49ik7lr7E12jS2y5wfmTPI+lLFPcWf7t0JA6xuKW0nMMokjPPcetb2yHU7cLJgNj5X7g1DlrqUkZius+JLR2SVeSmcMPp61fsdZO8R3YKMOkqjj8RWBewXFlcCNlKsDlXXv7g1o2t3FOqpe4STtMB/OpkrmiWh01xbW1/CBMo+YfLItYF1o11YncCZIezr2+tTwi806QbSHhbnHVWFbtnexzjCHDd427/AEqGnuJStocdubzM78Ecda3tOv7uEYD+Yo7P/jVjUvD8F8pe1It7jrt/hNY8Edzp85huo2UjoOxqrpjWqOwttVt7gCOYBSf4Xp8uk283zQt5bH+HqKwYIRcLuPBHStS1EkC4DnHpmiz6ENrqPaxa3GJY+Om4dKqTWXeM8ela66iIsLKRtbjJ6VO1va3C7omEbe3INL2ltJD5XujDtkZCdwpYGzJO/wCFWpomikKyjaexHQ1ST5WZFPyk5NbKaIcG7j3QbtwXJ9apXn+rx+NaIQYqnqQ5UD0pTldFU1ZmNKmUz3qKyBa9ePP8FWMH7tQWg2aoSf4hisUzrexbZNjZ7d6GQOnHUVYePjmogpTNUIqgkNg9RUm5uMnpTpI93Ipi8mkO4rZK4z0NNAP1qbGBz3qPcQfSqRLI5GIAHvUZHAYU6Ql2wBREhHDdM1ZLLtu25c/nVhZfmx6VUiUBuvHepnKjp+lMyZK8gxk09LhVXnFZ7yE7RjFTRsp5IHFMTRoLLn7nSrMT5cbjVAXEajtTvtsY5C8/SqTIabN1bgJgA/WpPtIxyawUvi3OD+VSm8+XGef5VXMRyG2t0qryBzQLtvXArH+1/L8zc0q3JY4GTS5hchozXA3biazzcFpMe9Rv5hyWIOPSof4s56VnJmsUrG9Y3nl4BPFa81taava+RcoHUjIPpXHxyEvgHGK2dPvirAE4oU7binTvqj5Zn/4+JP8AfP8AOo6kn/4+JP8AfP8AOo67DjCiiigAooooAKKmhs7m5V2gtppVTljGhYL9cdKhoAKK0tR8P6xpEEM+oaZdWsM4DRySxFVYHkYNZtABRRRQAUUUUAFTWl3cWN1HdWkzwzxNuSSNsFT9ahooA9o0T47lNKkg17SzdXQjKrLCQFm4/jU/rivGpXEszyBQgZi20dBntTVVnYKoLMTgADkmlkikhkaOVGjkU4ZWGCD7igBtFa2keGNc14M2l6Xc3SJ96RE+Rfqx4H50mt+Gda8NzRxaxps9m0o3R+YvDD2I4NAGVRRRQAUUUUAFFFFABRRRQAUUUUAFFaWgppEmt2qa7Jcx6azYne2xvUeoyD3r2jwz8K/hx4ya7XQ9b1mb7Lt8xmCqoznGMpz0oA8For3HX/g94F8P3n2fUfHL2MmzeIp41Z8evGP5V4xqUFrbancwWV19rtY5CsU+wp5ig8Ng9M0Adr4N+KmoeDtAm0q3062uVaUyxvISCpI5yB16VheJPHHiDxVITqV+5h7W8fyRj/gI6/jXO16B4V+E+qeMfCFzrmlXtu00MrR/Y2BDNgA8N0yc8UAef96s1DJG8MrRSKUkRirKRyCOoqagBRSN1FKKRu1IaFFPFMFdJ4I8KTeM/FNto0U4gVwZJpSM7I16kDuegH1pFmEpqwh4r0XxZP4Z8CeKRoGl+GLHUEtPL+13GpbpXmZgCQvIC8HsKk+L3gaw8K3VhqmkRmCw1HINtnIicAH5fYg9Pakxpnl9wMSqfUUIeafNGXi3jqtRIaRSLqGrcb4rPQ9KsoaQ7FyeMXFsydz0+tZVsSPMU9duDWisnQVTuI/Kuw4+7Jx+NArWIh1WridKpqP0ari4wKTLRIBSuu9cUo9adjtUjKoOBzVy3+9+FVpY+dw71Lb5ODTEaCVMI8imJEwAO0jPrUyHHWgkQRleRUizc4NSLgimvCH5pNjRMrdxV22v5LdwV5HcVlDfH7ip4nBPWocblp2OziNvqVqFkGR2PdTWJqGnPby4I+U8hgODTLa+8iRCDhe/HauhtLqC/tyv3l6EHqtZTi47FwkYum30tqfLJEkJ6o39K2Ps0N2vmWrnI5KZwy1l6jZSWbhigMbH5ZB/I02CRocMjkMDkGiN7Dkk9UbkOoyQER3iMy9BIByK1Mw3UADhJoT0YdR/hWPBqEF6nk3eEkPSQDg0jRXGly+YrFVJ+8OVNKST2Errc0f7KkiBa2kLxn+E9RTBK6/K3UcGrllerIAeI3Pv8rfT0q5Jb291xKNkn94d6lNrcHqzImcOip171EGliH7pyv0qS5tZrKUtIu6M9GHQ1EZVI4p6PctK2w86zOkflzBZFJ4yOaZ58UkqmMsARyD2NUZEJl3HnHC1LEuHGKSdtEU4p6mxGuV61Qv1zKMdhVhS7JhSc06S3bd8y1TbaIjozHaMD5iDVZ4tr7wOc5Fbb22VNVvshJI9ORWeqOhNCAiaESL3HI9DURGc0IzW0jEDdGfvL/WpiEb54zlTVp3FsV9pzimNHhuKveWOtROuO1VYm5F8pj5HNQ+QSeRVlFLcjtUmMDP6UIGyo0QVeByKhkXgsOhq1MR/DVJy20rTuJIch2vye9SLJ8xJIqsFYZzTwCAfei4OIkzlXz601ZxjaKSdMjHOe1V/LCHuPxqkyGib7QQ2CDxS/aSz4GSAelU3YZ7mkHBzn9aYrGwLllGEU+9SJIzfMVfn2rLiucHvx71bW5JPWmTY14icDCfhirUYOR61Qt51P3m+b1zV9JFUDHemZu5JIAVx69KpmNt1aCDf9fSpBbEkcUmrgnYpQQ5P1q6sbAjH3jz9KsJa9wPpVyOzOP8AaNHIHtD5Pn/4+JP98/zqOpJ/+PiT/fP86jrrOQKKKKACiiigD379moOT4hBbMWIfkxxn5uak8a+EfD+s+JNR102sVna6FdldXSL5RcRiMOhA/vsx2ceuat/s1wKND124x8zXMaZ9guf615x8R/E+oW3jDxno8EqGy1C8TzgV5zF0we3vQB7F4juj4m/Z4uNSv4oRJLZ/aVVR8sZD/KF+gwK5LS/AXhPxV8FINTgigtNYtbSR3uI5OS6E5DjPOcfqK7jWIUf9nZ0jXCjRI2AUeiKa4AfC3Q0+CA8RK91FqjWH2t5FmOx88hSvTGMCgDxfTNJ1HWbk22mWNxeThSxjgjLkAd+O1VGVkYqwIYHBB7GvXv2frhrTxNqMk8iR2E0CW0hYfekdwI1B9T81Zvxd+GTeCdRXUdPLy6PduQhY5aF+uwnuPQ0AcBb6PqV1ptxqNvYXEtlb8TXCRkpH9T0FUa+iPg3p1tr/AMMr7wzrEhFvqMssluiHa5RdgZs+z4rxzxx4NvfBHiWbSrs+ZGRvt5gOJYz0P17EetAHNUV774Q+BujReG4ta8ZXssRljEhgWQRrEp6Bm6luRxx6V5lbeCXv/ik/hGF3iUXrw+YwyyxqSS312igCj4DtpLvx9oMEX32voj+TAn9BXqvx08P6efiD4bn2CL+02WK6K8bgHUbvrhsZ9hXWx+BvBnhf4j+FbKxsrmDUDHLNFMJdyyFF53g9zknIx0rl/wBpGOWTU/DaxKzOyyqgXqWyuAPegCX4/wAVxomgaDpGkwtaaKN++OAbULLt2hsfieamudPW5/Zdhk1f5p4YfPtnkOWXMvyYJ9VOMelZXw+1DxV8RtTPhTxLdmTRtNxJexSRASyFGwsbN1+8Oe+AaxfjR4/fWtXfwzpuIdG02TyyqcCWReM/7q9APxoA8nooooAKKKKACiiigAooooAKKKKACvpT9m62CeF9Yue8t2qf98r/APZV8119Q/s6xlfAF25UgNfvg+uFWgDy34+XHnfFC4jx/qbaFPr8u7+tcJpvhzW9Zhkm03Sb27ijBLvDCzAY68gV3nxRsjrXxyn04Ns+0T28G4nGAVUZr1r4l+JZfh14X0jQfCkSQ6hcuIbZEjDFUXGSF7kkgfiaAPlt7S5jg857eVYi5TeyELuHUZ9favqf4BW6wfDCOUJ8011K598YH9K3Nc0qNvhTqEev2ts1ybB57vyowqmfZkuMd896qfBONo/hVpO5XXcZWG4YyC7dPagDyfxR8LbfTPCHiDxJrM91Dqq3HmRbioidnfOwDq3B68c9OlcH4X8DeIvGLuNF08yxRnbJO7BI1PpuPf2Feh/HoatqMunaxa373fhucbIUj+5DMMhs+5weT6EV6zb2Mvgv4VW9poxtoLmO3QG4uWCRxu+N8rk9cZJx3wBQB81WfhV7L4jWfhjX0ZSbyOC4ED5yrf3T75Fdd8WPhRbeC7W21PR7iaWznn8k28vzOjEEjae4ODU2nXUPiz9oPTrrSvMvba3ePzLnb/rhEmGmPoCf6V6z8XtcsvDvhi31GaNJtQinzp0cgyon2kCQjvtBJ+uKBnzhqnw98WaJoq6tqOizw2RALPkExg9N6jlfxp/gDxZ/whfi621hoDPCqNFNGp+Yo3XHuMA19G+DriTVfgpDcalI9289hO0zSncX+/nNfMWl6J9r8PaprU85gtbIJHH8uTNO5+WMfQAkn0FIaZ7EuieH/i78QItb0aK9gs7fZJqss6BVkYY2RoPUgcn0rA+Mvje18Ua5b6TpjB7HTGYNMOkkp4O32GMVf8D+MdH0T4J61Z/bUtNWLTKi4w8rOMKV9eOPbFeRQLtUeuOaTKW5ZRQRtPTpVBkMUrIex4+laCYxUF9H8qyjtwaQ0RoeasK3FU0arCGpZaLK+tOlxNEVH3hyPrUQPFWYF2jJpDM8fLPj+9xirAJBxTb2PawkX15pXO4LIOjUAixEwIxUvbFUUco/savIQwqWUDLxVrT1xeRBQMk45qILkU6MFGDLwynIoTsKUbo6ZtNe4jYiQbk6ADist0KttYbXHY1o6ddT3LsiusY7k1Ld21stu880mWJwDnkmrequc8ZNOzMhdwbFSGXYQMZA60zf5cQLfebp7Cokn3Ng9KzZ0xVy4rI/bFKYB1RuabHtIzirKx/LmkOyIFlL/KVwR3q9aTSW8iyxvtYfrUZgB7c0mHjOMZWhq4JnX2V7BqEDRuoyR88Z/mKoahYNZfvY08y3P8XdfrWNDOYmDoxVgeCO1dPpurRXieTIAJcfMh6OPb/CsmnHVFrU517wDogrc03UJFgCSKJISOUbn8qp6tofkk3VoC9v1ZO6f/Wqnb3SREJuqG7o0SXQ6X7LujMunPle8LdvpTYNSmRvLnUnH8LcMv0qtDK5QSRPtkXoR3qG51aO5+SaHEi/xZqXfZglfY6C11eNz5UnIPZh1qtrMNukCy2vyMzhSvbnvWB567d33lHp1FadsslzE8YcMQhkCE84FEYO+gSkkrsgcHbn9akt8kc+vFRpKskqJiUPnG3bwRWrb2kYRpHlAjXA+Udz0quV3FzqxPYBRKjMQoB710slnFdx9FIClty1yEcyFm3Hbg4FatvfTWyEo/DDB9K1pVFFWkYVabbvF6kkdqpibI+bOBUVzZeZtWJCAg+Y+tT2EjSuep5z9KvPGzMqI2FY4z604xUkEpuLOamsm/hUj8KpG3ZHyh2t6djXY3ukT2m1t2/K54qhJarL1XDe3epdFplxrpoxFIPDjafT1pnkNv3EfLWjcWhUbSAfemW4DFom5KjI9xT5WWp6XRTaMKMjiq8mSvFaE8WM46VSdCORUSNI6lB89RnNRfxdOatlTnpR5HepuaWISvygYpCnBqyI+hxQyDn2qeYViiRsk3HmoJxu5Aq9KuEwfrVSUYINXGREolFgR2qJgDxirTYPaoTHknqPetEQNQDPTitCLy1AyoyaqJAo5arEKRg4C5NUJmjbhc5O2tOHdJgKuVqhBGvVgB7DtWtaLyoA+Y8AUIzlsaFpbE45zWiltxn1p1rGFUIO3Jq+sW4jitlE5pS1K8NvjGR/9arSQ8DHapFTr+VWVUKMfnTsRc+K5/8Aj4k/3z/Oo6kn/wCPiT/fP86jrQQUUUUAFFFFAH03+zzd2cXgO/DTxJJHeM0u5gNo2rgn24NfPvi67ivvGGsXUEqyxTXkrpIpyGBY4IrJSaWMMI5HUMMMFYjI96ZQB9aWjrqH7PALyKgbRGUuzcDCEdfwqSwH/CW/AdLbRwks02lfZ0jDAYkVcFT6HIr5WTWtUj0t9MTUbpbB/vWwlPlnnP3enXmlsdd1bTLaa2sdSu7aCb/WRwzMqt9QDQB2l9LN4a0u10XSFE8uk3cd/rF1AQy/aNwVIwe6p0yOCxNe/fFKO21b4X3aXBhha4jjkjNxIIxG2Qdxz6DPA5r5U8OeJdS8LaqNR02RBKVKOkqB0kU8kMp6jIB/CrXizxtrvjS8juNZu/MEQxFEi7Y0z1wB396APRfAWu3C/E3wy1hbS/2EIX0q0Yr/AKwAbncjsS53H2xXVfHS60d/Evg+0u2X7Ql2JJjx8sBZQc+xI/Q14z4S+IWv+C45otKlh8uU79k8QcI+Mblz0OOPesPWNZ1DX9Um1LU7l7i7mOXkb9AB2A9KAPqn4w+ILLw74f0u+ubN74LerJBbiQLE8iqShk7lQecDqQK8s+GojtfGtp4x8W3pt7rVbhlsYm4aZnyDKwP3YxnAPcnjpXDW3xF8SQaNHpMt1DeWcRBhS9gSYwkdCpYHFYGparfaxfPe6hdSXFw2AXc9AOgHoB6CgD6d+IupweGPHui+LL5A9lZWjwoA43PLI+3AHU4Qs34VS+J93o8+p+HPFc99az6TpsUlzEkcwL3Mx2mJFA5xkZJ7AGvmia5uLkgzzySlRgGRy2PzqLJxjPTpQB7R8Fj4sudX1/xDpEVhdmbK3MN1OYy8jEuCCAcc56+9eVeI4b+38SalHqcAgvhcuZ4x0VicnHtzVvwx4z17wfcyTaJfNbmXAkQqGV8dMg/WsvUdRu9W1K41C+maa6uHMksjdWJoAq0UUUAFFFFABRRRQAUUUUAFFFFABXtfwa+JmheD/DWp2Ot3Ekbef59uiRM5kyuCBjgHgdcV4pRQB0njbxW3i3xld69FAbTzWXykVssoUAAk+vGa27r4veIr2wgjuIrGTUYImhi1RoM3CIeu1ugb/aAzXAUUAe0af8d1XwKdC1jRDqNyIPs/mPNhJlxgb++fXB5rB0/42+J7DQ9R05BAXumPkTAbfsikY2xqOAAAMDtXmtFAHZ+GviRqegaNd6LPaWmq6XcsXa1vlLKrnncMHPXmu1vfizp3jHwDN4c8Txz2V0dhW7s4RIjbWBHyZG3pivF+9WBQB2Vt41HhtbeDwhHLaqkqzXN3cgGa7ZTwrAcLGP7o696h8Z+Pta8dXVvLqhhSK2BEMECkIpPU88kmuVFKKQz1z4b/ABgs/Cvh2Tw/rtjPc2aFjBJAATtbkowJHGScH3rhfE/iK01bydP0bTv7M0O1dngtd+5mdvvSOe7YwB6AYrnH7GlWgaPXvDvxR8PWnw1bw1rOivc3MMDxRMI0KSE5wSeqkZ6+1eWxZCjNVxUqHmpZaLaEVKVEkbIejDFV1PSrCHikMygGRip6g4qZSafepiVZB/FwahU0DReh+ZgKunhQB2rMhfaa0YyX5qSgeMSxMnc9Kq2ePmgcdDWkkXO4/hVW7i8mVblB0PzD2oAqzQmNsdj0NS20nOxvwrQMEdxD7EZBrPeMxttIw69D60hmgvY/nUi9d1VoZty4PWrcfTFQzRFq3uWhDBDyaIonuJi07nyk+ZiTwaijRy4Cjkmrs20Q+SvQfePqaqLtuZThroZdxOXkYnv0x2FOt1DHA796hkhdJMkZBrf0rSiSs0uDGBuI/pTtzbD5lBaksNo0UCSFeW+6tXFiAADoVNaenWz3d15zL8icAVufZUk+8qnPqK0VNGEqrucuIFPQ05bPccHGK3Lq0jgkjKoBk1aXTEkQOI+o9aXsx+1sctNpTBcowrPmV7eQHJVl5DDjFdvNpflW7SZyR2rC1W2ilwnAO3tUTjbc0p1OZk+ka8rhI7hx5h4DHo1O1XQFlDXdgvzdXhH8x/hXJT201sc4LLmug0TX2hCxXLHb0D9x9a5JQtrE7IshtLp0ZUPGPWr9xaxXSbz8r/3hWjf6VDqA+02hVLgclR0f/wCvWdBluG4x1HpSi7jb6oypVe1fawI54I71ueHrlILl7x1d41b5wRyQR0PpzT/KSUFWUEH1ql5E+nSMYixikG0genoate7qTJ+0VjcR7WTUX8mGSOEqC4Vsk+4rdeWyuNP229vHE0bg/vT8z4rmrVrmEIPLPzAYOOq+lXMC6cMrMkmMbXrSMmtzmnBPY3IrSx1lH8mNYJgM89DVKfSJLFkMgZY8nGTw30qKAyWxDMrIexFXpbh9QRBcSE7BhTngVeklruQnKL30F0y4EW6IJsZ+57ir+GkOe61mx20ofPHy8hvWryySRncRlT1x1ohe1gna90blrqisFjuYxwNu72qrf6eFcyW6AxN3Xkf/AFqhiaOdflIz+tXIZHtTtLblI+YVtutTC1ndGNLbEIQw+maw5IvK1GBhxubaa6bXr6KC0zBtMueAT/OuHsJZ7q7YyyFtjk5HQY71z1moux1ULyi2b01vwQBVCW3x0FadrfJOii5Ajc9G7GrEtoDzik0pK6NIztuc79nBPIpfs3Fa8lqBVZk2CsZI3U7ma0eDUTRcZx1q7IQe3SqpOGI7VmaJlKRMkjr6VWkgbB461pFQzZGKay5GAM+tCYMxHj2H6e1R5A61pXMJ2nC1nPGEOCCa1jIzaBmBXgYNSwEBcg4P86rM4ApY5lVsitLktGxbk5yfwBrbspEiCkcyN0FcvFcl3AU5Y/pWtaT+UM53SHjmmmZyV0dhayBSQSM9zWrA4IyOgFcfDfhTtzlj/nNblteADbnoOa1jNHNOmzbUYUY5qTg5zVSC4DgY646VZU7m47Voncy2Pi2f/j4k/wB8/wA6jqSf/j4k/wB8/wA6jqxBRRRQAUUUUAFFFFABRRRQAUUUUAFFFFABRRRQAUUUUAFFFFABRRRQAUUUUAFFFFABRRRQAUUUUAFFFFABRRRQAUUUUAHerFV+9WBQAopwptKKQxTyKRadTBwaBolWpFPNQg08E1JaLSGp1bAqpGatRjc2O1IY94vOhKt35FZoBVyrDkda2R0xTJrJbhdy/LIO/rQBmox3cVqWrgLzyazNrRybHXDDtVuI0mWlc1hJmpAgkQqwyDxVKJ6uRtUhaxFaZt5jbSdDyh/pUt1bCVcj7w6GnzQidOOHHKmi2n8xSjjEi8EUmNGZJhWDL8rfxLV+wkSRwr0l5aeZ8ycMKz42ZG64YHpSLR06QhCXTk449qiZSDg1BY3pcBWPzCtNSrjkUnqFmmUxD5pC46nFbMc7IfIPCDjNVokSOYMegqZQHJPvWlPQyre8dfZGNbdBGQRjqKvJgnrXLWF4YCqsOAeTXQwXUMmNrj6Gt7HJe2hHfc3KKOcCtmAYiQe1YTP5uoH0zitxpUhj3uwCikUhbxlWyk3dxgfWuOu4z5hNbN3em4PXCjoKypXDMRWFWR0UYu9zNcqRhuay7q3MZLxcj0reNqko6Un9lORwflrnT1OxGfpeu3NqFjADqDwGPStoBXjE0Z4c5dSeVqquiRBg/O+rkVvtclhyeppqKvdEykizF0wATV+2hLH5hkenrVeEqpAyK7XTdLjit1llALMPlHpWsIXOepU5Tm8OxW3jYKADwBSiLyyFde+Aa1p9ClWYyw9BzRZNazCSC+RlbOFk7Ch02nqSqia0K0jTrEqMu5cllU9V9waiWJs8d+oIxVu9kZCoXDhBgFfSqy3btxxx2NEmr6hGLtoXhMYUVQm5ccip0Mci5Q49aqxy8Dn5T2PNWVCMdw+U+oq42M5aDjbMrCSM7W7e9MkvmiiYTIQ4HBHQ1ZSTaPmAx6jpVPULdpovMt2DED/V561bi7aEqS6nJXdy8rvJM2SW4Hr6VraLpDizZj96Q7Scdurf0FU7ixle5jaWIxkchT/Ouz0t0WySJscDA47f55riUHz2Z0zqLl90wLiwZFOBweoqC3vZrEhZMywZwRnlfpXWz2quvAzXOaxbra2c0zcBVJ+tVKLjqiKc7uzLsiJJHuU5BGQaz5EAzSaTeCfToY2b50XBFWzBk5xRdSVzdJxdmZcluGHTBqq1qc5wa3mt8AcVFJEoGMdaylE1jMxTbjj5aBbgDpitJoQO1RSDYcA1Fi+a5lXUQxzisS6QDOK3rsk5FYF31ximi0ZUmQxyeKhy7HC9u9WHjPVqQME7CtkRIWKVoBheSauQXeB36dfWqoCtwOvrTnwi4HU8Cq1I0N6wuOTJnOfug1pi8Ea5Dnpkn1NcvFN5QUKeemad/aLb+TwelBLjqd1ZaoAvUbj+lbNvqUbLgNXl7amV+43DelWYNdaNsBulCm0TKipHhE//AB8Sf75/nUdST/8AHxJ/vn+dR12nAFFFFABRRRQAUUUUAFFFFABRRRQAUUUUAFFFFABRRRQAUUUUAFFFFABRRRQAUUUUAFFFFABRRRQAUUUUAFFFFABRRRQAd6nqDvU9ADqUU2nUhi01uGp1I/SgEKKcKYKeKRaJUNXIWAHFUgamgJLcUikaCDnNXo1wvNV4goGepqyvNFhNhLZxXUeGHzdmHUVmSW0lrJtcZU9G7GtuOnyRpKhRxlTQ0EZWZjIwGKtRvUNxbNbHPWM9D6UxG561mzdWaNNHyKWa380B4ztlXofWq8bcdatRvSJsNhuBJlHG2QdQagu7bcd6D5h196mnhE7ArxIOjCprdm5jmXEg79jUlmVHIVOOhrTtr4rgPz71K9lFKSSo/CiDT4UlBOSo7ZpXKvoaEDh8Nzg1fjRSMrVRcMwWM7QOAKuKkiY3L+IFV6Gbd9ydYzx0qbD4Ax06EGo0OTip1bHBqlUaM3Ti2OiMqtlSQfWrm6aUDfJn61WU81YQ8UucORCLEwGM5pv2bJyRVhWFSDBqG7mkbogVNvQVKj4NShFx0prxkngVBaZMhU9RmneXGw9Krj5Wp4kx0o5rD5RTbryQ/Patew1u7so1W5/fQIMD1Uf1rJHzdKl3HG08g9aFUknoKVJSVmd1Yajb6hFvikyo5I71j6nNE92zRqAM4+tVLa0+x2azLuWWbhT6Co2gkY5DAk+tdEql1Y5Y07Sv0GkyBtycjuDUrQw3Ee5XCyD0/rSQ77eTMsW+M8EVSfiZvIRtuc47isWux0RNCKCdU3MAyjutXfnt0AYEbxnn0pmkSszkTqyooyZAOAPenXqB7hpUnLxk9Sc5FUtFczbvKww3TK2Rgr+tVp760YgyF4nzgFcgmrlnp73e6Qt5aKMkn+Vc/q92ltA99KNyoSkCY++3rQqkkrshwi3ZEm/y7ryVdpN48yVnbJA7L+Na0N1g9a4iw1A4Jc5djuY+pragvd3Q965nNuVzV09LHZWt96muY8fashht9Og5llbc4Hp2p76nFZWz3EzgIi5PNc14aZ/EHiWTVLpSYYnBAPT2H5VUp3VhU4KL5n0Ne2tZraKMsCrbR+FbFpqIBEc/Xs9dLe6fbXcfm2+0+qiuautNaFzhTjsDScHDYqNZSfvGkqmeREQ/ePX29arzGMNJGkgkCNjcO9VLW+nsY5o0AIkXbkjlfpTEaOO2VFOecknqTQpJ6Giu35BITt61UkORn0qw8i7cA1TlfjFNotMzbpyGPzH6VlznkkDFaN0Dye/as5wWGKnlNk9DNnYsearMCOc1feHGe5qq8PFaJA2iHzdgqMTEszHoOlJKhGKj24AGKpEOxKZ2A65NJ5pZsE9BUPTAb0pVGEyO9MnYc7sDnP0pVfgE54pMBhzSbM9e/akM8yn/AOPiT/fP86jqSf8A4+JP98/zqOu08sKKKKACiiigAooooAKKKKACiiigAooooAKKKKACiiigAooooAKKKKACiiigAooooAKKKKACiiigAooooAKKKKACiiigA71PUHep6AFp1NFOpDFpeopKWgBuMGng0YzTeQaRSZIvJqzEQo4qqDUqnFIpGjFJV+J+KyIn5q/C9IbRpK1TLVSNs96sKaZJI6q6FWAIPUVj3Vu1q/GTGeh9PatgGiWFZomRuQRUtFwlYx45asI/GaolTDK0T/eU1KkmOnJ9BWbOjc1InC9atInmEFhxVG1jlPzMjZPtWvChCjIOaCG7CeSQMg0qEA4bg1Lz6UbQ3BGaTQJkkXXIrRhnZRgruFZqoV+6cexqwrumMqRSTaFKKZrRNbv1G0mnSxRKq7GznrzVCO6jPDZBqXcrEbWH4VTldEqDTNC1tVlOA2DV0aeVH3xWXAxBxuq3vY/8tDSTVtgad9yw1uiDlxmo84bA6VHk4+9SqfcVEmmVFPqWFb3qTeDVXzB0z+VSorP0jOPU1JYrLk5FCQnPNSrHg/N+lT7FZfl4pWHcYiY6Cp0jOclDiljBHBFWVbA5NFguyxJdmS3jiwTt7mlicGolIPXmn7O4obfUlRSVi6mCMGporWKRwCoye4qnE56VfhVzjCmtoO5lM0dQWKLRpre2x5sihR7LWCtuLe3S3LEYGXx3JrplS3htFLLl2IBJ7fSuc1BZGvWBYYP93oBTr7XIpO2hXkuhGjweaRCg3yt6D0+teZeJ9am1G+2Rgx2sAxEnp/8AXrv7lVuEMcX+qB6/3z6/SuV1LQcIxUbl6n1rk9rd26HVClZX6nLQagyEA5FbdjqeG65rDvNPkhY/KadY29w8ckgHyqMA+pqnytXBRd7E/iPWpdQuYdPtgWCt8wX+Nz0Fd/oFodG0yK0cDzB80jerGuB0q0TTrz7TNIpuFGVQ8lc9/rXT2WqtgK8hdf8AaNZye1huOlmd1a37xkMjYraimt79dsqgP2NcRbXYflWrUguiDwcVrCp0Zyzpmnf6QclkGRWBdWkySLFGCXkYKo9TXTWeqHYElOVNNkNs2qRzAjy7ZDLI3YHtWqpRnJWJVWUEcQ07RuyOMMpwR6YpklxWdc6ibi9nmPSWQuPYE03ziT7VL3O9J2LTv5nXAqlIuCQODTxMPXmoy4YcnkGgpXImQHkVXkC44H41OZOuKhZhg0AUpRwPT6VWZDljmrUhyOvGarOdxPOKdwISct06UjcenpS8jn86ZIw474piEBIPH5U8PhgfSmDpkUqgbeetAHmk/wDx8Sf75/nUdST/APHxJ/vn+dR12HlhRRRQAUUUUAFFFFABRRRQAUUUUAFFFFABRRRQAUUUUAFFFFABRRRQAUUUUAFFFFABRRRQAUUUUAFFFFABRRRQAUUUUAHepxUHerAoAWlpKWkMWlopaAFoxkUU4UAR9DzUgNBXP1poyDSZaZYVqtRPVJamRqlmiNaGXpVxJM1jxSY4q/FIMdaVxNF9WqVTkVURulTq2TQKw6WyhuV/eLyO461Zgs4YVARAMd8UkXTJqwrcUrA2yRVxUwqENzTwc0wsS5FLtGMgUwc9qehqGUkSBQe1SquOlRgA+op4DDpzSKJRGhPKinfZo+wIqPcQeQamRyexqdB6jkgweHap44T3kamoxz0qwmD/AA0WQNselqpGS7VOltCOxP1pqK3ap0QmnYVwESr9zAqRHkzjFSJGBVhAPSlyhzIakZkHzLirMdsq8UDFSofenZCuwMPFRGEgcVZHvS54xipaQ4yZXVSuM1ZjwSKacGnJ7dfSoNLlgRqRwcN61PFNPEOFLD2qtGwzk9anWYL3rSLsZSVxZNRu1iOICMdCx6Vx2o+IJZZ2ik3IufmJ6v7ewrpry6Kwt82CBXmutyl52f8Ai9awrNy0udOGpRvdo6y01BJAvI44FXz5dxGema8sh1p7VgGLcGtu38XwW0XmSPkDoB1NYckkdEku5v6pptrHC01wwSMdT/nvVHTLQ30cklvGFgi4QEdTXG6j4judcug0jFIFPyop/wA813Hh7XbVLWOBCFCjAFOUXFaijrscjq9lLaXDfM5d+WY96p29/JbONxLLXqU1jZ6ojFgpZh19K5HWfB7wAvACy+lawmrWZhOGugafq4bawb9a6Wz1JZAATj05ry5lmsptuGGK17HWimA+eKHDqjK/Rnpjaglvb+YeT91QP4iegqp4l1FtJ8LGHcftN6wV2HbPUflWZohlvJRe3AIgi/1KHue5rlPEXiGfWL5oslbeKQ7Vz1PTP5V1UlyQbe7MVDmqJLZDobo7dpJ4qwtyc4z+tYqSdwalSRs1kegbHnAnO6l8zI61nCTHU08S4AoAt7zu5+7TQ3Ukiq5m3CgOpX72DQSIz5OMVXfNPAJOc96ZJ0470A3YaeeKiPLU524xioxk9elUTckUUoHOfWk6rTlHAFAjzGf/AI+JP98/zqOpJ/8Aj4k/3z/Oo67DzQooooAKKKKACiiigAooooAKKKKACiiigAooooAKKKKACiiigAooooAKKKKACiiigAooooAKKKKACiiigAooooAKKKKADvViq/erFAC06m06kMWlpBThQAopaSloAdSFcj3pRTqAI1PODUqmmsufrSKcHB61LRomWkPFWI5cVTVuKkU+9SzRGrFLkdatxOPxrHjk4q7BLnv0pBY2EfipkbNUEkyOtTpJk4FFybFzNTJkCqyHJFWhxSGSoc44qZQM1EhAFOZ8c0mCLQANOBAqospPQ5qwgY9KVyuUsBh6CnhhngVGqnI4qQoeuPypBoSRtluKuR1SUY6A1KjPnhTimJl9SanUmqaGT0FWE3e1ArFkHipFaoACRwakUH2oAsB+1Sqe+aqqDmpVHqaQy2rD1p/BFV1A7GpOcdaQDivvQpA65pvIHWopJMd+1SykWhKuKikuAPumqbzYXrVWSVuxNS2XGI7ULwCJgWOa42//AHjE8mt+5y4O7rWJc4yaz6nVDRaHL3kJ5yKxZ4WLE5NdVeRHmsp4MkjFaxdiZq5hK8kJBUnHpWhZ6oyOCrYIPSny2tZk9sykkZ46VdlLcy1jsejaF4p8srHK3B75rv7PUYL2IZIbIr59057iS9it05djwfSu4i1SbRbhIJmKtgH5jXNUp8r0NYSU1qdrqnhuC+LSRoA3fFczZ+FZF1EGbIijbOP71dFY+Jo2twsfzykYAPQe9YXirxDcWljJDY5e6k4kkH/LMe3vVUVJvXYzqqyt1KvifxP9nLaTpz7QnyyyKen+yK5SN/esqJ2LZOSSeSauo5x1rpldkU7JaGnG/H1qyh96zYpKtCTjis2jdNF1TUmQV681TSX3qRX55zSKJ+MU/Yu3JqEOCakU/L0oBoFbGQBTHGTUygCkZlBpolorGFu/1NBQKD9KtqykfTpQyhumKdyGigen1NORjxirDwLyDxUZhI5zTEeYz/8AHxJ/vn+dR1JP/wAfEn++f51HXWeaFFFFABRRRQAUUUUAFFFFABRRRQAUUUUAFFFFABRRRQAUUUUAFFFFABRRRQAUUUUAFFFFABRRRQAUUUUALilwKSnUAG0UuwUU6gYnlj3p4pKUUgHUtJS0AOpaSloAWnUlKKAFpwpop1ACigqGHvRTqAIwSpwalVqQqGGKj5Q4NS0aRkWg1WYJNo+tUlYEYqZDUM1TNOOQ+tXYX9ayI5CvFX4DnipGacb8iriPWfGTVhW+YDrmi4rFppDkAHJz2p213IA5psCZfc3YVeVlWi1wvbYfBbBQNxyaurtA6VTEpzT45sinoiXd6sucdqmU8dKppKM1Msoz149KQWZZX1NSjpwKgWTp6npU8b+/40AyRSfTFSrzTUPPSpQQTzQIeqmpFz601MZFTCP3osFxVznmpQD6Ugi96lWNuMUrBcQZ9KdzipVTuBin7OOlKw7lU78dagfceuTWj5Q9KPIUtmlylJmQ8LsCOaiNs65BzXQi3BpGtc9RxScSlUOf+xBkIOc1i39jsfviu1+yckY96q3tgGjIK1DiaRqWZ53cW/BGKzZIMtjHSu0uNJck4HSq/wDYrSDOykrm3MjjWgGOlVpbDzB0rv4/Dm7AZe9Xo/C8RAAQVSjJkucFueXacn9kakty1qZ1HG0HkUusJca3rMl2qGNDwikdBXqo8Kwk4MYNP/4RGEDKrVckr3sQ50+551pdlcWykNI2T15rS+y8EN36117+GHj+5mmf2HIPvLU2l2K5odGee3vh3kzwj5erAdqz/wCzmHRhXrkGkhRgr+YrE1zwmzK1xYrhxyY+x+laxTtqYTaveJ599klXpjFLiReCpq825GKspVh1B7Um6q5UyVUaKXmMrZIqdZcipcK3UCm+RH2yKlwNI1u45HyKtK4xiqQt27PUgjl7MKhwZqq8S20gAqtJKCfpThC5PL0htAw++aagxOvERZ8cA4qYT5OQag+yH+/SG2kXkEGjlF7ZFgz0ocEVTZJl5K0izMpAYGizKU4s88n/AOPiT/fP86jqSf8A4+JP98/zqOus8wKKKKACiiigAooooAKKKKACiiigAooooAKKKKACiiigAooooAKKKKACiiigAooooAKKKKACiiigAooooAWnU2nUAKKdTadQMWlFJSikA4U6m0tADqUUgpaAHClFIKcKAFFOFJThQAopaKWkAUFQwwaWnYoGQYKNg/ganiakZQwwaYuUbBqWjSMi4vrVy3cDArPSTIwasI201DNkbET4Pr7VcjIDbj97+VZkEgABz9atrJnk1IWNBJcGnib5sZqmCSAc0O+FJ74oYJGh9oG3IqQT7VHvWXblpGUfiavxRNK2V4Xpk1N2OyRZjkJOTnJ6CtCCGRhnG33NQQKkRAAy/qa0YmYnpTREmSJEq9cn61ZQrnAFRqrN1qZUHpVEEikc1KCD2qNVx0qVQfagRIoHoKnXpUK/jUyY70ATI3tUy/jUS4zxmplB7UxXJVPNTKoIqFVqeMU7CuPEQ9KlWMegP0pEI9KkGKfKHMKqJngVIYFYdKFGamUHNFguVjbAEEGmvahuv5VoooI5pTEM0uUfMYj6ehyMdaRNPQfLjp7VtGPPWgRc0+UOdmYtgARwKsLZgDpWiIuOlO2Z4xV2RDkyktqNucVILZcVc2YpCtMm5UNsuOQOaiayQ9v0rQxx1pCAaLAmzJazVecU1rRSOlapUZqF0pNFJs4nxH4Li1VGntdsV2Ohxw/sa8uurWezuXtriMxyocFWr6G2g9RXNeKvC0Gu2hZAI7yMfu5PX2PtU2sVc8Ypc1JcW0trcSQToUljOGQ9qhxQMeGqQPUGacDgUguWA9O3VXDU7dzSKJ9wpd2Kg3+9ODe9AFgGkMaP95RUQanq3NKwHl0//HxJ/vn+dR1JP/x8Sf75/nUdbmAUUUUAFFFFABRRRQAUUUUAFFFFABRRRQAUUUUAFFFFABRRRQAUUUUAFFFFABRRRQAUUUUAFFFFABRRRQAtOptOoAWnCm04UDFpRSUopAOFLSUtADhVqC2MnLcLVZTgg1oRzDAoGiZLSID7ufrUn2OEj7uPpTFnUEDNWUcGgLMrtpyn7jEfWm/2a+OHH5VoKRipBRYRktp869AG+hqBkZDhlIPvXQgU2SFJRtdQRSGYApavzaY65aI7h6HrVIqyttYEEdjQAmKRl3DFOpRQBCjEHB6irSnK1DJHu5HDCmRuQcHrUtGsZF+GUjgk1eE+AOaylbnjrUwl45NQ0apmtHc8deamDGVgPxrJgJLZzxW3aYGGPU1DL6Gla2qogLDkjmrW7BCIOewFQiUBc1YtgF+dj8zfpQZ+bLtvCsY3Nyxq6h49BWZJdrGOtSwO0uGkOAei0cyWiFytq7NVHyOOalXnqaqxkY4qwlWZlhBj3qZR7VEg9DU6DNOwmyRRmpUFMVamAp2JuSL1qdRUKVMOKaQrkygVKvA61FHmpRz+FVYVyROKnU1CnWplXigRKp5qdAOKjRTkVYUDA4osFx6KMU/Yp6UKvHpRtI607BcNmeOKUKBQOMmg5z60BccpFPwDzUdL3xQA/vg0w59KU0mc80ARZIBpN2Kc+O4qEsC30oKsOLc0hNMY5pjNgUgHscDNQs3vSO+VzUW/nmpKSOO8deHhfWralboPtMI/eAD76/4ivMSBivfJSrKVPIbggjrXjOvaadM1i4t9uELb4/8AdPSkU1pcyNtJipCtIRTEMozSmm45pALupQxptFAEoepFaq4qRetAzzef/j4k/wB8/wA6jqSf/j4k/wB8/wA6jrUxCiiigAooooAKKKKACiiigAooooAKKKKACiiigAooooAKKKKACiiigAooooAKKKKACiiigAooooAKKKKAFp1NpRQA6nCm0ooAdS0lLSGOpaSlFADhTt7LyKZThQNOxMkwbrVmK42nBrOYFTkdKesmRzU2NE0zcjlBHFWkfIrCinKHGavw3IbvQmS49jUU5qSqiSZ71Or1VybWJwKbLbRzrh1B9+9OUipRSsFzDutPeAF0+ZP1FVBXUbQ3BHB7VTOjRM5IdlU9qQ7GLTXhEnPQ+tbp0JSPklIPuKiOh3QPylGH1oAwfniPzA49RUyuCBg1qPpF4g5h3D2NVH0ucHKwuv4Umi1JjoXAXPpWpaz5281hLvico6lW9CKt28xUrjJIPaspI6Iu6OjEvzqpPWpftoAY56VmK0zTR7YnI6k7av2GmSXDNJcBljJ4XuaizL91asigunur4IAWVBuOBW5bNIOXGDVq3s4oY9sMaoPYUv2R2YEOPxo5GiXVUtCxDJ6mrsZJqvBbhMc5PrVxFraKZzSkuhYjqwnSoEAqZauxm2WFqVRUK+1TICadhEyipVGajUVMopiJFAqZcHpUSg9qlT1oESqAKlQnOKYOTkVIvTI607BcsR8DNWQOM1Wi5B71YUnZTsBKh4p+QRzUY+Uegpe1DARuB3oV8n6U0nPBox3pAPJyKN3yg5pmc/hTWJApDJN3HWgnAx71AGPNSFuetAxzNk1Ew6n1oJOTimlvegBp61EzjnNJJJgn0qIlmHHQ+1TcaILiUBcg9PWqouSeoPPSrhtty5bnNRlFQ8KKhpmikrWJIlJwzHt0rlPHmlCbT0vo1/eQcPjuprp45fmAIAqa4t47u2khddySKVYexp+gjwwpTCmBWpqenvpuoTWknWNuD6jsaolfagCqQabirJSmFPai4FcijFTbPak289KAGBaeq807b7UqrzQB5nP/AMfEn++f51HUk4P2iTg/fP8AOmYPoa1MhKKXB9DRg+hoASilwfQ0YPoaAEopcH0NGD6GgBKKXB9DRg+hoASilwfQ0YPoaAEopcH0NGD6GgBKKXB9DRg+hoASilwfQ0YPoaAEopcH0NGD6GgBKKXB9DRg+hoASilwfQ0YPoaAEopcH0NGD6GgBKKXB9DRg+hoASilwfQ0YPoaAEopcH0NGD6GgApRRg+hpQD6GgBaWkwfQ07B9DQMKdSYPoaUA+hpALS0YPoaXB9DQAopRSYPoaUA+hoAcKQpzlfypcH0NKAfQ0BcTPHNSRSEGmMhYcA5pq7h2NJotM1Ybj1NXo5c1hxsc1ehlNSVa5sLJUyvms6NyatxnPanclouo2TmrCVUjGBzVlCcdKZJYWphUCGp1zQBKBUqqMVEvUVOlFguV7nTba8TZPGCezDqKfaafb2oCRxKAO5GTVsLmnhTScSlJj1QdgBUyqPSmLmpQDRYVxwXA4FKODzSrmpNpNKwXHpU6DjpVdcg81Op96pITZYSphVdTgVKPWmIsqamRhVRXFSofmxmgC6GFSoe56VVVqk3elBJdjYfhT4369KpLJzzxUiycgjFUBoK3AqRW4AHeqgkBAPT2pwkGRz0oFuzSRsHqMVKpycZqhFIccnrU6t6UXHYtiTjaaUSGqrMfvHtTlcEZBpXAmY96fu4qEv8tRGXHGaVwJWl2k+lMMuSaqzS5WoVn4+nvSbKSL3m49OakMnHXtWcshPU1YR9wFK47FoNyaY5AAxzTC2O/wCtPjBJzjpRcBoj3tz60uNvGPpUn3V4wD3pDz26VRJXYnnmqkyHHH14q64OeMcU3ZvzwM5qWik7GVlkYg9avQSjaFzT3tM845oitzGckfQelKzTKck0ct400U3VuL+IfvYV+ZQPvL/9avPCAa9xaBX5Y5Irznxd4dOnXJvbdP8ARpT86j+Bv8DSaCLORKimFan2mm44pFEG2jbU22k2mgCLbTgvNP2n0oxyKA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jpeg;base64,/9j/4AAQSkZJRgABAQEAYABgAAD/2wBDAAgGBgcGBQgHBwcJCQgKDBQNDAsLDBkSEw8UHRofHh0aHBwgJC4nICIsIxwcKDcpLDAxNDQ0Hyc5PTgyPC4zNDL/2wBDAQkJCQwLDBgNDRgyIRwhMjIyMjIyMjIyMjIyMjIyMjIyMjIyMjIyMjIyMjIyMjIyMjIyMjIyMjIyMjIyMjIyMjL/wAARCAHAAy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weeeb7RJ+9k++f4j61H583/PV/wDvo0T/APHxJ/vn+dR0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SefN/z1f/vo0efN/wA9X/76NR0UATefN/z1f/vo0vnzf89X/wC+jUVLQBMJ5v8Anq//AH0aUTy/89X/AO+jUQp1AEvnzf8APV/++jThPN/z1f8A76NQ04UDJRPN/wA9X/76NO8+X/nq/wD30aiFOpAS+dL/AM9X/wC+jSieX/nq/wD30aipwoAlE8v/AD1f/vo04Ty/89X/AO+jUIpwoAmE0v8Az1f/AL6NL50v/PV/++jUVOoAl8+X/nq//fRp3nS/89X/AO+jUQp1AyQTS/8APR/++jTvOl/56P8A99GohTqAJRNL/wA9H/76NOE0v/PR/wDvo1CKeKQEoml/56P/AN9GnCaX/no//fRqIU4UASiaX/no/wD31SiaX/no/wCdRilFAEwml/56P+dO86X/AJ6P+dRCnCgCUTS/89G/OnCWX/no/wCdRinCgCUTS/8APRvzp4lk/wCejfnUQpwoGTiWT/no3504Syf89H/OohTxSAk82TH+sb86XzZP+ejfnTKKAH+dJ/z0b86POl/56N+dMpaAHiaX/no3504TS/8APRvzqOnAUATCWT/no3508Syf32/OoRUgFAEyyyf32/OpBLJ/fb86hWpBQBKJZP77fnTxLJ/fb86hp4pASCWTH32/OgyyZ++3500EelIaYC+bJ/fb86b50n99vzppPpSHrQA/zpP77fnR5smPvt+dR/SjPFA0P818ffb86PNk/vt+dRiloAk82T++350ebJ/fb86ZRSAf5sn99vzpDLJ/fb86bRQAplk/vt+dNMsn99vzpDSUwF82T++350ebJ/fb86ZRQBIJpP77fnS+bJ/fb86jApwoAeJZM/fb86d5sn99vzqPHNLSAk8yT++350ebJ/fb86bRQA7zZP77fnQJZP77fnTaBQB5VP8A8fEn++f51HUk/wDx8Sf75/nUdaGYUUUUAFFFFABRRRQAUUUUAFFFFABRRRQAUUUUAFFFFABRRRQAUUUUAFFFFABRRRQAUUUUAFFFFABRRRQAtOyPWmUUASBh607cvrUNFAE+9fWniqverVAxwpwpopwpALThSUooAcKUUgpwoAWnU0U4UAOFOpopwoAcKWkFLQMdThTRThSAcKcKaKeKAFFPFNFOFACinCgU4UAKKeKaBTxQMUU8U2nCgB4p4pgp4pAPopKKAFpRRSigBRTgKF608UAKBTwKBjNPAoAFFSKKQCngUDACnAUoFOApAIOtJT8UbaYERFNPWpCKaRQIZSGn4pKAGinAUmOadQMKO9LijFIBKDTqaaAGUhp+KTFADKXFO20uKAG4pcU7FKBQAmDS49qXFLigBMcUYp1FADSOKTvTqO9AHlE//HxJ/vn+dR1JP/x8Sf75/nUdaGYUUUUAFFFFABRRRQAUUUUAFFFFABRRRQAUUUUAFFFFABRRRQAUUUUAFFFFABRRRQAUUUUAFFFFABRRRQAUUUUAFFFFAB3q1VXvVoUAOFOFNFOFIY6nCm0tADhThTRThQAopwpopwoAcKdTRThQA4UoptOoAdThTafSGOFOFNFOFADhTxTRTxQA4U4Ugp4oABThQBThQMBTxSAU4UAOFOFIBTgKQC0uKKWgBcUopBTwKAHAU4CkHWngUDHAc1Ioq1p2mXOouVgT5R1Y9BXS2XgwSYE13lj2QUgOUAqQCu8TwLa45eQn609/AtsE3K0n50WY1Z9TggPangdK66TwUR/qpnBHZhVF/CWqqT5cSyKO4OM0huLRghaQqa2l8NasR/x6Nx701vDurK202T/hRcVjEK00rzXSQ+ENXnPMKoD/AHmq9/wgF5sy1zGD6Bad0FjiytJtrf1HwvqOnKXZBJGOrJ2rGK+1AWIdvFKFxUu2jbQIjxRipNooxQBHikxmpMUmKAI8UYqTbRigCPFGKfijHNADMUtLiigApcUYooAKKKKAENHeigdaAPJ5/wDj4k/3z/Oo6kn/AOPiT/fP86jrQzCiiigAooooAKKKKACiiigAooooAKKKKACiiigAooooAKKKKACiiigAooooAKKKKACiiigAooooAKKKKACiiigAooooAO9WhVXvVqgBwpwptKKQxwp1NFLQA8UopopwoAdThTRTqAHU4UwU6gBwp1NFOoGOpwptOFIB4pwpopwoAeKlRSzBVBJPYVHGrSOqKMsxwK6iwtYbOPgBpP4m96AsZtrpF1O43oY07s1aA8Or/wA/DflWms3pUglX1oKsY7eHZMfup1PswqnPpd3bDLxEr6rzXUCQetSo4JwelILHE4pwFdk+n2c7fPCuT3HFVpvDUL8wyMnseaBWOZAp4Fa0nh27TlCr1SlsriD/AFkTAeuOKAKwFOAoFOAoATHFPFIBTwKAFAp4FIKcKBnQ6LemGyaIcbWzn1rXt9TYOPnxXJWjlSyjuKlFwUbkmuOrdTPRw8Iygek2epNKoDSn65rWSdGABkP515pZ6oyEAtWvDrBGPm/WrjXa3InhFfQ7yJlJ+/8AnVxAG6MK4q21kE/erXt9SDYw361vGsmc08PKJ0SxY681II07gVlx3hxndU4u+OtXeJk4yRdKJimMFI4qsLkE800zk5wRRdAosWeJZBggc1x3iLwuk6tc2aBZhyUA4b/69dd5opeG7CofkWtrM8YMZVirAqwOCD2pMV6H4h8LLfg3VqAtwByo6N/9euCkgkgkaKVCrqcEEUE7EGKbipsU0igCPFJin4pDQIbiinYoxQAzFIRT8UEcUDI8cdaKdijFAhtGKdijFADaKdijFAxpFAHNOxRjmgDyOf8A4+JP98/zqOpJ/wDj4k/3z/Oo61MgooooAKKKKACiiigAooooAKKKKACiiigAooooAKKKKACiiigAooooAKKKKACiiigAooooAKKKKACiiigAooooAKKKKADvVqqverQoAdSiminCkMcKUUgp1ACinCminCgBwp1NFOFACinU0U6kA4UopBS0DHCnimCnigBwp4popwoAtWcginD9wDitP7dhQAaxGBI469qkEhIFZzvc6KKTRtR3xznNWEuyx61gK54qzHLiouzdxR0cNxuHWrKzAYOawYbnAqcXeelPmM3T1NwXI3qM1opLXKRXP74ZOcVrxXYanGRM6djeRgetPKI4IZQR71mxXIwOatLMPWrTMeVlS98PwXALQ4R/aueutOuLJsSodvZh0Ndgs3oauiGO6g2yKGBFANWPOQOaeBXU3vhYNl7Ztp/unpWDcWNxaOVmjIx37UCK4FOAoxTgKAHLkEEdRUzRiRPMU/UelQipEYqcj8R61nOHMbUarpvyGZKnrUsdyc4zTiiv8y/iKrSLsIPIzXNy2ep6kZqSujSivyhxmtS11cpjJ5+tcsGJap1c496LWHZPc7y21jOMnNacWphhyRXnEV44bANaMGovGMZpqbRlOjF7HfLej1FSC7Vuhri4NSJ6mnT6wECorfOxwBVqqYvD9jso7zcgY9zV+CbcBXM21xmCNSeccmtu1fCjB61rB3OapGxsoNw6Vja34bt9UQuPknA+VwP51qQyZqx9a1sc92meP3+nz6dcGG4Qqw6HsfpVIivXdV0m31S3aOZOf4WHVTXmeqaVcaXdNDMh2/wt2IqSjNK00ipMeopCKAI8UU7FH4UAMxSEU8im0AJikp+KTFADKKfikxQA0Ud6fjikxmkAmKMc07FAHNAHj8//AB8Sf75/nUdST/8AHxJ/vn+dR1sZBRRRQAUUUUAFFFFABRRRQAUUUUAFFFFABRRRQAUUUUAFFFFABRRRQAUUUUAFFFFABRRRQAUUUUAFFFFABRRRQAUUUUAHerQqr3q0KAFFOFNFOFIY6lpBSigBwpwpopwoAcKcKaKdQA6lpKWkAop1NFOFAxwp4pgq1Z2/2iXBOEXljQA2KKSU4RGY+wq9b6VcSt86+WPU1qW/lxIFVQAOgFWllBoHZmTLo7xoWWQNjtispsxSHPTP5V124FawtVsstvQYz6VEjaloypGd2KlBxWb++hPt61YjlJGWHB7jpUWN+YvK56VYVsCqSSL6ip1fdj0qbDuTxMd+41fglNUFI+gqdWOKQ9zXjuOeDVhbwLwTWKJtg61G1wS2M0XYKCZ1FvceY2c8V0NlICuK4myudoArp9Om3JnNaQkY1YaG8hpZLaK4XbIisD6iq0U3PWrUcoJrXRnNZmFf+FI3Be2ba3oelc3dafcWblZoyPftXpaMDRNaQ3UZWRFbPrSsFzyzFLius1PwpjdLZnHqhrmpreW2cpMhUj1pDI14qQbXOH/OmU4dalxT3NIVJQd0Qy2zJyoJHYiofn6Yq+CQMZ60pCsOV/KsHTa2O6GKg/i0KQ4qWOTnFSvbKw+Q8+hqpKskIPyk/Ss2dMWpLRlmW8W2jyTyegqKyd5rkTyevA9Ky1hmnn3SBhz3rZgAQACnYTZ01ncl3VR90da6WxuVdgBworjbF8Dr+Nb1rMqEKp5NaRdjkqRTOwhccepq6jHAzWJazfKM1qwuCOvSuiLOGSsXMAis/VtJh1K0aGUdvlYdVNaCEEU/bkVTRmnY8e1PSrjTLoxTqcZ+V+zCqBXivYdR0231CBobiMMp/T6V51rPh250ti6qZbcnhgOR9aho0RgFaTFTFe1MIpARd+aSnkU00wG0tFJigAxR70uKKQCUd6WigBKUdaXFKBQB43P/AMfEn++f51HUk/8Ax8Sf75/nUdbGQUUUUAFFFFABRRRQAUUUUAFFFFABRRRQAUUUUAFFFFABRRRQAUUUUAFFFFABRRRQAUUUUAFFFFABRRRQAUUUUAFFFFAB3q0Kq96tCgBwpaaKcKQxwpwpopwoAUU4U0U6gBwp1NFLQA6nU0UtIBwpwpopaBjhWhZyiOPGepyaz6XzCjrz8ppPYqFr6m6tx2zUqXHvWKkxPerCTEGoudPKjdimDdaklVZUIrIjuMHirkdxxyaOYhw6oz54NrFcVV8kxsSnQ9RWlMwdvxqBsCkXa61KTGNuGyjetHnSQHJO5fUVdEKyKARnNQTacVBMbEe1F09yVFrZkkV2kg+9VxJBjrXMzQXNvJuH6VPb6iyECUGk49i1PudAz8GmRsc5NVIr2OSrKSBhgCpsapo1LQ75VUdTXW2wEMKgelcxpqiJd7ctWot4cdaFoTO8jejm5q7HMOOa52O6zjmrsU5ZhzVKRjKB0Ucw9atRyisKKfHWrkdx71opGXIbakMKrXemW19GVljBz3xUEd4B1NWobpWbrRdMFFnLX3hGePLWrbh/dNYE9pPbNtmjZSPUV6vEQw/lRNZW9wu2SJWz6iiwjyQCnY9q7298HW1xk25MbdsdK5q+8N6hZZPl+YnqtIDHHSg89eacwKkqwII7EU00h3aARq4I79qiZMdOtSjOc+lP4YZ6EdvWsKkXe6O3D1lblYtu7r14FdDpvDCRjmudTrWlBd7FGGwoqE7G1SN9jsLa4LY7CtaGTpk1x9rqCg9elasGqqwwDW0Zo450pHUxzVdikzzXPWszSnPQetascmB1raMrnNKFi82OtVZY1dNrgFT1Bp6y5GKMjIqnqJKxyGq+EIpy0tmfKkPOzsa427sriymMVxEUYfka9gKAjPWs3VNKt9RtjFOoP91u6moaKueTNSGtLVdLm0u7MMoyp5R+zCs4ikAwjmkxTsUhFACYopaafWgApRQKWgApR1pKUdcUAeNT/wDHxJ/vn+dR1JP/AMfEn++f51HWxkFFFFABRRRQAUUUUAFFFKqs7hVUszHAAGSTQAlFdvpfwj8b6tbC4g0OWKNhlTcMsZP4Mc1y+s6LqPh/U5dO1W1ktruLG6N/Q9CPUe9AFCiiigAooooAKKKKACiiigAooooAKKKKACiiigAooooAKKKKACiiigAooooAKKKKADvVoVV71ZFADxSiminCkMcKcKbSigBwp1NFLQA4U6mCnUAOFOFMFOFADhS00U6kMcKUjcuKntbUznJOE9fWtmKytY0x5YP1oGr7mAlWlPy1a1KKBUDRqEYenes1Lhc7TwfesmdMXdXLqt71KJDmqasDUgY0i0Ww+aYzEtgVHvwKfF64pAW4O1W22BMsQv1rLaV0+VPvHvT44S7AuS7H1pisSSiKX5VOfoKgGhG5PBAPsM1pR2S7dzkhfSpMuBiDKD1FK4Noow+FNh3G6ZfY4rRi0WOPrdr9ahK3HViT9TQDkAHOR1pkp22NOK0iTg3Y/CrkdlA2Nt6M+4rC5HI5qeKd+gGKnQtOXc3l06X/AJZzxP8ARsU9Y7q3/wBZC2PUcisdLlxjPGKv2t9NuwkpXjpnrR7oXl1NBLzJGTxU4vgD1qp9shlO24iUt/eHBqOWzMg32sof/Ybg0nfpqVFxb97Q0Bf5bhq1tNZ5n3ZOK5nTreae52OjLtPINdlAqW0QAHalBN6sKrjFWRrRzLGmM04Xa7utYc11zgGmrce9a85h7PqdKlyCfvVOsiOMMAa5eO8IfrVtL7aetPnQeyZdv/D2n6gp3RhW7MvBrktS8IXVsDJbHzYx2710g1UBsA1ZTUOPmOaXMmJ05Lc8ukjeJyjqVYdQRTc4PFejahpljqyHcqrJ2YdRXH3/AIdvLSQ+WhljHcdaCbNGSzcEgVXa+CZXB3elWmjdOGRl+oqAxq0gPFYzglqjtoVnN8siWzN1cPhQQtdbp1iqYeV9zelYtpKIVAUDPtWiL1wQFBqVY0qcz0R08UuMBTgCr0U2XUZzXN2t5uHzcH0rWgkJUkdfStYy7HJKNtzdSQHBqdPmGf1rMt3ckZ5FaCOcdK2TOeSsTdBwaY3K04E45FBHGfWqIuY2t6VHqdm0bjEgGUOOhrzKeB4J3ikXa6HBBr2EjIP0rjvFuj5j+3xL86/6zHcetQ0WmcTikp5+tNNIBlFONNoAKKKKAClHWkpR1oA8an/4+JP98/zqOpJ/+PiT/fP86jrYyCiiigAooooAKKKKACvpL4GfDi2s9Ji8V6pbrJe3PzWaOMiGP+/j+8fXsPrXz3oumy6xrljpsKlpLqdIgB7nFfddpbR2VnBawqFihjWNAB0AGBQBxfxK+JNp8PtPgJt/teoXRPk2+/aAB1Zj6dq4i3uvDXx40O7jmsV0/wAT2cJMTBsnHYg/xJngg8jNec/HLVzqnxNvYgxMdjGlso7AgZP6k1U+DWoSaf8AFLR9jELcM0Dgdwyn+oFAHD3FvLaXUttOhSaFzG6nswOCPzqKvYNd+Fus+M/HXiu80L7IlvbX7RlJZdpZ8AkAY9T1NeXazouo+H9Tl07VLSS1uoj8yOO3Yg9x7igChRRXYeC/htrnjq2vJ9Ja1VLUhX86TaSxGQAMH86AOPorS13QNU8NapJp2r2j21ynO1ujDsQehHuKzaACiinKjucIrMfYZoAbRQQQcEYIr0zw38IbzxV8OW8RabcE6gs0ipaMBtlRcfdPZs568GgDzOnRjdKgAzlgMVZtdL1C+vmsbWyuJ7pSQ0McZZxjrkDnivTvh98KdN8U2FveTeJEtNRhucXGntEPMQK3QgkHJ+negD3XV/h14b8UeHra01DTIYpVgVUnt0CSRHA6EdvY8V8k+K9DHhrxVqWjCYzLZztGshGCw7HH0r7mACqAOgGK8H8aeEPhlqXiXVrzUvGT2mpySs80ayKwjYcEbdvPTpnNAHzzRU97HbxX08dpM09ssjCKVk2l1zwSO2R2qCgAoorvvhZ8Pbb4g6nqFtc6hLaLawrIDGgYsScd+1AHA0V3nxC+FmreATHcTSx3mmzPsjuYxjDdcMvY4/CuDoAK6b4e6XputePdJ03VlZrK5m2OqsV3HadoyPfFczV7Rb+70rW7G/sQWuredJIlAzuYHgY75oA9k+J/wSs9B0WfXvDks3kW43XFpK27C92U9eO4PauT+B9ol58ULFZYI5o0hldlkUMB8p559yK7TxF8crq+0O80PUPDMum3V4hgZ53bbGrDBbaVBOOTiuo+GHwu0vw1rw8Qad4lj1WJ7YxosSLj5sZJIY+nSgA+Knwo0C/0HUNe0+3FhqNrC0xECgJNgZIZemfcV4h8NdI0rxB4803TNZRns7jeCivt3NtJUZHvX1z4ijspvDmow6jdfZbKS3dJp9wHloRgnJr55vtF8CeFHs9c8J+KpdQ1m0nRray2ibz3B+7hQCARnmgCz8UPg1beGNIk17QJpms4SPtFrMdxjU8blb0z1Brx0V7T4t+N91qfhvUNCuvC81jeXSNC5nkOEUjrgqCTXio4GKQx9LRGryyCONGdz0VFLH8hSkFWKsCrA4IIwRQAtLXpHwf8DaN411HUv7YkkaOzRClvG+wvuJ5JHOBjH41yPi/S49E8YatpsFvNb29vcMsMc2S2zsc9wexoAxqWkpaAFp1NFOoAcKWminUAa1pIBCMVZ87jrWRDNsG2rHnjFZtnTFXQt45YYrNaPNXHfeaQIGqSymHli6cj3qxDcmRtu0hhT2iHQDJ9KIkKjGOT1oBFhOcZrQgg3Rs56AVRg+aTaRgepq3Pep5PkQnI/ib1pA2Nhj8xsr371pQJFEAWIJFZMTFTx3q5G2QKQ2aBlDHjpVi3j3fSqMXWrkEjRtxTIa0LotS3GKY2nOTkKKkjuJCatxtK3erSMndGFcQTwD7gIzT7dfMbjGe4rZmgaVcH+VZ8lm8bFk6ipcTSMmP8sd1ppgXsSpqEXtxC22SIsPWrIvIJo8EbW96hxNFJjftLr8kyCZR36MPxpylyC9nKXx1Q8MPwquSGPBp9vFumVuQw6MDzUNWNkzb0zUrgNmSPOOMmugW8juIzsbkdQeorFidHQLNgN0EgH86qXBlspgQcDsR3pqfRmbpqT0NeWfDHJqq16d3y1VNyt1HlOJR1X1qur7W5qXc1ik0a8Vyc5JqaW9wnDVkicdBVS6vCvFK5ajc1Y9S/eFielJJrhU/erCQtsJz1qnISZOTQkynY7Kz14E/M2K3rXVkkUZIIryxpmRuCRirNvrkka7FJ46mrTaMpU4yPVJJdPk4kjjOfauc8R2GnixE9ptSRWHA7iuNbVL2Y5EhCiqkd/O+pxJPMxQnGCaHK6sKNJQldM27dyrLk1u27ROAPaqEVp5g4q7Z6fMsqqDwazSZrNpo1LaJCMdweD61rW5OQOxpLXRSyKzSnI7CtSOwjCjJORW0Ys4p1IksABUDir6IAtVVSOMADqKso8Z+85UCuhHLJjyeeDS5+XmmZVjxIMVICgHJp2JuMxkjNQTwJLGyOuVYYINWmdcZH1pucjpSaHc8l1nTm03UZISPkJyh9qzjxXpHijR/t9kZIhmaIZX3HcV5yRyRjBFZstMjNNp5FNoGJRRRigA70DrRS96APGp/+PiT/AHz/ADqOpJ/+PiT/AHz/ADqOtjIKKKKACiiigAooooA9D+CFot38VdL3qGEKyy89iEOD+ZFfXlfGnwn1iDQ/iXo93csEhaQwsxOAu9SoJ/EivsugD4Y8V3bX3i/WLp/vS3srf+Pmut+COmtffE6xmI/dWUclxIx6KApA/UiqPxO8Faj4T8XXxkt5G0+5maa2uApKsrHOM+ozjFdh4Ytm+HXwi1jxFfIYNV1tfsljG4w4Qg/Nj8S34D1oA7n4Jai+sar401EnKXGpb1Psd2P0xWp8Wh4Z0WztvFWs6Wmo31qDb2dtIf3cjtyN47gYJ/OqP7PWn/Zfh5LdkYa7vHbp2UBR/I0nx48Oax4j0HSINH0+a8kjuyXWIZKgrgE+1AGNpHh7R/jD8ObjUX0ay0vWoJHiimso9illAKggdQc4Oao/s3Q3EN94iRwQiCJGHYOC3/169F8E6NF8M/hkBqkkcckEb3V427gOedoPfsK5z9n20z4a1jVtuPt+oNjnso/xY0AbvxWh8M2Gk2/ifX9OW/m04tHaW7HCyu/RW9QMZ/OuN8MaXofxm8Fag91odjpeq2kpihuLGIIBkZXPqOxBrp/jloWqeIPBVtaaTYzXk63qOY4hkgbWGfpyKu/DXw2vw6+HjHV3jhnO+7vWzxHx93PsAPxzQB89fD74dXPi/wAZzaRdFobWwYm+kXqAGxtHuSMfma9x8b69onwd8NWkGg6NZ/a7ltkSMvUD7zufvN279TVL4DXEOpx+K9XVAsl3qZf3CkFgP/HjXm/7Qd3PN8RxbyOxht7OMRKeg3ZJx9T/ACoA0L6fSPiz4K1rWjpUOl+ItFiE8ktuMR3EfJwffg17P8KbEWHww0GMAAyWwmbju5Lf1rxKKP8A4V98ErtbxfL1nxOwWOFuHS3A6kduCf8AvoV9B+DMf8IToeMY+ww4x/uCgDkPDKaXoXxQ1TSLYQXOsaiJb+/uB8vkJuHlxKO553H86434p2lhB8bfCMloiJe3E0LXWzjd+9AUn3wD+VeX+INd1jw98V9W1a2uHi1GDUJSrsM5G4jBB6jbxj0q34T1rUPFvxj0TUtXn8+6mvYyxIwAF5AA7AYoA+wq+IvHmT8QfEAxgnUZuP8AgZr7dr4s1+EXPxXv4JmwJNYZGPsZcUAevT/ADTLrwHavYTTR6/8AZ1lMkj/u5HIyUI7DsDXz1PbTW13JazRsk8bmN0I5DA4I/OvvkAKoAGABgV8x+BvC7eOvjHqmsSIP7Msb97mQgfK7byUUfUjJ9hQB5hq3h7WdCEJ1XTLqyEy7ozPEVDD2zXr/AOzVCx1zXZ8HYttGmfcsT/SvVfi9ptvqPwx1rz41ZreHz4mI5VlOcj9R+Ned/s0hfs/iA/xb4fyw1AHefGPTptZ8Cf2VaRebeXl7BFAv+0W6+wAByawvhtpHgrTNYvPCllaQ6nqlnAJL7UZYldWkzgouegHt/Ouk+LHi4eD/AAVPdRY+33DfZ7Qkfdcg5b8Bk15F+zjJu8Y6sXbLvZ5yTyfnGaALvx3+Hel6PYweJdHtktQ8whuoIhhCTkhwOxyMHHqK4b4M6fHqHxS0hZF3LAXnxjuqkj9cV7Z+0HIy/DYKAxD3sQJA4HDHmuC/Z48OtJr1z4incRwwqbW3B482RhlgPXCj9aAPSfjra283wvvppYkaSKWJo3I5U7wOD9Ca85/ZsDHxHrbc7RaIDz3L/wD1q9N+N8byfCnVNik7WiY47AOK5P8AZ28Oz6fpeoazc4jN+FW3jP3mjUnL49CTgfQ0AehfE/8A5Jj4iwM/6G9fPHwQsIb34oaeZV3C3ilnXj+ILgH9a+hPipu/4Vf4h2nB+yH8sjNeH/s9tEPiFOHIEjWD+Xnv8y5/SgD0/wCPdrbS/DaW4kjQzQ3MRifHIJODz9Ca+ffBXha48ZeKbXRoGMaSEvPKBny4x94/XsPc19EfHhGf4XXRHRLiFj9N2P61h/ADwo+m6Td6/drsuL8BYI2+8IQfvY9GPT6UAehWej+F/h/oDSxW9rYWdsmZbhwNze7N1JNfOfxkghj+I9zc26bIb22huV+Xbu3L1x68V7T8VZtGik0WTxHqkdvpNtO1y9koLS3ki42KFH8Iyc59q+fvFGuX3xD8cvdW1q5mu3W3s7VeSqDhR9e5/GgDsPgrPDoNxqXiS83i28yDTUAOA0krjn3wMH8a9i+JHw9s/G+jMURItWt1JtbjHU/3G9VP6da8B8bXEfhvS9N8E6fdLNJpspu9Qnj+69238I9kHFfUPhvVF1vwzpmpr/y9WySH6kc/rmgD4qmhltp5IJ42jmicpIjdVYHBFNrvfjNY21j8TtQ+zFf38cc0ir/C5HP54z+NcHSGFOpKdQACnCkpRQAZw2akzxTMZFKOKiSNqclsSA81YhUscVWQZqwsu1cAVNjRy6E8jrEm1Op6tTYsHgCoR+8OT0qVAVOR6UgQ6ZSV2LgDvioVUDjkVPHhiS54FPMfm/MF2qP1ouBEj87ehq9CxGAaqCzydwzU0e9D8+eOhpFJ9zXtYmmbagya1ILJ2YAism0mKlWU4IrqLRxPEsg4I4I960gk2Y1ZNbF2y0BpIlkLqAa1YNCjU5aT8hUmlPutsejVppWu2hz3bV2ZVzpMUUO4OxP0qrbaIL5XKMF2+tb9wQtuxPYU7TIvLtE45b5jR0Gm09DmbnwldbSUCyewNc5f6NNbMQ6FG9CK9aWud8VYlij2sCV4IxS5UzSNR3szzMbo2AYEE1sWURHJ71FeQiRwwAGO1WbVwFArnqROmEmXCcLVZrjapjlBeH9V+lTsflqnNz0rBo2iV5LeS3kEyPuiPKstTeeJlDHhx1PrUdvc/ZpPLkG6B/vL6e4pdQs2tSs0Tbon5VhQi+vmOkJQZ9RVGRt7inictHsPTt7VHGuZBmixaldFkttXAqnMuOav+XVS4GKpEmbcOSdopYLcs4QdT1NEgCZc/hWhYW52K5HL02JbkxtMQnA4A61z09hdXUrTRghEOQwrvvsJksmwMfLXQ6R4fgOmRqYwcjmiKYpVIpanJ6VJemxhnkiYoRy2K6/T4J5oBIkZz1BrftdNtrazWAICoGKns4ktWMaD5TyBVKlZ6swqYlSWiK9pMQFDDB96uBxjrUbopl5HfIxTXZV6cc1qro5nZslY5we1N6nvjNRCQnuKckhJ28VSZOpZWMj8alRfXNMRjgZNTBuPWqIbHYG3kU7auDQp3HkcUpxjAoERMMcCvPfFukCyvPtcK4hmPzAD7rf/AF69EOSc1n6nZJqVlNbSDhxwfQ1DRaPJSKaelWLmCS1uHglXa6HBFQGpLGkUlO/CkNACU4dabTh1oA8Zn/4+JP8AfP8AOo6kn/4+JP8AfP8AOo62MgooooAKKKKACiiigABIORwRXv3w9+PVvaadDpfiwS7oVCR30a79yjpvHXPuK8BooA+rdd+OngizsmNvJJqs2MpBHCQCfcsMD9a+ePG3jnVfHOri91FlSKMFbe2j+5Evt6n1NczRQB9jfB23Nv8ACvRAf442k/N2rF+MnxD1bwNHpK6P5Hm3RkMnnR7xtUDGOfU11HwzQR/DTw8oIP8AoaHI968V/aRuxJ4r0m0DZ8mzLlfTc5/+JoA878T+P/Evi/CaxqTyQA5W3QBIwfXaOv419JfAuAQ/CrT2AwZZZnPv85H9K+R6+yvhJEsXws0ELjmAscepYmgDJ+MfjzVPAulaZNpJt/Pup2VhMm4bQvYZ9SK+dfE/xF8UeL4/J1bUna2zn7PEAkefcDr+Oa9M/aVuidV0G07JBLL+bAf+y14TQB2vw4+It78P9VmmjgF1Y3IAuLcttJx0ZT2IyfzrvfEnxn8I6xNBqP8AwhgvNVtxiCW9K7U7jOPvAHsa8NooA1vEfiTVPFesS6nq1wZrh+ABwqL2VR2Ar1n4ffHa38PeHLfRdcsJ51tE8uCe3IJKDorA46dM145Y6VqGpic2NlPci3jMsvlRltijucdBVOgDoPG3iC38UeMNR1m1tWtYbqQMI2OT0Ayfc4zVPw3rDeH/ABLpurqu77JcJKV/vAHkfiM1l0UAfYfiL4peH7DwNPrunapbXEskRFrEHBcykcAr1GD1z6V8iXN7c3d/LfTys9zLIZXkPUsTkn86r0UAfTHhD4/aDPosMPiRprTUIkCSSLEZEmx/EMcgnuDXIWvxa0Lw/wCJ9Os/DdjNaeGorp5r1z/rblnBG4j+6ueB7V4tRQB9keKtZ0DxP8P9TgtfEWlxQ3tsUSeWcBVz6jr+GK8P8O/EjTPhndnTvD9qmr2rZN9eyZja5k7eX12ovOM9ck15PRQB2nxC+JGp/EC9ga5hS1s7bPkW0ZJwT1Ynuaq/DvxcfBPjG11Z42kt8GK4Repjbrj3HB/CuVooA+uPE3iv4c+L/B01tqfiC1+xTAPhJdsyMORheufbFeDat8Qkstf0ceE4WtdH0J82cUv3pmP35JPUtyPYVgR+CfEMnhWbxL/Z0i6VFjMzkLuBOMgHkjPeufoA+lbj9oDwjqHh+SK+0i8mmljxJZPGrRufQsT0/CuX+G3xYR/iLfXXiCWK0tNRhWCDHyxWoQ/Ig9FwSM+teJUUAfRXx3+INt/Y8PhvR7+KZ7v57xoWDAR9lyOOTz9B714n4a1+88LeIbPWbHBmtnzsJ4dTwyn2IrB71ZoA+jr/AOPfhDUNBkiudHvLmaRPmspolMbN6FicYz3xXDeDfjDd6X43vdV1tDJY6iFjljhH/Hsq/c2D0AOMd+teVinCkM98+K8en/ESz0jUvD+u6K8NoJBMbi6ETKG24znnseMVwkGv6Z4C0qW18O3cGpeIrnIm1ZIv3dohGNkJbkn/AGq8+2qTkqPyp4oA67wbZaV4gOqaLqt5FZ318Eksb+4PCzKxJVj6MD+lfQJ1/QfhV4Bs9PuNRju7izg2Rwo4Mk0hyeB2GT1PQV8qxxGU4A471cTTw3zFjuPc0BYNV1O61vV7vVL1t1zdSmVz2Gew9gOKqirR0+Ufd2tU9pagcyLlvQ9qAKSRu33VJ+gpzROn3kYfUVvIFA4AFSYDDBANAzm8U7FaN7ZKqmWIYx95az6QBilAooPYetADs44pVyxzSBdzgCrn2J4497YGahmkdyML6VOpwNtQK2DUo5NQbEirk1ZCkgD+EdqijAPercYB+lADokA7Zq0LZHXOMmoF46dqsQuc8flQJlZ4mhbK8c81u6HcEu0bH7w/WqkiLIu4U61YwSqw6g1UXZkSXNE7nSJRmRCfetlCPUVwaXMgbKPtz1xWtBe3eBg9PUV0aPU5dUdHekNCI8/fYLV+MBFCjoBgVyUl7cSgDOWTnjtViLWLqPAcZAosPU6mSZYoixI6cVzuoXSxWz7vvyg9ewpkmrifBcbQo6etYV9eNPKcnk9KmUlFFwpuUtSnImWyKEUBvQ1PGpXlsH3FLLGDyK5nK52JWEz8oxULKG5qVR2pZFxkr92s2i0yhLGCo/WrNhMs0b2M5G1uEJ7GmOvH1qo48qRW5A9RUbGq1RG9s9u7RyjAJIxT7MeZKwP3l4atWdRqFok/G8fK/wBfWsaIPbX+/BII+Yeop3GjQZduRVaSMYye9XJMPyOlROmR0poHsYM6M8wQc5OMV0kcYU26AYxgGs+C1D38Zx/F3rdliCOjAdDVMSNW2XMDKOwrc068VLNVzyBisCwkIZlPfpSJcGOV4w3IOQKXNYzcOZ2Z1QuyzYzV1H4XnrXO2txuVs8EDmr8V2CoGc4q4yMJ0+xpSyYCnvVV5dwJzULTlxjPfio0fkiquZqNkWUfB+apYmAbNVSckDNWIo+BzxVITLyv09qnT1zVZUx/F1qdVOOT29K0RiyypA78mndSarKWBOT+lPMhJAGeTVCJOlR4JOR60498UDpUsaZxXjPS8ldQiHQbZAPTsa4017BdW8VzbyRSruRgVIryrUbF9PvZbaT+A/KfUdjUM0T0KRptPNIRSGMpR1FGKUdaAPGZ/wDj4k/3z/Oo6kn/AOPiT/fP86jrYyCiiigAooooAKKKKACiiigAooooA99+F3xo0jRPCa6N4iaWKSxUi2ljjLiVOoXjow6c8V5J448Vz+NPFd3rMyeWshCQxZz5cY4UfXufcmudooAK91+Enxh0vw94cOheInlijtdzWs6IXypOdhA5znOPrXhVFAHVfELxlL448WT6qUMVuAIraInlIx0z7nkn61ytFFABRRXe+BfhXq/jRBeM4sdLBx9okUkyH0Re/wBelAEfwr8aS+D/ABZFvYf2ffMsF2pH8OeG/An8s1p/GnwdD4b8Upf2ESpp+pAyKqfdSQfeA9jkEfWu6b4E+Fdn2SPW7wX+0kfvIyeO+zripPjfCIPhtpcE7efPBcxxibbjOEIJ9s4oA+daKKKACiiigAooooAKKKKACvQPhL4ITxh4mMl6udMsQJJwePMJPyp+Pf2FcHBDLczxwQRtJLIwVEUZLE9AK+o/hd4GufBmgXEN9Isl5fMrzRqOIsAjZnueeaAPI/iz8QJ/EOsSaLpsph0Oxbylii+VZmXgsQOw6AV5pX0ampfCfxHqU3h2TTba1nVzDHI8HkbmzghXHIOfXrXlfxJ+Hdx4G1ONonefS7kn7PMw5Ujqje4/WgDhqKKKADvVmq3erAoAdThTRThSGOFOFNFLQBo2qhVBq8rcVn28gKAirSvxSuVYtKadkZz3qFXGKdu4p3FYnDVIrVTEmDg07zR61NyuUuHDD61jXMJgnK/wnkVoxzc9aS5jE8WB94cii4OJlqpZgB1NEsZjlKt2q3aIFy7Dk8CmXmDOB7c0AkS6fEN3mN26VLeTFzgVDHKI4cA1HvLHJqGzWK0uRMp3cVYifH3hTVALc1ZEY29aRQcMcqeatRSEYVhg+vas8RssmQasRSljtcYz3pWC/c04lYqWH3QcVZCLuBBAJFV7eVVhZB/Fj86JFYLuU8ilcLGlHCGspJw2Aq5x+NU0ugTwuaIZ5XsmgUcHr9KjCbCAarToSrrc17WTe6EjAJGa7qKNAoIUdK4C3faij0reTWbho1AIGBitYtIwnFtl+1Ki6uvTdgVY8lJFxxmsKO7lSRnU8scmrY1RPJcMu2THBFaKUbGMoTvoUNQujbyMucqDiobeVLg8HpWTfvM8m5znNOsd4PGa5Z9zvpOysdCiGPndhasQWc11KEgjJLcbRVNXKoqkEt1NbOnXstrJ5tsfmAwVPepitRym7aF+HwuIbOae+3gxg5CHp+NZBsoWgD2iSmMDLNIclvw7V2VlFFrNt5kty7lfvQdFB/rVmS0gSBV8yCHCFcFh+tbOmnscvtZo8ymj2E+naqs8QktwO+K3tatIre+KQyrKhGcr29qzRCTCAO3FYOFnY7YVE4plXQ5tt01tJ92T5foe1bA0hWu1OcYU5PvXPTRvbXaTLwM849a6+KcSIj/31BzWdjVvqjnxEYt0RH3WwPpTxGCh9O9TXGEv+f4qQgBsevakmabopRKRdrnoDxWufnQVSli2lWA6GtCEAp+oq2SEHHOearSPi935x61YI2ueaqXQKTo56ZqGNbm7buDErjv1ojlIkOPWs63lePK5+XHFAn2k+xyKdzNx3NoSEHGfpUqSEHtWYk4ZQatwyE4JxitEzGSsaMbhsVbVtgrNhfv2qwJieCatMyaL6TZPX6VZjlz1NZ0cgHcCpVlweorRMzauaBYk8EdPWpEz7dKopMSeoqwsnHT681ZFiyGzxTxzVcMCKnQnA6UEgcc+9cz4t0f7VZ/a4lzNCOQO611HUUxwGUqQCD1BqWikzxvtTTW14i0o6ZqDFR+4lOUPp7VjGoNBnagdaDSA80AeNT/8fEn++f51HUk//HxJ/vn+dR1sZBRRRQAUUUUAFFFFABRRRQAUUUUAFFFFABRRRQAUUUUASQeX58fnZ8rcN+OuM819U+L4dXl+G9vF4DZQpijEYgOHaDHSM+vr3618pV2fhH4neIfB0DWtnLHcWRORbXKllQ+q85FAHe/DX4U65D4hh1/xGZbQW7eZHCZf3srf7RB4X1z1r0ZNX8PfEAa94dQi5ht8RTScFWLZwyH/AGWHWvB/Evxf8UeI7J7Iyw2NrIMSJaKVLj0LE5x7V2v7PdpJ5euXhP7tjFCB6tyaAPGNW06XSNYvNOm/1ltM0TH1wcZqnXRePLiO78e65NEQUa8kAI9jj+lc7QAUUUUAFFFFABRRRQB6V8ENLiv/AB79plQMLG3eZAR0fhQf1rrNb+J03h34zzpcPK2jwRrZzRD+HgMXA9QT+Vct8DNQW08dvauQBeWrxr/vDDD+RrL+L2ny2PxJ1J5Adt1tnjPqpUD+YNAHqXir4R6b431BfEXh3VoIBdkPMUXfG57suOjeoPeoPjJqmlaZ4BtfDE179t1RTFsJILqEGC746EjjFeEWWr6lpqstjqF1bK3UQysoP5GqkkjyyNJI7O7HLMxySfrQA2iiigA71YFV+9WBQA4U4U0VNBHvbnoKQxope1aSRoBjaKDbRMPu49xQBVt/lj5qcS4qF4zD8p6djUZaoNUXFm561aSQEVkq5zVmOQigpot3BK7WHQ8GovMJGc1KB50LJ3xkfWqIbmkOJaSUg1ahlJqgOtTK21D9KRRYWUPN7A1A6mW5b2PWmQEs+BWlBbCSTP8ACOtMzaKMkJQAg5FIK0ruJPJIU4IrNBA4zUsuOxInWp93FQK1O3Uix4JznPep1K554quuMdc1ICMYoFY0flWTHQE8VOMsNvUVQjjeSMHIwOmTVmByrc8Y4qGuwyZQ8LApV+Lyrhf3gAaoolEvCjJ9Ks27CCQt5YPG0gihPuJ+Qr20kHbK1LE2BWrYQ2l2W5ZQONmaW50VwC9sd464701PUmxQQ7ulKQO9MCNG5DKVI6g9qfVXuFrFee1EgyOtWNMgWJhvGcGnrhjirCQkYYUX0E0aptopYw6gZHWovsxjORnjvT7STsTz3FXHdCePSglXWhDBcCKZWcsOzbT94VsLqunKOIif+A1hToPvCqu8g4pxqOIOkpGvrEljfqskTtHKgIxs4b2rFtxmRoz/ABDipWkyvSoLdm+2x8YGaUpczuaQhyxsQX9tvhZf4sZFWtNlMukQk8FCVNXLqFsnAGKoWA8mG5i7CXIH1FZzRpCV0Q3jfNvPY5qU4+Vh35qtdc7voamt23wgHk4rJHSiwQGUA1JBIAdp6jioYm/hPUGh1IkDVVyWtS8VBAz3pk8Cy2zDHzLyKWI74yM81ICwGfwpkFG3bzIQp+8BilPIHrULA29zx91jUhB59DyKkp7k0fCKO/etFX2/iKzYZFLENxU7t8gwauJlLcvpNsXHWrkUgK5zWIJc49uKtQTg5yapPUzlHQ1S4xwRmpFO4jnqKohsng9R1p8b4baTmtEzNo04224yc+uKsLLzjBOaoxOCOBVmPBGcmtEzJouxsHbCgj1zVlCegqpEAOQevtVpGA5qiGTr0wacwqIPnBFPLfLk0hGbrOmR6pZNC+Af4T6H1ry25gktbiSCVcSIcEV7AxG2uI8Z6auwahGuGU7ZMdx2NQ0aI48nimgjNNJ96QHJpFHj8/8Ax8Sf75/nUdST/wDHxJ/vn+dR1sZBRRRQAUUUUAFFFFABRRRQAUUUUAFFFFABRRSqrOwVVLMxwABkk0AOjikmfbFG8jYzhVJOKZX0t8P/AA1Y/DbwZPrut7I72SLzrlyMtEn8MQ9z39zXzvrN9Hqet319FAsEdxO8qxL0QEkgUAUaKKVVZ2CqpZmOAAMkmgCW1tZ727htbaNpJ5nCRooyWJ4Ar6RZbf4SfClkLo2oFSAR/wAtLlx29lH8qyfhd8PE8L2jeKPEWyC6WMvEkvAtUxy7f7RH5V5p8S/HL+M9e/0csul2mUtkP8Xq5Hqf5UAcW7tJI0jsWdiSxPUk02iigAooooAKKKKACiiigDR0HVpdC16x1SHO+1mWTA7gHkfiM17f8ZdFi8R+ENP8VaaPMFugZivOYH5B/wCAn+dfP9e1fBnxnBNbyeDdYKvDMG+yeYeGDfeiP16j8aAPFaK7b4jeAbnwbq7SQo8mk3DE202Pu/7DehH61xNABRWr4ZfTk8T6Y2rRiTTxcJ9oU9Cmec+1en/G/wAGWWmfYde0izit7WX9zOkC4QN1Rsdsj+VAHjferAqv3qwKAHCrVuQB+NVRUkTYfFJlI0VapVNU1epVk5pXHYnkQSxFT+FZfIYqe1ainIqheJslDjo1JlRIxUyGoB0qRKRaNGB8YNVJMCdx23U9HIpLyIoyS9nGD9aQbMVSM09ziM1XQ1I2W2r6mgp7Fi0G1dx6mr0FzgsueorNR8LgU6NvnqWCWhNczse9Ui5Dc1oyqvkkEDkZrOIzQMkWT3qQNnFVsYq1b/MpBoYJjwOeDUqRFyBT47fPQVbt4sP8w+lTcont7cxgKckYqY7VfaV4Jp4Yg5xSsgmwfSkI2bEJZJkjcx65HX2qWSPzSWWPaW+YA1nxX0f7n7TGcKdpZTyRWnDdPBO0pQPFKAAvoO2KbasZpNO5FGskTB13IfpWnbau8ZCzLkeoqzb3MU6YXDp3Vh8y1Bc6UWUyWx3d9hPIrmZunfc1Faz1GPDhX9xwRVK40FwC1pJvH91utYqTNay4bcjZ71rW+ryJg8SL6Z5qlJoHAoGOSCTbKjI3owq7G3yiteHULLUE8uTax/uv1FNk0ZG+a1kx/sN/jVKoQ49zOGQdwp4lJPWnS28sB2yoV+vSoth61dxWJydygUwpmiPr9KcWGaQxUhLL0quY9l5GigE7skVo25zzSQxA6hM5HRTg/hVpEuTVx8/TOO1ZjApJM3ZsGtJyowC2Djoao3QxE3vUz2LpGXM2SfrUkDbI1PvzUEmeDUkRVkCZ5xmsDsRYc7X8xeh61ZBDRZqohym09qVZPLOwng9KaE1cvRnuvX0qaOQPj681nxTFHwTxmpmlCvlehp3IcSS6jXGagEqgbSMkCnNMG+8e3FUpSeqnpTuNLoyUnOWzg56VLDJuRgTnFVSDjdnimrIBIAOhpolovITvYZ4zUpJRflPJqKPaVcHrU6gbR6mqsZtli3mcA7jxip4n3N1/GqecEjJxU8YRRkE1aM2jRSQqBg9auRS54JOKzYZFZevHpVmNkxyRirTM5I1o5xkLgfWrIlBHbHeslJd33F47nFWklIwMDA9qu5k0aCS56dhTi7AiqS3WD2xT2k3DPOTRcVizv9TmqN7HFcxPBIMo4KsDTZJwo61Ve6GSM+9Q5FxiefajYyadfSW0oPyn5T/eHY1UFelXmk2+u2AWT5Zk+5IOo/8ArVweo6XcaZOYJ1Py8hscH6UJgeJT/wDHxJ/vn+dR1JP/AMfEn++f51HWxkFFFFABRRRQAUUUUAFFFFABRRRQAUUUUAHWvZ/hD8Nrp9Ri8R63aNFbw/NZwSrhpH7OQf4R2z1NeO207Wt3DcIAWidXAYcEg55r6s8H/EHSfG1vm2fydQRQZrSQ/MPUr/eX+VAHlnxs8brq16nh2wdza2kha6kwQJJemPcLz+NeSRwyzOEijd2PQKpJNfXHiXXNL8P2wvNT0ma4tz9+eG0WUJ/vdx9a5B/jT4JtF8y0sblpB0EdoiH86APJNB+F/ivX3VotNe1tz1nu/wB2oH48n8BXsXh74f8Ahj4cWX9ta1eRT3UQz9quBhEPpGnc+/WuP1r4/ahOGTRtLits9JrlvMcfh0/nXl+teIdW8Q3f2nVr+a6k7eY3C/QdB+FAHYfEb4n3Xi+ZrCw8y20dGyEJw85/vP8A0FeeUUUAFFFFABRRRQAUUUUAFFFFABTo5HhlSWJ2SRGDKynBBHQim0UAe/eDfidpHi3S/wDhHvGKwC4kUR+bMMRXHpk/wv71heLvgbe2rvd+GJftdufmFpIwEij/AGT0YfrXj1dn4X+J/iTwsqwQ3Qu7Jf8Al2usuo/3T1X8KAOZvtI1LTJGjv7C5tmU4IliK/zr6L8OyW/xH+DZ015FkvEt/sz7jkpMg+Rj9cD9ah8LfFGXxgPs58I3k4BCyPCVkiT6l8YrvoLaw0yKWS3trayiPzysirGv1J6UAfGc0MlvcSQTIUkjYo6kcgg4IqQV33xjvfDd/wCKYp9CeKW4ZCb6aA/u3fPGOxOOpFcFQAtKOGzSCg9aRSJlepVeqwNOBqS0XklpLj95CcduRVZWNWV6fWgdimpqVRUONkhU9jUqmkxosQ8uBWi0IuLRo++Mr7Gs+IYOa04GwKEEjEUlW2ngjgirEPzSZ/uqTTtTh8u4Eyj5X6/Wm2p+WT/doHe6AcYFSxD5s1AD0qygwKhlosM26PFUcVZFRyJtYH1pIBm3mp4E64pg61atxyaYMnilKdRV6JkYZ71TKZp8eUNFrk3NJCDwamiQiZWUqMc89KqRsGAqwrFfcVm49ik7lr7E12jS2y5wfmTPI+lLFPcWf7t0JA6xuKW0nMMokjPPcetb2yHU7cLJgNj5X7g1DlrqUkZius+JLR2SVeSmcMPp61fsdZO8R3YKMOkqjj8RWBewXFlcCNlKsDlXXv7g1o2t3FOqpe4STtMB/OpkrmiWh01xbW1/CBMo+YfLItYF1o11YncCZIezr2+tTwi806QbSHhbnHVWFbtnexzjCHDd427/AEqGnuJStocdubzM78Ecda3tOv7uEYD+Yo7P/jVjUvD8F8pe1It7jrt/hNY8Edzp85huo2UjoOxqrpjWqOwttVt7gCOYBSf4Xp8uk283zQt5bH+HqKwYIRcLuPBHStS1EkC4DnHpmiz6ENrqPaxa3GJY+Om4dKqTWXeM8ela66iIsLKRtbjJ6VO1va3C7omEbe3INL2ltJD5XujDtkZCdwpYGzJO/wCFWpomikKyjaexHQ1ST5WZFPyk5NbKaIcG7j3QbtwXJ9apXn+rx+NaIQYqnqQ5UD0pTldFU1ZmNKmUz3qKyBa9ePP8FWMH7tQWg2aoSf4hisUzrexbZNjZ7d6GQOnHUVYePjmogpTNUIqgkNg9RUm5uMnpTpI93Ipi8mkO4rZK4z0NNAP1qbGBz3qPcQfSqRLI5GIAHvUZHAYU6Ql2wBREhHDdM1ZLLtu25c/nVhZfmx6VUiUBuvHepnKjp+lMyZK8gxk09LhVXnFZ7yE7RjFTRsp5IHFMTRoLLn7nSrMT5cbjVAXEajtTvtsY5C8/SqTIabN1bgJgA/WpPtIxyawUvi3OD+VSm8+XGef5VXMRyG2t0qryBzQLtvXArH+1/L8zc0q3JY4GTS5hchozXA3biazzcFpMe9Rv5hyWIOPSof4s56VnJmsUrG9Y3nl4BPFa81taava+RcoHUjIPpXHxyEvgHGK2dPvirAE4oU7binTvqj5Zn/4+JP8AfP8AOo6kn/4+JP8AfP8AOo67DjCiiigAooooAKKmhs7m5V2gtppVTljGhYL9cdKhoAKK0tR8P6xpEEM+oaZdWsM4DRySxFVYHkYNZtABRRRQAUUUUAFTWl3cWN1HdWkzwzxNuSSNsFT9ahooA9o0T47lNKkg17SzdXQjKrLCQFm4/jU/rivGpXEszyBQgZi20dBntTVVnYKoLMTgADkmlkikhkaOVGjkU4ZWGCD7igBtFa2keGNc14M2l6Xc3SJ96RE+Rfqx4H50mt+Gda8NzRxaxps9m0o3R+YvDD2I4NAGVRRRQAUUUUAFFFFABRRRQAUUUUAFFaWgppEmt2qa7Jcx6azYne2xvUeoyD3r2jwz8K/hx4ya7XQ9b1mb7Lt8xmCqoznGMpz0oA8For3HX/g94F8P3n2fUfHL2MmzeIp41Z8evGP5V4xqUFrbancwWV19rtY5CsU+wp5ig8Ng9M0Adr4N+KmoeDtAm0q3062uVaUyxvISCpI5yB16VheJPHHiDxVITqV+5h7W8fyRj/gI6/jXO16B4V+E+qeMfCFzrmlXtu00MrR/Y2BDNgA8N0yc8UAef96s1DJG8MrRSKUkRirKRyCOoqagBRSN1FKKRu1IaFFPFMFdJ4I8KTeM/FNto0U4gVwZJpSM7I16kDuegH1pFmEpqwh4r0XxZP4Z8CeKRoGl+GLHUEtPL+13GpbpXmZgCQvIC8HsKk+L3gaw8K3VhqmkRmCw1HINtnIicAH5fYg9Pakxpnl9wMSqfUUIeafNGXi3jqtRIaRSLqGrcb4rPQ9KsoaQ7FyeMXFsydz0+tZVsSPMU9duDWisnQVTuI/Kuw4+7Jx+NArWIh1WridKpqP0ari4wKTLRIBSuu9cUo9adjtUjKoOBzVy3+9+FVpY+dw71Lb5ODTEaCVMI8imJEwAO0jPrUyHHWgkQRleRUizc4NSLgimvCH5pNjRMrdxV22v5LdwV5HcVlDfH7ip4nBPWocblp2OziNvqVqFkGR2PdTWJqGnPby4I+U8hgODTLa+8iRCDhe/HauhtLqC/tyv3l6EHqtZTi47FwkYum30tqfLJEkJ6o39K2Ps0N2vmWrnI5KZwy1l6jZSWbhigMbH5ZB/I02CRocMjkMDkGiN7Dkk9UbkOoyQER3iMy9BIByK1Mw3UADhJoT0YdR/hWPBqEF6nk3eEkPSQDg0jRXGly+YrFVJ+8OVNKST2Errc0f7KkiBa2kLxn+E9RTBK6/K3UcGrllerIAeI3Pv8rfT0q5Jb291xKNkn94d6lNrcHqzImcOip171EGliH7pyv0qS5tZrKUtIu6M9GHQ1EZVI4p6PctK2w86zOkflzBZFJ4yOaZ58UkqmMsARyD2NUZEJl3HnHC1LEuHGKSdtEU4p6mxGuV61Qv1zKMdhVhS7JhSc06S3bd8y1TbaIjozHaMD5iDVZ4tr7wOc5Fbb22VNVvshJI9ORWeqOhNCAiaESL3HI9DURGc0IzW0jEDdGfvL/WpiEb54zlTVp3FsV9pzimNHhuKveWOtROuO1VYm5F8pj5HNQ+QSeRVlFLcjtUmMDP6UIGyo0QVeByKhkXgsOhq1MR/DVJy20rTuJIch2vye9SLJ8xJIqsFYZzTwCAfei4OIkzlXz601ZxjaKSdMjHOe1V/LCHuPxqkyGib7QQ2CDxS/aSz4GSAelU3YZ7mkHBzn9aYrGwLllGEU+9SJIzfMVfn2rLiucHvx71bW5JPWmTY14icDCfhirUYOR61Qt51P3m+b1zV9JFUDHemZu5JIAVx69KpmNt1aCDf9fSpBbEkcUmrgnYpQQ5P1q6sbAjH3jz9KsJa9wPpVyOzOP8AaNHIHtD5Pn/4+JP98/zqOpJ/+PiT/fP86jrrOQKKKKACiiigD379moOT4hBbMWIfkxxn5uak8a+EfD+s+JNR102sVna6FdldXSL5RcRiMOhA/vsx2ceuat/s1wKND124x8zXMaZ9guf615x8R/E+oW3jDxno8EqGy1C8TzgV5zF0we3vQB7F4juj4m/Z4uNSv4oRJLZ/aVVR8sZD/KF+gwK5LS/AXhPxV8FINTgigtNYtbSR3uI5OS6E5DjPOcfqK7jWIUf9nZ0jXCjRI2AUeiKa4AfC3Q0+CA8RK91FqjWH2t5FmOx88hSvTGMCgDxfTNJ1HWbk22mWNxeThSxjgjLkAd+O1VGVkYqwIYHBB7GvXv2frhrTxNqMk8iR2E0CW0hYfekdwI1B9T81Zvxd+GTeCdRXUdPLy6PduQhY5aF+uwnuPQ0AcBb6PqV1ptxqNvYXEtlb8TXCRkpH9T0FUa+iPg3p1tr/AMMr7wzrEhFvqMssluiHa5RdgZs+z4rxzxx4NvfBHiWbSrs+ZGRvt5gOJYz0P17EetAHNUV774Q+BujReG4ta8ZXssRljEhgWQRrEp6Bm6luRxx6V5lbeCXv/ik/hGF3iUXrw+YwyyxqSS312igCj4DtpLvx9oMEX32voj+TAn9BXqvx08P6efiD4bn2CL+02WK6K8bgHUbvrhsZ9hXWx+BvBnhf4j+FbKxsrmDUDHLNFMJdyyFF53g9zknIx0rl/wBpGOWTU/DaxKzOyyqgXqWyuAPegCX4/wAVxomgaDpGkwtaaKN++OAbULLt2hsfieamudPW5/Zdhk1f5p4YfPtnkOWXMvyYJ9VOMelZXw+1DxV8RtTPhTxLdmTRtNxJexSRASyFGwsbN1+8Oe+AaxfjR4/fWtXfwzpuIdG02TyyqcCWReM/7q9APxoA8nooooAKKKKACiiigAooooAKKKKACvpT9m62CeF9Yue8t2qf98r/APZV8119Q/s6xlfAF25UgNfvg+uFWgDy34+XHnfFC4jx/qbaFPr8u7+tcJpvhzW9Zhkm03Sb27ijBLvDCzAY68gV3nxRsjrXxyn04Ns+0T28G4nGAVUZr1r4l+JZfh14X0jQfCkSQ6hcuIbZEjDFUXGSF7kkgfiaAPlt7S5jg857eVYi5TeyELuHUZ9favqf4BW6wfDCOUJ8011K598YH9K3Nc0qNvhTqEev2ts1ybB57vyowqmfZkuMd896qfBONo/hVpO5XXcZWG4YyC7dPagDyfxR8LbfTPCHiDxJrM91Dqq3HmRbioidnfOwDq3B68c9OlcH4X8DeIvGLuNF08yxRnbJO7BI1PpuPf2Feh/HoatqMunaxa373fhucbIUj+5DMMhs+5weT6EV6zb2Mvgv4VW9poxtoLmO3QG4uWCRxu+N8rk9cZJx3wBQB81WfhV7L4jWfhjX0ZSbyOC4ED5yrf3T75Fdd8WPhRbeC7W21PR7iaWznn8k28vzOjEEjae4ODU2nXUPiz9oPTrrSvMvba3ePzLnb/rhEmGmPoCf6V6z8XtcsvDvhi31GaNJtQinzp0cgyon2kCQjvtBJ+uKBnzhqnw98WaJoq6tqOizw2RALPkExg9N6jlfxp/gDxZ/whfi621hoDPCqNFNGp+Yo3XHuMA19G+DriTVfgpDcalI9289hO0zSncX+/nNfMWl6J9r8PaprU85gtbIJHH8uTNO5+WMfQAkn0FIaZ7EuieH/i78QItb0aK9gs7fZJqss6BVkYY2RoPUgcn0rA+Mvje18Ua5b6TpjB7HTGYNMOkkp4O32GMVf8D+MdH0T4J61Z/bUtNWLTKi4w8rOMKV9eOPbFeRQLtUeuOaTKW5ZRQRtPTpVBkMUrIex4+laCYxUF9H8qyjtwaQ0RoeasK3FU0arCGpZaLK+tOlxNEVH3hyPrUQPFWYF2jJpDM8fLPj+9xirAJBxTb2PawkX15pXO4LIOjUAixEwIxUvbFUUco/savIQwqWUDLxVrT1xeRBQMk45qILkU6MFGDLwynIoTsKUbo6ZtNe4jYiQbk6ADist0KttYbXHY1o6ddT3LsiusY7k1Ld21stu880mWJwDnkmrequc8ZNOzMhdwbFSGXYQMZA60zf5cQLfebp7Cokn3Ng9KzZ0xVy4rI/bFKYB1RuabHtIzirKx/LmkOyIFlL/KVwR3q9aTSW8iyxvtYfrUZgB7c0mHjOMZWhq4JnX2V7BqEDRuoyR88Z/mKoahYNZfvY08y3P8XdfrWNDOYmDoxVgeCO1dPpurRXieTIAJcfMh6OPb/CsmnHVFrU517wDogrc03UJFgCSKJISOUbn8qp6tofkk3VoC9v1ZO6f/Wqnb3SREJuqG7o0SXQ6X7LujMunPle8LdvpTYNSmRvLnUnH8LcMv0qtDK5QSRPtkXoR3qG51aO5+SaHEi/xZqXfZglfY6C11eNz5UnIPZh1qtrMNukCy2vyMzhSvbnvWB567d33lHp1FadsslzE8YcMQhkCE84FEYO+gSkkrsgcHbn9akt8kc+vFRpKskqJiUPnG3bwRWrb2kYRpHlAjXA+Udz0quV3FzqxPYBRKjMQoB710slnFdx9FIClty1yEcyFm3Hbg4FatvfTWyEo/DDB9K1pVFFWkYVabbvF6kkdqpibI+bOBUVzZeZtWJCAg+Y+tT2EjSuep5z9KvPGzMqI2FY4z604xUkEpuLOamsm/hUj8KpG3ZHyh2t6djXY3ukT2m1t2/K54qhJarL1XDe3epdFplxrpoxFIPDjafT1pnkNv3EfLWjcWhUbSAfemW4DFom5KjI9xT5WWp6XRTaMKMjiq8mSvFaE8WM46VSdCORUSNI6lB89RnNRfxdOatlTnpR5HepuaWISvygYpCnBqyI+hxQyDn2qeYViiRsk3HmoJxu5Aq9KuEwfrVSUYINXGREolFgR2qJgDxirTYPaoTHknqPetEQNQDPTitCLy1AyoyaqJAo5arEKRg4C5NUJmjbhc5O2tOHdJgKuVqhBGvVgB7DtWtaLyoA+Y8AUIzlsaFpbE45zWiltxn1p1rGFUIO3Jq+sW4jitlE5pS1K8NvjGR/9arSQ8DHapFTr+VWVUKMfnTsRc+K5/8Aj4k/3z/Oo6kn/wCPiT/fP86jrQQUUUUAFFFFAH03+zzd2cXgO/DTxJJHeM0u5gNo2rgn24NfPvi67ivvGGsXUEqyxTXkrpIpyGBY4IrJSaWMMI5HUMMMFYjI96ZQB9aWjrqH7PALyKgbRGUuzcDCEdfwqSwH/CW/AdLbRwks02lfZ0jDAYkVcFT6HIr5WTWtUj0t9MTUbpbB/vWwlPlnnP3enXmlsdd1bTLaa2sdSu7aCb/WRwzMqt9QDQB2l9LN4a0u10XSFE8uk3cd/rF1AQy/aNwVIwe6p0yOCxNe/fFKO21b4X3aXBhha4jjkjNxIIxG2Qdxz6DPA5r5U8OeJdS8LaqNR02RBKVKOkqB0kU8kMp6jIB/CrXizxtrvjS8juNZu/MEQxFEi7Y0z1wB396APRfAWu3C/E3wy1hbS/2EIX0q0Yr/AKwAbncjsS53H2xXVfHS60d/Evg+0u2X7Ql2JJjx8sBZQc+xI/Q14z4S+IWv+C45otKlh8uU79k8QcI+Mblz0OOPesPWNZ1DX9Um1LU7l7i7mOXkb9AB2A9KAPqn4w+ILLw74f0u+ubN74LerJBbiQLE8iqShk7lQecDqQK8s+GojtfGtp4x8W3pt7rVbhlsYm4aZnyDKwP3YxnAPcnjpXDW3xF8SQaNHpMt1DeWcRBhS9gSYwkdCpYHFYGparfaxfPe6hdSXFw2AXc9AOgHoB6CgD6d+IupweGPHui+LL5A9lZWjwoA43PLI+3AHU4Qs34VS+J93o8+p+HPFc99az6TpsUlzEkcwL3Mx2mJFA5xkZJ7AGvmia5uLkgzzySlRgGRy2PzqLJxjPTpQB7R8Fj4sudX1/xDpEVhdmbK3MN1OYy8jEuCCAcc56+9eVeI4b+38SalHqcAgvhcuZ4x0VicnHtzVvwx4z17wfcyTaJfNbmXAkQqGV8dMg/WsvUdRu9W1K41C+maa6uHMksjdWJoAq0UUUAFFFFABRRRQAUUUUAFFFFABXtfwa+JmheD/DWp2Ot3Ekbef59uiRM5kyuCBjgHgdcV4pRQB0njbxW3i3xld69FAbTzWXykVssoUAAk+vGa27r4veIr2wgjuIrGTUYImhi1RoM3CIeu1ugb/aAzXAUUAe0af8d1XwKdC1jRDqNyIPs/mPNhJlxgb++fXB5rB0/42+J7DQ9R05BAXumPkTAbfsikY2xqOAAAMDtXmtFAHZ+GviRqegaNd6LPaWmq6XcsXa1vlLKrnncMHPXmu1vfizp3jHwDN4c8Txz2V0dhW7s4RIjbWBHyZG3pivF+9WBQB2Vt41HhtbeDwhHLaqkqzXN3cgGa7ZTwrAcLGP7o696h8Z+Pta8dXVvLqhhSK2BEMECkIpPU88kmuVFKKQz1z4b/ABgs/Cvh2Tw/rtjPc2aFjBJAATtbkowJHGScH3rhfE/iK01bydP0bTv7M0O1dngtd+5mdvvSOe7YwB6AYrnH7GlWgaPXvDvxR8PWnw1bw1rOivc3MMDxRMI0KSE5wSeqkZ6+1eWxZCjNVxUqHmpZaLaEVKVEkbIejDFV1PSrCHikMygGRip6g4qZSafepiVZB/FwahU0DReh+ZgKunhQB2rMhfaa0YyX5qSgeMSxMnc9Kq2ePmgcdDWkkXO4/hVW7i8mVblB0PzD2oAqzQmNsdj0NS20nOxvwrQMEdxD7EZBrPeMxttIw69D60hmgvY/nUi9d1VoZty4PWrcfTFQzRFq3uWhDBDyaIonuJi07nyk+ZiTwaijRy4Cjkmrs20Q+SvQfePqaqLtuZThroZdxOXkYnv0x2FOt1DHA796hkhdJMkZBrf0rSiSs0uDGBuI/pTtzbD5lBaksNo0UCSFeW+6tXFiAADoVNaenWz3d15zL8icAVufZUk+8qnPqK0VNGEqrucuIFPQ05bPccHGK3Lq0jgkjKoBk1aXTEkQOI+o9aXsx+1sctNpTBcowrPmV7eQHJVl5DDjFdvNpflW7SZyR2rC1W2ilwnAO3tUTjbc0p1OZk+ka8rhI7hx5h4DHo1O1XQFlDXdgvzdXhH8x/hXJT201sc4LLmug0TX2hCxXLHb0D9x9a5JQtrE7IshtLp0ZUPGPWr9xaxXSbz8r/3hWjf6VDqA+02hVLgclR0f/wCvWdBluG4x1HpSi7jb6oypVe1fawI54I71ueHrlILl7x1d41b5wRyQR0PpzT/KSUFWUEH1ql5E+nSMYixikG0genoate7qTJ+0VjcR7WTUX8mGSOEqC4Vsk+4rdeWyuNP229vHE0bg/vT8z4rmrVrmEIPLPzAYOOq+lXMC6cMrMkmMbXrSMmtzmnBPY3IrSx1lH8mNYJgM89DVKfSJLFkMgZY8nGTw30qKAyWxDMrIexFXpbh9QRBcSE7BhTngVeklruQnKL30F0y4EW6IJsZ+57ir+GkOe61mx20ofPHy8hvWryySRncRlT1x1ohe1gna90blrqisFjuYxwNu72qrf6eFcyW6AxN3Xkf/AFqhiaOdflIz+tXIZHtTtLblI+YVtutTC1ndGNLbEIQw+maw5IvK1GBhxubaa6bXr6KC0zBtMueAT/OuHsJZ7q7YyyFtjk5HQY71z1moux1ULyi2b01vwQBVCW3x0FadrfJOii5Ajc9G7GrEtoDzik0pK6NIztuc79nBPIpfs3Fa8lqBVZk2CsZI3U7ma0eDUTRcZx1q7IQe3SqpOGI7VmaJlKRMkjr6VWkgbB461pFQzZGKay5GAM+tCYMxHj2H6e1R5A61pXMJ2nC1nPGEOCCa1jIzaBmBXgYNSwEBcg4P86rM4ApY5lVsitLktGxbk5yfwBrbspEiCkcyN0FcvFcl3AU5Y/pWtaT+UM53SHjmmmZyV0dhayBSQSM9zWrA4IyOgFcfDfhTtzlj/nNblteADbnoOa1jNHNOmzbUYUY5qTg5zVSC4DgY646VZU7m47Voncy2Pi2f/j4k/wB8/wA6jqSf/j4k/wB8/wA6jqxBRRRQAUUUUAFFFFABRRRQAUUUUAFFFFABRRRQAUUUUAFFFFABRRRQAUUUUAFFFFABRRRQAUUUUAFFFFABRRRQAUUUUAHerFV+9WBQAopwptKKQxTyKRadTBwaBolWpFPNQg08E1JaLSGp1bAqpGatRjc2O1IY94vOhKt35FZoBVyrDkda2R0xTJrJbhdy/LIO/rQBmox3cVqWrgLzyazNrRybHXDDtVuI0mWlc1hJmpAgkQqwyDxVKJ6uRtUhaxFaZt5jbSdDyh/pUt1bCVcj7w6GnzQidOOHHKmi2n8xSjjEi8EUmNGZJhWDL8rfxLV+wkSRwr0l5aeZ8ycMKz42ZG64YHpSLR06QhCXTk449qiZSDg1BY3pcBWPzCtNSrjkUnqFmmUxD5pC46nFbMc7IfIPCDjNVokSOYMegqZQHJPvWlPQyre8dfZGNbdBGQRjqKvJgnrXLWF4YCqsOAeTXQwXUMmNrj6Gt7HJe2hHfc3KKOcCtmAYiQe1YTP5uoH0zitxpUhj3uwCikUhbxlWyk3dxgfWuOu4z5hNbN3em4PXCjoKypXDMRWFWR0UYu9zNcqRhuay7q3MZLxcj0reNqko6Un9lORwflrnT1OxGfpeu3NqFjADqDwGPStoBXjE0Z4c5dSeVqquiRBg/O+rkVvtclhyeppqKvdEykizF0wATV+2hLH5hkenrVeEqpAyK7XTdLjit1llALMPlHpWsIXOepU5Tm8OxW3jYKADwBSiLyyFde+Aa1p9ClWYyw9BzRZNazCSC+RlbOFk7Ch02nqSqia0K0jTrEqMu5cllU9V9waiWJs8d+oIxVu9kZCoXDhBgFfSqy3btxxx2NEmr6hGLtoXhMYUVQm5ccip0Mci5Q49aqxy8Dn5T2PNWVCMdw+U+oq42M5aDjbMrCSM7W7e9MkvmiiYTIQ4HBHQ1ZSTaPmAx6jpVPULdpovMt2DED/V561bi7aEqS6nJXdy8rvJM2SW4Hr6VraLpDizZj96Q7Scdurf0FU7ixle5jaWIxkchT/Ouz0t0WySJscDA47f55riUHz2Z0zqLl90wLiwZFOBweoqC3vZrEhZMywZwRnlfpXWz2quvAzXOaxbra2c0zcBVJ+tVKLjqiKc7uzLsiJJHuU5BGQaz5EAzSaTeCfToY2b50XBFWzBk5xRdSVzdJxdmZcluGHTBqq1qc5wa3mt8AcVFJEoGMdaylE1jMxTbjj5aBbgDpitJoQO1RSDYcA1Fi+a5lXUQxzisS6QDOK3rsk5FYF31ximi0ZUmQxyeKhy7HC9u9WHjPVqQME7CtkRIWKVoBheSauQXeB36dfWqoCtwOvrTnwi4HU8Cq1I0N6wuOTJnOfug1pi8Ea5Dnpkn1NcvFN5QUKeemad/aLb+TwelBLjqd1ZaoAvUbj+lbNvqUbLgNXl7amV+43DelWYNdaNsBulCm0TKipHhE//AB8Sf75/nUdST/8AHxJ/vn+dR12nAFFFFABRRRQAUUUUAFFFFABRRRQAUUUUAFFFFABRRRQAUUUUAFFFFABRRRQAUUUUAFFFFABRRRQAUUUUAFFFFABRRRQAd6nqDvU9ADqUU2nUhi01uGp1I/SgEKKcKYKeKRaJUNXIWAHFUgamgJLcUikaCDnNXo1wvNV4goGepqyvNFhNhLZxXUeGHzdmHUVmSW0lrJtcZU9G7GtuOnyRpKhRxlTQ0EZWZjIwGKtRvUNxbNbHPWM9D6UxG561mzdWaNNHyKWa380B4ztlXofWq8bcdatRvSJsNhuBJlHG2QdQagu7bcd6D5h196mnhE7ArxIOjCprdm5jmXEg79jUlmVHIVOOhrTtr4rgPz71K9lFKSSo/CiDT4UlBOSo7ZpXKvoaEDh8Nzg1fjRSMrVRcMwWM7QOAKuKkiY3L+IFV6Gbd9ydYzx0qbD4Ax06EGo0OTip1bHBqlUaM3Ti2OiMqtlSQfWrm6aUDfJn61WU81YQ8UucORCLEwGM5pv2bJyRVhWFSDBqG7mkbogVNvQVKj4NShFx0prxkngVBaZMhU9RmneXGw9Krj5Wp4kx0o5rD5RTbryQ/Patew1u7so1W5/fQIMD1Uf1rJHzdKl3HG08g9aFUknoKVJSVmd1Yajb6hFvikyo5I71j6nNE92zRqAM4+tVLa0+x2azLuWWbhT6Co2gkY5DAk+tdEql1Y5Y07Sv0GkyBtycjuDUrQw3Ee5XCyD0/rSQ77eTMsW+M8EVSfiZvIRtuc47isWux0RNCKCdU3MAyjutXfnt0AYEbxnn0pmkSszkTqyooyZAOAPenXqB7hpUnLxk9Sc5FUtFczbvKww3TK2Rgr+tVp760YgyF4nzgFcgmrlnp73e6Qt5aKMkn+Vc/q92ltA99KNyoSkCY++3rQqkkrshwi3ZEm/y7ryVdpN48yVnbJA7L+Na0N1g9a4iw1A4Jc5djuY+pragvd3Q965nNuVzV09LHZWt96muY8fashht9Og5llbc4Hp2p76nFZWz3EzgIi5PNc14aZ/EHiWTVLpSYYnBAPT2H5VUp3VhU4KL5n0Ne2tZraKMsCrbR+FbFpqIBEc/Xs9dLe6fbXcfm2+0+qiuautNaFzhTjsDScHDYqNZSfvGkqmeREQ/ePX29arzGMNJGkgkCNjcO9VLW+nsY5o0AIkXbkjlfpTEaOO2VFOecknqTQpJ6Giu35BITt61UkORn0qw8i7cA1TlfjFNotMzbpyGPzH6VlznkkDFaN0Dye/as5wWGKnlNk9DNnYsearMCOc1feHGe5qq8PFaJA2iHzdgqMTEszHoOlJKhGKj24AGKpEOxKZ2A65NJ5pZsE9BUPTAb0pVGEyO9MnYc7sDnP0pVfgE54pMBhzSbM9e/akM8yn/AOPiT/fP86jqSf8A4+JP98/zqOu08sKKKKACiiigAooooAKKKKACiiigAooooAKKKKACiiigAooooAKKKKACiiigAooooAKKKKACiiigAooooAKKKKACiiigA71PUHep6AFp1NFOpDFpeopKWgBuMGng0YzTeQaRSZIvJqzEQo4qqDUqnFIpGjFJV+J+KyIn5q/C9IbRpK1TLVSNs96sKaZJI6q6FWAIPUVj3Vu1q/GTGeh9PatgGiWFZomRuQRUtFwlYx45asI/GaolTDK0T/eU1KkmOnJ9BWbOjc1InC9atInmEFhxVG1jlPzMjZPtWvChCjIOaCG7CeSQMg0qEA4bg1Lz6UbQ3BGaTQJkkXXIrRhnZRgruFZqoV+6cexqwrumMqRSTaFKKZrRNbv1G0mnSxRKq7GznrzVCO6jPDZBqXcrEbWH4VTldEqDTNC1tVlOA2DV0aeVH3xWXAxBxuq3vY/8tDSTVtgad9yw1uiDlxmo84bA6VHk4+9SqfcVEmmVFPqWFb3qTeDVXzB0z+VSorP0jOPU1JYrLk5FCQnPNSrHg/N+lT7FZfl4pWHcYiY6Cp0jOclDiljBHBFWVbA5NFguyxJdmS3jiwTt7mlicGolIPXmn7O4obfUlRSVi6mCMGporWKRwCoye4qnE56VfhVzjCmtoO5lM0dQWKLRpre2x5sihR7LWCtuLe3S3LEYGXx3JrplS3htFLLl2IBJ7fSuc1BZGvWBYYP93oBTr7XIpO2hXkuhGjweaRCg3yt6D0+teZeJ9am1G+2Rgx2sAxEnp/8AXrv7lVuEMcX+qB6/3z6/SuV1LQcIxUbl6n1rk9rd26HVClZX6nLQagyEA5FbdjqeG65rDvNPkhY/KadY29w8ckgHyqMA+pqnytXBRd7E/iPWpdQuYdPtgWCt8wX+Nz0Fd/oFodG0yK0cDzB80jerGuB0q0TTrz7TNIpuFGVQ8lc9/rXT2WqtgK8hdf8AaNZye1huOlmd1a37xkMjYraimt79dsqgP2NcRbXYflWrUguiDwcVrCp0Zyzpmnf6QclkGRWBdWkySLFGCXkYKo9TXTWeqHYElOVNNkNs2qRzAjy7ZDLI3YHtWqpRnJWJVWUEcQ07RuyOMMpwR6YpklxWdc6ibi9nmPSWQuPYE03ziT7VL3O9J2LTv5nXAqlIuCQODTxMPXmoy4YcnkGgpXImQHkVXkC44H41OZOuKhZhg0AUpRwPT6VWZDljmrUhyOvGarOdxPOKdwISct06UjcenpS8jn86ZIw474piEBIPH5U8PhgfSmDpkUqgbeetAHmk/wDx8Sf75/nUdST/APHxJ/vn+dR12HlhRRRQAUUUUAFFFFABRRRQAUUUUAFFFFABRRRQAUUUUAFFFFABRRRQAUUUUAFFFFABRRRQAUUUUAFFFFABRRRQAUUUUAHepxUHerAoAWlpKWkMWlopaAFoxkUU4UAR9DzUgNBXP1poyDSZaZYVqtRPVJamRqlmiNaGXpVxJM1jxSY4q/FIMdaVxNF9WqVTkVURulTq2TQKw6WyhuV/eLyO461Zgs4YVARAMd8UkXTJqwrcUrA2yRVxUwqENzTwc0wsS5FLtGMgUwc9qehqGUkSBQe1SquOlRgA+op4DDpzSKJRGhPKinfZo+wIqPcQeQamRyexqdB6jkgweHap44T3kamoxz0qwmD/AA0WQNselqpGS7VOltCOxP1pqK3ap0QmnYVwESr9zAqRHkzjFSJGBVhAPSlyhzIakZkHzLirMdsq8UDFSofenZCuwMPFRGEgcVZHvS54xipaQ4yZXVSuM1ZjwSKacGnJ7dfSoNLlgRqRwcN61PFNPEOFLD2qtGwzk9anWYL3rSLsZSVxZNRu1iOICMdCx6Vx2o+IJZZ2ik3IufmJ6v7ewrpry6Kwt82CBXmutyl52f8Ai9awrNy0udOGpRvdo6y01BJAvI44FXz5dxGema8sh1p7VgGLcGtu38XwW0XmSPkDoB1NYckkdEku5v6pptrHC01wwSMdT/nvVHTLQ30cklvGFgi4QEdTXG6j4judcug0jFIFPyop/wA813Hh7XbVLWOBCFCjAFOUXFaijrscjq9lLaXDfM5d+WY96p29/JbONxLLXqU1jZ6ojFgpZh19K5HWfB7wAvACy+lawmrWZhOGugafq4bawb9a6Wz1JZAATj05ry5lmsptuGGK17HWimA+eKHDqjK/Rnpjaglvb+YeT91QP4iegqp4l1FtJ8LGHcftN6wV2HbPUflWZohlvJRe3AIgi/1KHue5rlPEXiGfWL5oslbeKQ7Vz1PTP5V1UlyQbe7MVDmqJLZDobo7dpJ4qwtyc4z+tYqSdwalSRs1kegbHnAnO6l8zI61nCTHU08S4AoAt7zu5+7TQ3Ukiq5m3CgOpX72DQSIz5OMVXfNPAJOc96ZJ0470A3YaeeKiPLU524xioxk9elUTckUUoHOfWk6rTlHAFAjzGf/AI+JP98/zqOpJ/8Aj4k/3z/Oo67DzQooooAKKKKACiiigAooooAKKKKACiiigAooooAKKKKACiiigAooooAKKKKACiiigAooooAKKKKACiiigAooooAKKKKADvViq/erFAC06m06kMWlpBThQAopaSloAdSFcj3pRTqAI1PODUqmmsufrSKcHB61LRomWkPFWI5cVTVuKkU+9SzRGrFLkdatxOPxrHjk4q7BLnv0pBY2EfipkbNUEkyOtTpJk4FFybFzNTJkCqyHJFWhxSGSoc44qZQM1EhAFOZ8c0mCLQANOBAqospPQ5qwgY9KVyuUsBh6CnhhngVGqnI4qQoeuPypBoSRtluKuR1SUY6A1KjPnhTimJl9SanUmqaGT0FWE3e1ArFkHipFaoACRwakUH2oAsB+1Sqe+aqqDmpVHqaQy2rD1p/BFV1A7GpOcdaQDivvQpA65pvIHWopJMd+1SykWhKuKikuAPumqbzYXrVWSVuxNS2XGI7ULwCJgWOa42//AHjE8mt+5y4O7rWJc4yaz6nVDRaHL3kJ5yKxZ4WLE5NdVeRHmsp4MkjFaxdiZq5hK8kJBUnHpWhZ6oyOCrYIPSny2tZk9sykkZ46VdlLcy1jsejaF4p8srHK3B75rv7PUYL2IZIbIr59057iS9it05djwfSu4i1SbRbhIJmKtgH5jXNUp8r0NYSU1qdrqnhuC+LSRoA3fFczZ+FZF1EGbIijbOP71dFY+Jo2twsfzykYAPQe9YXirxDcWljJDY5e6k4kkH/LMe3vVUVJvXYzqqyt1KvifxP9nLaTpz7QnyyyKen+yK5SN/esqJ2LZOSSeSauo5x1rpldkU7JaGnG/H1qyh96zYpKtCTjis2jdNF1TUmQV681TSX3qRX55zSKJ+MU/Yu3JqEOCakU/L0oBoFbGQBTHGTUygCkZlBpolorGFu/1NBQKD9KtqykfTpQyhumKdyGigen1NORjxirDwLyDxUZhI5zTEeYz/8AHxJ/vn+dR1JP/wAfEn++f51HXWeaFFFFABRRRQAUUUUAFFFFABRRRQAUUUUAFFFFABRRRQAUUUUAFFFFABRRRQAUUUUAFFFFABRRRQAUUUUALilwKSnUAG0UuwUU6gYnlj3p4pKUUgHUtJS0AOpaSloAWnUlKKAFpwpop1ACigqGHvRTqAIwSpwalVqQqGGKj5Q4NS0aRkWg1WYJNo+tUlYEYqZDUM1TNOOQ+tXYX9ayI5CvFX4DnipGacb8iriPWfGTVhW+YDrmi4rFppDkAHJz2p213IA5psCZfc3YVeVlWi1wvbYfBbBQNxyaurtA6VTEpzT45sinoiXd6sucdqmU8dKppKM1Msoz149KQWZZX1NSjpwKgWTp6npU8b+/40AyRSfTFSrzTUPPSpQQTzQIeqmpFz601MZFTCP3osFxVznmpQD6Ugi96lWNuMUrBcQZ9KdzipVTuBin7OOlKw7lU78dagfceuTWj5Q9KPIUtmlylJmQ8LsCOaiNs65BzXQi3BpGtc9RxScSlUOf+xBkIOc1i39jsfviu1+yckY96q3tgGjIK1DiaRqWZ53cW/BGKzZIMtjHSu0uNJck4HSq/wDYrSDOykrm3MjjWgGOlVpbDzB0rv4/Dm7AZe9Xo/C8RAAQVSjJkucFueXacn9kakty1qZ1HG0HkUusJca3rMl2qGNDwikdBXqo8Kwk4MYNP/4RGEDKrVckr3sQ50+551pdlcWykNI2T15rS+y8EN36117+GHj+5mmf2HIPvLU2l2K5odGee3vh3kzwj5erAdqz/wCzmHRhXrkGkhRgr+YrE1zwmzK1xYrhxyY+x+laxTtqYTaveJ599klXpjFLiReCpq825GKspVh1B7Um6q5UyVUaKXmMrZIqdZcipcK3UCm+RH2yKlwNI1u45HyKtK4xiqQt27PUgjl7MKhwZqq8S20gAqtJKCfpThC5PL0htAw++aagxOvERZ8cA4qYT5OQag+yH+/SG2kXkEGjlF7ZFgz0ocEVTZJl5K0izMpAYGizKU4s88n/AOPiT/fP86jqSf8A4+JP98/zqOus8wKKKKACiiigAooooAKKKKACiiigAooooAKKKKACiiigAooooAKKKKACiiigAooooAKKKKACiiigAooooAWnU2nUAKKdTadQMWlFJSikA4U6m0tADqUUgpaAHClFIKcKAFFOFJThQAopaKWkAUFQwwaWnYoGQYKNg/ganiakZQwwaYuUbBqWjSMi4vrVy3cDArPSTIwasI201DNkbET4Pr7VcjIDbj97+VZkEgABz9atrJnk1IWNBJcGnib5sZqmCSAc0O+FJ74oYJGh9oG3IqQT7VHvWXblpGUfiavxRNK2V4Xpk1N2OyRZjkJOTnJ6CtCCGRhnG33NQQKkRAAy/qa0YmYnpTREmSJEq9cn61ZQrnAFRqrN1qZUHpVEEikc1KCD2qNVx0qVQfagRIoHoKnXpUK/jUyY70ATI3tUy/jUS4zxmplB7UxXJVPNTKoIqFVqeMU7CuPEQ9KlWMegP0pEI9KkGKfKHMKqJngVIYFYdKFGamUHNFguVjbAEEGmvahuv5VoooI5pTEM0uUfMYj6ehyMdaRNPQfLjp7VtGPPWgRc0+UOdmYtgARwKsLZgDpWiIuOlO2Z4xV2RDkyktqNucVILZcVc2YpCtMm5UNsuOQOaiayQ9v0rQxx1pCAaLAmzJazVecU1rRSOlapUZqF0pNFJs4nxH4Li1VGntdsV2Ohxw/sa8uurWezuXtriMxyocFWr6G2g9RXNeKvC0Gu2hZAI7yMfu5PX2PtU2sVc8Ypc1JcW0trcSQToUljOGQ9qhxQMeGqQPUGacDgUguWA9O3VXDU7dzSKJ9wpd2Kg3+9ODe9AFgGkMaP95RUQanq3NKwHl0//HxJ/vn+dR1JP/x8Sf75/nUdbmAUUUUAFFFFABRRRQAUUUUAFFFFABRRRQAUUUUAFFFFABRRRQAUUUUAFFFFABRRRQAUUUUAFFFFABRRRQAtOptOoAWnCm04UDFpRSUopAOFLSUtADhVqC2MnLcLVZTgg1oRzDAoGiZLSID7ufrUn2OEj7uPpTFnUEDNWUcGgLMrtpyn7jEfWm/2a+OHH5VoKRipBRYRktp869AG+hqBkZDhlIPvXQgU2SFJRtdQRSGYApavzaY65aI7h6HrVIqyttYEEdjQAmKRl3DFOpRQBCjEHB6irSnK1DJHu5HDCmRuQcHrUtGsZF+GUjgk1eE+AOaylbnjrUwl45NQ0apmtHc8deamDGVgPxrJgJLZzxW3aYGGPU1DL6Gla2qogLDkjmrW7BCIOewFQiUBc1YtgF+dj8zfpQZ+bLtvCsY3Nyxq6h49BWZJdrGOtSwO0uGkOAei0cyWiFytq7NVHyOOalXnqaqxkY4qwlWZlhBj3qZR7VEg9DU6DNOwmyRRmpUFMVamAp2JuSL1qdRUKVMOKaQrkygVKvA61FHmpRz+FVYVyROKnU1CnWplXigRKp5qdAOKjRTkVYUDA4osFx6KMU/Yp6UKvHpRtI607BcNmeOKUKBQOMmg5z60BccpFPwDzUdL3xQA/vg0w59KU0mc80ARZIBpN2Kc+O4qEsC30oKsOLc0hNMY5pjNgUgHscDNQs3vSO+VzUW/nmpKSOO8deHhfWralboPtMI/eAD76/4ivMSBivfJSrKVPIbggjrXjOvaadM1i4t9uELb4/8AdPSkU1pcyNtJipCtIRTEMozSmm45pALupQxptFAEoepFaq4qRetAzzef/j4k/wB8/wA6jqSf/j4k/wB8/wA6jrUxCiiigAooooAKKKKACiiigAooooAKKKKACiiigAooooAKKKKACiiigAooooAKKKKACiiigAooooAKKKKAFp1NpRQA6nCm0ooAdS0lLSGOpaSlFADhTt7LyKZThQNOxMkwbrVmK42nBrOYFTkdKesmRzU2NE0zcjlBHFWkfIrCinKHGavw3IbvQmS49jUU5qSqiSZ71Or1VybWJwKbLbRzrh1B9+9OUipRSsFzDutPeAF0+ZP1FVBXUbQ3BHB7VTOjRM5IdlU9qQ7GLTXhEnPQ+tbp0JSPklIPuKiOh3QPylGH1oAwfniPzA49RUyuCBg1qPpF4g5h3D2NVH0ucHKwuv4Umi1JjoXAXPpWpaz5281hLvico6lW9CKt28xUrjJIPaspI6Iu6OjEvzqpPWpftoAY56VmK0zTR7YnI6k7av2GmSXDNJcBljJ4XuaizL91asigunur4IAWVBuOBW5bNIOXGDVq3s4oY9sMaoPYUv2R2YEOPxo5GiXVUtCxDJ6mrsZJqvBbhMc5PrVxFraKZzSkuhYjqwnSoEAqZauxm2WFqVRUK+1TICadhEyipVGajUVMopiJFAqZcHpUSg9qlT1oESqAKlQnOKYOTkVIvTI607BcsR8DNWQOM1Wi5B71YUnZTsBKh4p+QRzUY+Uegpe1DARuB3oV8n6U0nPBox3pAPJyKN3yg5pmc/hTWJApDJN3HWgnAx71AGPNSFuetAxzNk1Ew6n1oJOTimlvegBp61EzjnNJJJgn0qIlmHHQ+1TcaILiUBcg9PWqouSeoPPSrhtty5bnNRlFQ8KKhpmikrWJIlJwzHt0rlPHmlCbT0vo1/eQcPjuprp45fmAIAqa4t47u2khddySKVYexp+gjwwpTCmBWpqenvpuoTWknWNuD6jsaolfagCqQabirJSmFPai4FcijFTbPak289KAGBaeq807b7UqrzQB5nP/AMfEn++f51HUk4P2iTg/fP8AOmYPoa1MhKKXB9DRg+hoASilwfQ0YPoaAEopcH0NGD6GgBKKXB9DRg+hoASilwfQ0YPoaAEopcH0NGD6GgBKKXB9DRg+hoASilwfQ0YPoaAEopcH0NGD6GgBKKXB9DRg+hoASilwfQ0YPoaAEopcH0NGD6GgBKKXB9DRg+hoASilwfQ0YPoaAEopcH0NGD6GgApRRg+hpQD6GgBaWkwfQ07B9DQMKdSYPoaUA+hpALS0YPoaXB9DQAopRSYPoaUA+hoAcKQpzlfypcH0NKAfQ0BcTPHNSRSEGmMhYcA5pq7h2NJotM1Ybj1NXo5c1hxsc1ehlNSVa5sLJUyvms6NyatxnPanclouo2TmrCVUjGBzVlCcdKZJYWphUCGp1zQBKBUqqMVEvUVOlFguV7nTba8TZPGCezDqKfaafb2oCRxKAO5GTVsLmnhTScSlJj1QdgBUyqPSmLmpQDRYVxwXA4FKODzSrmpNpNKwXHpU6DjpVdcg81Op96pITZYSphVdTgVKPWmIsqamRhVRXFSofmxmgC6GFSoe56VVVqk3elBJdjYfhT4369KpLJzzxUiycgjFUBoK3AqRW4AHeqgkBAPT2pwkGRz0oFuzSRsHqMVKpycZqhFIccnrU6t6UXHYtiTjaaUSGqrMfvHtTlcEZBpXAmY96fu4qEv8tRGXHGaVwJWl2k+lMMuSaqzS5WoVn4+nvSbKSL3m49OakMnHXtWcshPU1YR9wFK47FoNyaY5AAxzTC2O/wCtPjBJzjpRcBoj3tz60uNvGPpUn3V4wD3pDz26VRJXYnnmqkyHHH14q64OeMcU3ZvzwM5qWik7GVlkYg9avQSjaFzT3tM845oitzGckfQelKzTKck0ct400U3VuL+IfvYV+ZQPvL/9avPCAa9xaBX5Y5Irznxd4dOnXJvbdP8ARpT86j+Bv8DSaCLORKimFan2mm44pFEG2jbU22k2mgCLbTgvNP2n0oxyKAP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689" y="1916832"/>
            <a:ext cx="7818783" cy="42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>
                <a:solidFill>
                  <a:srgbClr val="C00000"/>
                </a:solidFill>
              </a:rPr>
              <a:t>R</a:t>
            </a:r>
            <a:r>
              <a:rPr lang="en-GB" sz="3200" b="1" dirty="0" smtClean="0">
                <a:solidFill>
                  <a:srgbClr val="C00000"/>
                </a:solidFill>
              </a:rPr>
              <a:t>eferences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501949"/>
            <a:ext cx="8126287" cy="523941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700" dirty="0">
                <a:latin typeface="+mj-lt"/>
              </a:rPr>
              <a:t>Green Paper: Transforming </a:t>
            </a:r>
            <a:r>
              <a:rPr lang="en-GB" sz="1700" dirty="0" smtClean="0">
                <a:latin typeface="+mj-lt"/>
              </a:rPr>
              <a:t>Public Procurement, </a:t>
            </a:r>
            <a:r>
              <a:rPr lang="en-GB" sz="1700" dirty="0" smtClean="0">
                <a:solidFill>
                  <a:srgbClr val="002060"/>
                </a:solidFill>
                <a:latin typeface="+mj-lt"/>
              </a:rPr>
              <a:t>available </a:t>
            </a:r>
            <a:r>
              <a:rPr lang="en-GB" sz="1700" dirty="0">
                <a:solidFill>
                  <a:srgbClr val="002060"/>
                </a:solidFill>
                <a:latin typeface="+mj-lt"/>
              </a:rPr>
              <a:t>at </a:t>
            </a:r>
            <a:r>
              <a:rPr lang="en-GB" sz="1700" dirty="0">
                <a:solidFill>
                  <a:srgbClr val="002060"/>
                </a:solidFill>
                <a:latin typeface="+mj-lt"/>
                <a:hlinkClick r:id="rId2"/>
              </a:rPr>
              <a:t>https://</a:t>
            </a:r>
            <a:r>
              <a:rPr lang="en-GB" sz="1700" dirty="0" smtClean="0">
                <a:solidFill>
                  <a:srgbClr val="002060"/>
                </a:solidFill>
                <a:latin typeface="+mj-lt"/>
                <a:hlinkClick r:id="rId2"/>
              </a:rPr>
              <a:t>www.gov.uk/government/consultations/green-paper-transforming-public-procurement</a:t>
            </a:r>
            <a:r>
              <a:rPr lang="en-GB" sz="1700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000" dirty="0" smtClean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L</a:t>
            </a:r>
            <a:r>
              <a:rPr lang="en-GB" sz="1800" dirty="0" smtClean="0">
                <a:latin typeface="+mj-lt"/>
              </a:rPr>
              <a:t>. Dobson, Remedies &amp; </a:t>
            </a:r>
            <a:r>
              <a:rPr lang="en-GB" sz="1800" dirty="0">
                <a:latin typeface="+mj-lt"/>
              </a:rPr>
              <a:t>The </a:t>
            </a:r>
            <a:r>
              <a:rPr lang="en-GB" sz="1800" dirty="0" smtClean="0">
                <a:latin typeface="+mj-lt"/>
              </a:rPr>
              <a:t>Green </a:t>
            </a:r>
            <a:r>
              <a:rPr lang="en-GB" sz="1800" dirty="0">
                <a:latin typeface="+mj-lt"/>
              </a:rPr>
              <a:t>Paper” [2021] </a:t>
            </a:r>
            <a:r>
              <a:rPr lang="en-GB" sz="1800" dirty="0" smtClean="0">
                <a:latin typeface="+mj-lt"/>
              </a:rPr>
              <a:t>3 P.P.L.R. 133-152</a:t>
            </a: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0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+mj-lt"/>
              </a:rPr>
              <a:t>C. Murray and R. Bickerstaff, “Should </a:t>
            </a:r>
            <a:r>
              <a:rPr lang="en-GB" sz="1800" dirty="0">
                <a:latin typeface="+mj-lt"/>
              </a:rPr>
              <a:t>an adjudication system be established for procurement disputes</a:t>
            </a:r>
            <a:r>
              <a:rPr lang="en-GB" sz="1800" dirty="0" smtClean="0">
                <a:latin typeface="+mj-lt"/>
              </a:rPr>
              <a:t>?” </a:t>
            </a:r>
            <a:r>
              <a:rPr lang="en-GB" sz="1800" dirty="0">
                <a:latin typeface="+mj-lt"/>
              </a:rPr>
              <a:t>[2021] 3 P.P.L.R. </a:t>
            </a:r>
            <a:r>
              <a:rPr lang="en-GB" sz="1800" dirty="0" smtClean="0">
                <a:latin typeface="+mj-lt"/>
              </a:rPr>
              <a:t>153-158</a:t>
            </a:r>
          </a:p>
          <a:p>
            <a:pPr marL="0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1000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+mj-lt"/>
              </a:rPr>
              <a:t>E. </a:t>
            </a:r>
            <a:r>
              <a:rPr lang="en-GB" sz="1800" dirty="0" err="1" smtClean="0">
                <a:latin typeface="+mj-lt"/>
              </a:rPr>
              <a:t>Lindahl</a:t>
            </a:r>
            <a:r>
              <a:rPr lang="en-GB" sz="1800" dirty="0">
                <a:latin typeface="+mj-lt"/>
              </a:rPr>
              <a:t>, “Proposal to establish a public procurement </a:t>
            </a:r>
            <a:r>
              <a:rPr lang="en-GB" sz="1800" dirty="0" smtClean="0">
                <a:latin typeface="+mj-lt"/>
              </a:rPr>
              <a:t>ombudsman”, [1997] 6 </a:t>
            </a:r>
            <a:r>
              <a:rPr lang="en-GB" sz="1800" dirty="0" smtClean="0">
                <a:latin typeface="+mj-lt"/>
              </a:rPr>
              <a:t>P.P.LR. CS218-220</a:t>
            </a:r>
            <a:endParaRPr lang="en-GB" sz="1800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0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+mj-lt"/>
              </a:rPr>
              <a:t>S. Arrowsmith, “Transforming </a:t>
            </a:r>
            <a:r>
              <a:rPr lang="en-GB" sz="1800" dirty="0">
                <a:latin typeface="+mj-lt"/>
              </a:rPr>
              <a:t>public procurement law after </a:t>
            </a:r>
            <a:r>
              <a:rPr lang="en-GB" sz="1800" dirty="0" err="1">
                <a:latin typeface="+mj-lt"/>
              </a:rPr>
              <a:t>Brexit</a:t>
            </a:r>
            <a:r>
              <a:rPr lang="en-GB" sz="1800" dirty="0">
                <a:latin typeface="+mj-lt"/>
              </a:rPr>
              <a:t>: some reflections on the Government's Green </a:t>
            </a:r>
            <a:r>
              <a:rPr lang="en-GB" sz="1800" dirty="0" smtClean="0">
                <a:latin typeface="+mj-lt"/>
              </a:rPr>
              <a:t>Paper” </a:t>
            </a:r>
            <a:r>
              <a:rPr lang="en-GB" sz="1800" dirty="0">
                <a:latin typeface="+mj-lt"/>
              </a:rPr>
              <a:t>[2021] 3 P.P.L.R. </a:t>
            </a:r>
            <a:r>
              <a:rPr lang="en-GB" sz="1800" dirty="0" smtClean="0">
                <a:latin typeface="+mj-lt"/>
              </a:rPr>
              <a:t>103-123</a:t>
            </a:r>
            <a:endParaRPr lang="en-GB" sz="18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000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+mj-lt"/>
              </a:rPr>
              <a:t>A. Sanchez-Graells, “The UK’s Green Paper on Post-</a:t>
            </a:r>
            <a:r>
              <a:rPr lang="en-GB" sz="1800" dirty="0" err="1" smtClean="0">
                <a:latin typeface="+mj-lt"/>
              </a:rPr>
              <a:t>Brexit</a:t>
            </a:r>
            <a:r>
              <a:rPr lang="en-GB" sz="1800" dirty="0" smtClean="0">
                <a:latin typeface="+mj-lt"/>
              </a:rPr>
              <a:t> Public Procurement Reform: Transformation or Over complication?”, available at SSRN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: </a:t>
            </a:r>
            <a:r>
              <a:rPr lang="en-GB" sz="1800" dirty="0" smtClean="0">
                <a:solidFill>
                  <a:srgbClr val="002060"/>
                </a:solidFill>
                <a:latin typeface="+mj-lt"/>
                <a:hlinkClick r:id="rId3"/>
              </a:rPr>
              <a:t>https://</a:t>
            </a:r>
            <a:r>
              <a:rPr lang="en-GB" sz="1800" dirty="0" smtClean="0">
                <a:solidFill>
                  <a:srgbClr val="002060"/>
                </a:solidFill>
                <a:latin typeface="+mj-lt"/>
                <a:hlinkClick r:id="rId3"/>
              </a:rPr>
              <a:t>ssrn.com/abstract=3787380</a:t>
            </a:r>
            <a:endParaRPr lang="en-GB" sz="1800" dirty="0" smtClean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000" dirty="0" smtClean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latin typeface="+mj-lt"/>
              </a:rPr>
              <a:t>https://</a:t>
            </a:r>
            <a:r>
              <a:rPr lang="en-GB" sz="1800" dirty="0" smtClean="0">
                <a:latin typeface="+mj-lt"/>
              </a:rPr>
              <a:t>www.procurementlawyers.org.uk/wp-content/uploads/2021/03/PLA-Response-to-the-Transforming-Public-Procurement-Green-Paper.pdf</a:t>
            </a: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1700" dirty="0" smtClean="0">
              <a:latin typeface="+mj-lt"/>
            </a:endParaRPr>
          </a:p>
          <a:p>
            <a:pPr marL="0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17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4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089" y="2852936"/>
            <a:ext cx="8316911" cy="1999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6407" y="4793084"/>
            <a:ext cx="8377594" cy="8681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415" y="2060848"/>
            <a:ext cx="8305585" cy="9756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5603" name="Text Box 25"/>
          <p:cNvSpPr txBox="1">
            <a:spLocks noChangeArrowheads="1"/>
          </p:cNvSpPr>
          <p:nvPr/>
        </p:nvSpPr>
        <p:spPr bwMode="auto">
          <a:xfrm rot="-5400000">
            <a:off x="-2141195" y="2620461"/>
            <a:ext cx="510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</a:rPr>
              <a:t>www.bangor.ac.uk/law</a:t>
            </a:r>
          </a:p>
        </p:txBody>
      </p:sp>
      <p:sp>
        <p:nvSpPr>
          <p:cNvPr id="2" name="AutoShape 2" descr="data:image/jpeg;base64,/9j/4AAQSkZJRgABAQAAAQABAAD/2wCEAAkGBxMHBhQTExQVFhUXGSEaGBgXGRsYHRsbGh0iGx8ZGhgYKCgsHR4lHhcZIjQjJSktLi4vGh8zODMsNygtLi0BCgoKDg0OGxAQGywkICUwNzI3LTQsLCwsLDQ0NywsLC8sLCwsLC80LC4sLCwsLC8sLC8sLCwsLCw0LiwsLSw0LP/AABEIAL4BCgMBEQACEQEDEQH/xAAcAAEAAgMBAQEAAAAAAAAAAAAAAwYEBQcIAgH/xABMEAABAgMDBwcKBAMGBAcAAAABAAIDBBEFBiESMTRBUXKxBxNhcYGR0RQVIjI2UnOSobI1QsHCM4KzFiNTYvDxJHSi4SUmN2SDo8P/xAAbAQEAAwEBAQEAAAAAAAAAAAAAAwQFAgYBB//EAD0RAAIBAwAFCgMGBgIDAQAAAAABAgMEEQUSITFREzIzQWFxgZGx8AY0wRQicqHR4RUjQlKC8UNiJHPCNf/aAAwDAQACEQMRAD8A6/LS45hlIbKZAxyRnp/rxQEggBueFD7AP16MexAfTJcEisJgxxwBwp40QHxDghza81DOygG3wQH0IAp/ChnqA2eNB2oD6hSzXZ4TB2A6v90BL5JD9xnyhAPJIfuM+UIB5JD9xnyhAPJIfuM+UIB5JD9xnyhAPJIfuM+UIB5JD9xnyhAPJIfuM+UIB5JD9xnyhAPJIfuM+UIB5JD9xnyhAPJIfuM+UIB5JD9xnyhAPJIfuM+UIB5JD9xnyhAPJIfuM+UIB5JD9xnyhAPJIfuM+UIB5JD9xnyhAPJIfuM+UIB5JD9xnyhAPJIfuM+UIB5JD9xnyhAPJIfuM+UIB5JD9xnyhAPJIfuM+UIB5JD9xnyhAVWcl2Ccf6LfWOobUBZZSXa+AxxGOQB9EBI2TY1tKYYbdQoPogP10sxxxGuvbWv6lAPJWB1cnVTsGpABKsFMMwoM/wDrWgP10u1zaUwrXOc5/wBygPqHCENxI1oD7QBAEAQBAEAQBAEAQBAEAQBAEAQBAEAQBAEAQBAEAQBAVOd0x+8eKAs0lobN0cEBMgCAIAgCAIAgCAIAgCAIAgCAIAgCAIAgCAIAgCAIAgCAIAgCAIDGnp+HZ8HKivawdJz9AGs9AXUISm8RWSOrWhSjrTeEVePe+LaMUw5GA6IffcKNHZhT+YjqVxWkYLNWWOwyp6TqVXq2sM9r3e+80MxJWgZh2VGbWprjrrjmao3OhnYvfmWI0rvCzJZ99h0mS0Nm6OCqmiTIAgCAIAgCAIAgCAIAgCAIAgCAIAgCAIAgCAIAgCAIDGtOa8is6JE9xhd3CtF3TjrSUeJHWqcnTlPgslEsFlpMspkeC8RGur/dxDU4GmGVTDDU4LRrO3c3CSx2owLVXypKrTesn1P9/wBTbS19xAi5E3BfBdtoSOumenVVQSs21mm0y3DSyi9WvBxf5e/M2Lr3SjA8mKKNpQjHKqMwAxqNeGCgVvVb1dUuyv7eMNdzWPz8jUOvHN247JkoJYzNzsSn01Dq9Iqz9npUttV7eC9/oUHfXNzstoYX9z949TIkblNfG5ybiOjxNhJDeraR3DoXM7xpatNYR3S0VFy168nN/l794LRAgNloQaxoa0Zg0AAdgVNybeWasYRisRWEVed0x+8eK+HRZpLQ2bo4ICZAEAQBAEAQBAEAQBAEAQBAEAQBAEAQBAEAQBAEBU723o802lBht1ODou5myes1J7BtV22tuUi5PwMm/wBIchUhBd77ve3yLUx4iMBBqCKg9BVJrBqpprKK3yhzXk93S0Z4jg39x+2nardlHNXPAzNL1NW2a4vH1N3ZMr5DZcKH7jAD1gYnvqq9SWtNy4l+hT5OlGHBE0zLMm4WTEa17djgCO4rmMnF5TOpwjNYkso0MtdKUh2o93NA0DSGkktBOV+U/rgp3dVWsZKcdG2ylrav6eRYmtDG0AoBqCrl9LG4/UAQFTndMfvHigLNJaGzdHBATIAgCAIAgCAIAgCAIAgCAIAgCAIAgCAIAgPiPFbLwXOcaNaCSTqAxJX1Jt4RzKSinJ7ka27ttst2SL2jJIcQWnONneKHvGpS16LpSwytZ3cbmGtHju99hl2pPNs2QfFfmaK9Z1AdJNB2rinBzkoomr1o0abnLcim2FYBtyy5iYjfxJiuQT+UA1BHRlADdaNqvVq6pTjCG6Pv32mLa2buaU6tXnT3dnD8/wAjbXCtAzVkGE/CJAOQQc9Py91C3+VQ3lPVnrLc9pc0VWc6PJy3x2fp+ngYl6f/ABC9knL6geccOitceyGe9d2/3KM5+HvzIb7+bd0qXj78i4qibIQEEPTX7rf3ICdAEAQFTndMfvHigLNJaGzdHBATIAgCAIAgCAIAgCAIAgCAIAgCAIAgCAIAgKffScdPzcOQgn0ohBiHY3OAe7KPQBtV61goRdaXVuMfSVWVWcbWnve/sXvaYcSX/sXeGG9tfJooDH1xoRrPb6XUXAKRS+00mnzl79+BBKH8PuIyjzJbH2e9/mSW9M/2otyFKQnVhN9OI9pqD1EZ6AgA7XdC5oLkabqve9xJeSd1cRto81bX797X2F1hQxBhBrQA0CgAzADAAKg228s2oxUUktyKdOf+X77siZoUzg7YHEip+bJNf8zlej/Ot3HriYtT/wAW+U/6Z+v+9viz6sBwtO+81GBq2GMhvX6uHyO718rfct4x47Tq1/m31Sp/bs9+TLkqJshAQQ9Nfut/cgJ0AQBAVOd0x+8eKAs0lobN0cEBMgCAIAgCAIAgCAIAgCAIAgCAIDGfPQ2TrYJe0RHDKDdZA/19DsK6UJOOtjYRutBTVNv7z6jJXJIY8/OMs+TdEeaNaKnwHSTguoQc5KKI6tWNKDnLcikyNt2i6GZoQucgvcaQ9YAw9GmNNVaHMTRaE6Nvnk84a6zDpXd8066jmL6uvw6/e42Jv9LiSyi14fWnN0xrQnPmpUUrnxzKF2VRSS6n1lyOlqDpuW5rqP241nOcx85GxixzUdDDjhsrwDV9u6i2Uo7kc6MoSw7ipzpenv8ALBvLdsxtr2Y+E7CuLTscMx/1qqq9Go6c1JF66t1XpOm+v1NRcKwzZFk5TxSLExd0AZm/r29Cluq3KSwtyK2jbN0INy5zLOqpomivnZnnOw30Hps9NnW3OO0V7aKxa1NSos7nsKGkrflqDS3rajW8mEn5PdzL/wARxPYPR4h3eu7x/fUV1Ii0TB8k5vfJv9C3qoagQEEPTX7rf3ICdAEAQFTndMfvHigLNJaGzdHBATIAgCAIAgCAIAgCAIAgCAIAgMS1J9lmSD4rzg0dpOoDpJwXdODnJRRFXrRo03OW5FHkbuxryS75uI8w4r3ZUHUAG5ukDMARjhXGq0Z3EaLVNLKW8wadjUu4u4lLEnzez31ee021iXodAimXnRkRm5nGgD+3NU6jmKgrW6xylLavQu2l/JS5C42S49T9/mYVqTJvfbTJaESIDPTiuzV6OvGgG0nYu6SVCnyj3vcQ3Mne3CoQf3Y7378v9F3gwhAhBrQA1ooANQGACoNtvLNuMVFKK3I1Ft3el7VisMSGMrK9Zvok4HAkZ82tS07ipT3Mq17KjW2zjt47mblrQxoAFAMwChLSWNiP1D6RSujN6hwQEqAIDEsqXbK2dDYwUaGig2Vx/VfZScnlnMIRhHVjuMtfDoICCHpr91v7kBOgCAICpzumP3jxQFmktDZujggJkAQBAEAQBAEAQBAEAQBAYVsWmyyJB0V5wGYa3HU0dP8A3UlKm6ktVEFxcQoU3Of+zSWffqVmcH5UJ3+YVHYW1+tFPOyqR3bSlR0vbz2SzF9v6mrmI/8Aba3Gw2V8lhUc85son9TmHRlFTQX2elrPnMq1X9vuOTj0cd/b73LxZemNDGAAUAwAGoDUs5vJupJLCNZeCwYVuSuS/Bw9V4GLfEdH+6mo15UnleRVu7OFzDEt/U+BDdCxW2LYzG4F7gHPcNZpmHQBh3nWles6ss9QsrVW9PV63tZu1CWyKN67N79pQEqAICKV0ZvUOCAlQBAQyeiM3RwQEyAICCHpr91v7kBOgCAICpzumP3jxQFmktDZujggJkAQBAEAQBAEBgWza0Kx5MxIh6mjO47AFJSpSqSxEguLmnbw15v9zDuzeOHb0A0GREb6zK1w1EHWOB7KyV7eVJ9nEgsr6F1HZsa6jbzEdstBLnuDWjOSaAdpUCi5PCLkpxgtaTwjSWde6WtC0TCa4g/lc4UDzsbX9aVVidrUhHWf+ijR0lQq1OTi+7t7jdx4zZaCXvIa1oqSdQCrpNvCL0pKKcpbkUmShOvnbPPRARKwjRjT+Y9PXnPYOlaE2ranqrnMw6cZaQrcpPo47lx99fkW6esqDPtpEhMdsqBUdRzjsVGFWcOazYq29KqsTimQ2BZkKy7Oa2E3JBo44kkkjaUqVJVHmQoW9OjHVgsGyXBMEBDJ6IzdHBATICKN67N79pQEqAICKV0ZvUOCAlQBAQyeiM3RwQEyAICCGP8Ai3nob+vigJ0AQBAVOd0x+8eKAs0lobN0cEBMgCAIAgCA+WPD21BBG0YpjB8TT3GqvFb8OwparvSefUYM56TsHSp6FCVV4W7iVLy9hbQzLf1LiaSxrBi2xNiansTnZCOAA1VbqH+XvVirXjTXJ0vMo21nUry5e68I9S98PMnvPd5xj+VSvox24kN/OOj/ADU1a1xb11jk6m5/kS3tnLW5ehsmvz9/mYFm3embfhw4k9EcGAAthA4nDO7ZXtdjqXbuKdJatJbeJFGyrXUte5eF1RXv9+43lrXUl5+zxDa0Qy0eg5oxHX7w61DTupwlrN5Ldxo6jVp6iWMbmuoqos+ftO0RJR3O5toaXPxILQTQ5X5idVcagVzK1r0YJ1Yb31GY6N5Watqu5b3xXVt6/edx0KTlWSUq2GwZLWigH+tfSs6UnJ5Zv06cacVCKwkTLk7IZPRGbo4ICZAEBDJ6IzdHBATICKN67N79pQEqAICKV0ZvUOCAlQBAQyeiM3RwQEyAICKH/Hd2ICVAEAQFTndMfvHigLNJaGzdHBATICPnm87k5Qys+TUVptovuHjJzrLOM7SRfDo1dtXggWMz+8d6WpjcXHs1DpNApqVCdTmrxKlze0bdffe3h1lbrPXs/wDbS568pw+hd9B1q1/Jt/8AtIzv/Lvf+kPzfvwXeSvufGsz0pOZcw62vzE7agU72r59rhPZVidfwypR221Rrse734E117tOy2zM27nYxAIBOUG4YHpP0C4rXK1dSnsXqS2tg1Plq71penv8i2qmaoQEMnojN0cEBMgIW6W7dbxcgJkAQEMnojN0cEBMgCAhk9EZujggJkBFG9dm9+0oCVAEBFK6M3qHBASoAgIZPRGbo4ICZAEBFD/ju7EBKgCAICpzumP3jxQFjl4jYNntc4hrQwEkmgApnJK+pNvCPkpKKy3hFXn70RbUmTAkGFx/NFIwb0iuYdJ7AVdhbRprXrPwMerpCpWlyVqs/wDbqXvt8hBuFDiwaxosR0YmpeDr/mBJ6z9Ed9JPEUscBHQ0HHNSTcuJDNXZnZODSBOuIJaKPLm09IZiMr6UT7RRlz4eXtD7BdU+iq+ftm0sW6EKQic5FJjRq1Ln4gHaAa49JqepR1buU1qx2InttGU6T15/elxZY1VNI/HeqgIpLQ2bo4ICZAEBDJ6IzdHBATICFulu3W8XICZAEBDJ6IzdHBATIAgIZPRGbo4ICZARRvXZvftKAlQBARSujN6hwQEqAICGT0Rm6OCAmQBARQ/47uxASoAgCAqc7pj948UBgSdkTV52MdMuMKAAMmG3AuAGBoeLuwCqv8rToLFPbLiYn2a4vJZrPVh1Lj77fIuUhIw7OlgyE0NaNQ4k6z0lUpzlN5kzXpUYUo6sFhGSuSQhmv4Y3m/cEBMgCA/HeqgIpLQ2bo4ICZAEBDJ6IzdHBATICFulu3W8XICZAEBDJ6IzdHBATIAgIZPRGbo4ICO0rQhWXKmJGeGMBALjmxwGZcykorLJaNGpWlqU1lmhmr9Wex8P/iGGr6YVwqDiejxXHL0+Jbeirxf8bM+z71SdpTbYUKOx73Vo0VqaAk6tgJX2NWEnhMjq6PuaUHOcGkus3KkKZFK6M3qHBASoAgIJF4fJMIIIyRiMdSAnQBARQ/47uxASoAgCAqc7pj948UBZpLQ2bo4ICZAEBjzcQNaASKlzaDb6QzICaHEEVlWmoOsID6QFLvbyhS9iRnQW5USKM+RSjT7rnO19QNNar1LmEHjebFnoS4uYcpsiu3r7kY9zuUSXtMw4ETKhxXUDcoDIJpQNDh9KjXSpXyF1CTxuOrrQdxQp8ompLs3rwL4rJihAQymiM3RwQHO+VK9E3YNqQmS8XIa6HUjIY6pyiK+mCqVzVnBrVZ6XQej7e5pSlVjlp8WvRlIh37tGHNiMYtSRk1MKHQgGtMGjbqxVf7TVxnP5Gx/BbBycVHbj+59vadZuBeg3nskueA2LDOS8NzGoqHAaq44bQVeoVeUjl7zy2ldH/Y6qjF5i9q/QtCnMshk9EZujggJkByed5WokOI9glmgglodzh1YVpkqg7xp4werh8NxlFS5R7ez9ye7PKpDPNQo8IsFA3nA/Lpqq4EA06ak9a7jeJvElghr/AA5ONPXpT1nwxjy2sud9rFfeC774ENzWucWmrq09Eg6gVPWg5w1UZOjbqNrcKrNNpZ3HA7wWO+w7YiS8Qtc5lKltaek0OwqB730WVUi4S1T3trXjdUlVS2P9cfT0Ogcmly40Cflp4vh83kuOSC7K9JjmDVTOa51bt6DTU+owNMaVpyp1LXD1tizsxsaZ1WYmGS0PKe5rRtcQOzFXm0t55SMJSeIrJh2JacK0pFhhPa6rQaAio1YjVjgiknuZ1OlOHOi13rBsV9Izj19eUaYNrPgyrhDhscW5QALnkYE1dWgrmpjhWuNBnVrmWtiJ7HRug6PJKpXWW9uOpfvxNTYN+p27swyFGq6GygdBiMDXNHQaAg0zVwXKuakJYkT1NC2dxRzSwnjY08r9DuUpMNnJVkRhq17Q5p2hwqD3FaSaayjxVSEqcnCW9bCVfTgih/x3diAlQBAEBU53TH7x4oCzSWhs3RwQEyAgnptkhJvixDRjGlzjsAFV8bSWWd0qcqk1CO97DjF4uU2NaMQiFDZDh1FK1LyA4HEggCtBgBhqOtZ8ryTf3UevpfDlCMFysm32bF794LJcflI85T7ZeYYxjnmjHsqG5RzNc0k4k6wc5GGtSUbrWerIpaS0CqFN1aLbS3p7+9HRph/NQHO2AnuCuPcecgsySPNdjQhad4YLYtXCLGYH44nLeA7EbalY0FrTSfWz9LuZcjbzlDZqxePBbCW9Uiyyryx4UOoYx5DRUmgzgVOOFaVOOC+1YqM2kcWFWVa1hOe9o9DWJMmdsaBEOd8Jjj1uaD+q14PMUz88uaap1pwXU2vJnGp7lKnzEezKh0qR6mOeizndVEz2VPQFnKKbT8ya73KhMSPNsjNZEhCgdQEPptBJoT0EY9C6jeST+9uIKvw7QlTzSbUsde1ehkctLxEteXcDUGFUHoLil5zkffhtNUqif930NBHtCEeTuHAyhzvlRfk6w3IIqdmJChclyKj15NCFGp/EZVcfd1MZ7clw5EoTmys4/wDKcgA9LQ8n7m96sWS2SZjfEsk5Uo9e36foUKx7VjvtaCDGikGI2oL3e8OlVYTlrLaeguLaiqU2oLc+pcDPvpaUaBeeM1sWI1oIoA9wA9EZgCpK85Ko8MqaJt6UrOm5RTeOCO2XUeYl15UkkkwYZJOJJLBiStGlzF3Hi79JXVRL+5+p5ztH8Rib7uJWPLez9HodHHuRv+UiQh2be6LDhNDGUaQ1uAFWCtBq29qmuYqNRpGfoarOrZxlN5e3b4nebNdl2dCJ1safoFqx3I8DWWKkl2s4Tyoe3Uz/ACf0mLKuelZ73QnyNPx9WdguD7GyvwxxK0aHRo8dpX5yp3mk5ZPZEfGbwcorvo/EvfDvzf8Ai/oVjkS/GZj4Q+4KCy5zNT4l6GHf9DsK0Txp5jgO5y2mnbFB73LEXOP0+SxQa7PobzlO9uZnrZ/TapbnpWUtCfI0/H1Z2S47sq6Er8Jv0FFo0ejR4vSaxd1PxMqfKBfqZu5bwgwmwi3mw702uJqSRqcNigr3EqcsI1tE6IoXdDlKjec42NdnYS2jfaLBuTCnYQh849zWPDgS0EB4dQAgjFtRjmK+yrtUlNEVDRVOV/O2nnCWVx6sdXabXk5vLGvNZ8V8YMBY8NGQCBSlcakru3quom2V9MWFOzqRjTztWdv+kW5WDICAqc7pj948UBZpLQ2bo4ICZAVTlRfkXGmKa8gf/Y1QXPRM1tBrN9Dx9Gc25IWB97xUA0hPz9g4EqladIel+IG1abOKKvYr+atmA4ZxFYe5wUEOcjVuVmjNdj9D0paGgRNx3AraluPzKlz13nnK6ntRKfHh/e1Y1LnrvP0m/wDlav4X6MzL/wDtlNfE/QLq46RkOifk6fcd0un7LSn/AC8P+m1alLmR7jwl/wDNVfxS9WeeA4MtqpNAIuf+ZZH9R+iYzQwv7fobTlAmIc3fCYfCc1zCRRzCCD6DQSCM+IOK7uGnUbRV0TCcLOEZpp8H3v6G25S2GFBs9rvWEowHrGdSXO6PcVNCtN12t2uzQxbEDLosnMo1dHMItph6uUCD2FROn/L1+0vxu27t2+N0c58cHTeSK2XWhYsaC4NHM0yS1obUPBzhtASCw466q7aVHKLXA8x8QWsaVaNSLf3u3O7HHvOS2L+MQPiM+4KhDnI9dc9DPufobK/XtXH6x9oUlx0jKeh/kqfcd0uh7KSnwIf2BadLo49x4fSHzVX8T9WedbS/EYm+7iVjy3s/RqPRx7kWSBc60rdtOsWHEDnEZcWNhQZqnKxNAMwUyoVZy2ozJ6UsbaliElhbkjvUGGIUINGYAAdmC1keBk9ZtnA+VD26mf5P6TFk3PSs/QNCfI0/H1Z2C4PsbK/DHErRodGjx2lfnKneaTlk9kR8ZvByiu+j8S78O/N/4v6FY5EvxmY+EPuCgsuczU+Jehh3/Q7Ccy0Txx5hkxS1mfEH3LEjzj9QqdC+76G+5TvbmZ62f02qW56VlHQnyNPx9WdjuL7HyvwmrRo9Gjxek/m6nezlvLH7XD4LeLlRvOk8D1fw78o/xP6GglJvKufHhEnCPCeBXDFsQEgasze8KNS/kuPaWpUcaQjV4wa8mn9fyOjciP4NMfFH2hW7LmswPiXpod31OkK4ebCAqc7pj948UBZpLQ2bo4ICZAVLlU9h4/Wz+o1V7roma+gvnoePoznXI97Yf/E79FTtOkPR/EPynivqXuDaNhGM3JbKZVRk0gita4U9HaralQ6seRgSoaWw9Zzx+L9y4zjcuUeBraR9FYe4x6bxNPtPOF1jk3nlCf8AHh/eFjUueu8/Sb75Wp+F+jMq/cQRL4TRH+IR2jA/UFdV+kZFopNWdPPA7zdqEYF3JZpztgwwexgC1aaxBLsPA3klK4qSXXJ+rPOUWHz1qFtaZUQivW6ix2sywfpEZatJS4L6GztGVN0b0uh/3cYwnD12AtcCA4Vaa0zjX2ruS5KeN+CrRqK+tVLbHW4PaureWLldmhPTcnFAoIkuHgbA41/VTXby4vsM74fpunGrB9UseRgTH/pTD/50/wBNy4fQLvJ4f/qy/wDX9UWLkQ9Wd6of/wCimsv6vfEz/ib/AIvH/wCTnNi/jED4jPuCpw5yPR3PQz7n6Gyv17Vx+sfaFJcdIynof5Kn3HdLoeykp8CH9gWnS6OPceH0h81V/E/U862l+IxN93ErHlvZ+jUejj3I9QrcPy0IDjl/roTtqXtjxYUBz4bsnJcHMFaQ2g5ztBWdXozlUbSPZaK0na0bSFOpPDWep8X2HSrnyj5C7EvDiNyXtZRwNMD2K7STUEmeZ0hUjVuZzg8psr3LJ7Ij4zeDlDd9H4mj8O/N/wCL+hWORL8ZmPhD7goLLnM1PiXoYd/0OwrRPHHmm04DrJvFEa8EGHFOG0B1QeoihHWsWS1Z7T9MoTVe2Ti98foT3wtRluXmjR4YdkvIyQ4UODQ3MK+6vtaanNtHGjreVtbRpT3r9Wzvd15R0hdyXhvFHNhNDhsOSKjvWtTWIJM8Be1FUuJzjubZyTlj9rh8FvFyz7zpPA9f8O/KP8T+hSZiA6WjZLtYa7sc0OH0cFWawbNOanlru8tj9DrvIj+DTHxR9oWhZc1nkfiXpod31OkK4ebCAqc7pj948UBZpLQ2bo4ICZAVnlKlzM3JmQ0VIDXdjHtcfoCoLhZps09DTUL2m32rzTS/M5Nya2rCsa8vORnZDObcK0JxwOrqVC2moTyz12mbapcW2pTWXlGlu9AM1b0uwCpdFYP+oV+iiprM0i7eTULecnwfoemVtn5icnvVyXRI1ouiSjmZDyXGG85JaTjRppQt66U6VQq2jbzE9bY/EEI01Cunlda257+0hu7yVRjOtdNuYIbTUsYcpzqflJzAHbierOvlOzecyO7z4ip6jjQTy+t7EjroFAtA8eeZWfjg+L+5Yn9fifpz6D/H6G65TfbmZ62f02qW56VlPQvyNPx9WdWkLsytuXfk3zEIPc2XhgHKcKDIBp6JCvxpQnCLkuo8nVv7i2uKsaUsJyfUuL4oznXQknWWJfmRzQfzgblP9elK1rXMc1aLrkYaurjYV1pO6VXldf72MZwt3kZNi3elrCy/J4Yh5dMr0nGuTWnrE+8e9dQpxhzUR3N7XuccrLON276HAbdsuLdu3nMc0gsfVhNQHNBq1wI1HDMcMRnCyZxdOe0/QLavC8t8xe9YfFcTHc6NeG1hktL4sUgADEk0pr6BnPWUk3Um8LeKEadnaxUn92K3no+yZPzfZUKDWvNw2srtyWgV+i14R1YpH51Xq8rVlU4tvzKHH5JYMaO5xmInpEn1W6zVVXZxbzk34fElWMVHUWztZ0dXDzYQBAEBS+VmUiTt1w2Gx73c600Y0uNKOxo3Uq10m4YRtaBqQp3WtNpLD3vHArnI9ZkeRteOYsGLDBhgAvY5oJyhgC4KG0hKMnlGl8Q3FKrSgoST29TT6jq6vnkzR3gulKXgeHRodXgUD2ktdTYSM/bVRVKMJ70XrTSVxarFOWzhvRiWLcKRseaERkMue3Frojsqh2gZq9NKhcwt6cXlImudMXVeOpKWE+Gz9yzqcyziHLH7XD4LeLlmXnSeB7n4d+Uf4n9DX35s7yeXkYwGEaUhA9LobAD/ANJYua8cKL4om0XW1p16b/pm/Jt/XJd+RH8GmPij7QrNlzWYnxL00O76nSFcPNhAVOd0x+8eKAs0lobN0cEBMgPl7BEYQQCCKEHEEHUQh9TaeUc/tLkmlpmYLoUWJCBxyaB4HQ2tCB1kqpKzi3seD0NH4jrwjicVLt3eZuLqXDlrtx+cblRItKB76ejXA5LRmqNeJz44lSUreNN56ylfaYr3cdR7I8F195alOZQQBAEBUhyc2eI+XzbsquVXnH5612qv9mp5zg1v43eaurrLHcjIta4sla9oOjRYbi99Moh7hmAaMAdgC6lbwk8tHFDS91QpqnCWxdiN/JyzZKUZDZg1jQ1orXBooMTnwClSwsIz6lSVSbnLe3nzJl9OAgMeckoU/CyYsNkRux7Q4dzl8cU96JKdWdN5hJp9jwRyFlQLNrzMGFDrnyGNbXryQvihGO5H2pXq1efJvvbZmLoiCAIAgCAIAgCAIAgCAICtXhuRK3htDno3OZWSG+i4AUFdVOlQ1KEJvLNO00tcWtPk6eMZzuJbVufLWrZUGXiZeRAADCHUdQNyaE0xwA7l9lRjKKi+o4oaTr0as6sMZlv4cTIu1duDduXeyDl0e7KOUa40phgF9p0o01hEd5fVbuSlUxlcDcKQphAVOd0x+8eKAs0lobN0cEBMgCAIAgCAIAgCAIAgCAIAgCAIAgCAIAgCAIAgCAIAgCAIAgCAIAgCAqc7pj948UBZpLQ2bo4ICZAEAQBAEAQBAEAQBAEAQBAEAQBAEAQBAEAQBAEAQBAEAQBAEAQBAEBU53TH7x4oDaSltQ2yjMH+qNQ2daAl89w9j+4eKAee4ex/cPFAPPcPY/uHigHnuHsf3DxQDz3D2P7h4oB57h7H9w8UA89w9j+4eKAee4ex/cPFAPPcPY/uHigHnuHsf3DxQDz3D2P7h4oB57h7H9w8UA89w9j+4eKAee4ex/cPFAPPcPY/uHigHnuHsf3DxQDz3D2P7h4oB57h7H9w8UA89w9j+4eKAee4ex/cPFAPPcPY/uHigHnuHsf3DxQDz3D2P7h4oB57h7H9w8UA89w9j+4eKAee4ex/cPFAPPcPY/uHigHnuHsf3DxQDz3D2P7h4oB57h7H9w8UA89w9j+4eKAee4ex/cPFAVmctNhm34O9Y6ht60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0233" y="4793084"/>
            <a:ext cx="54482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Dr Ama Eyo</a:t>
            </a:r>
          </a:p>
          <a:p>
            <a:pPr algn="r"/>
            <a:r>
              <a:rPr lang="en-GB" i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Lecturer and Public Procurement Specialist</a:t>
            </a:r>
          </a:p>
          <a:p>
            <a:pPr algn="r"/>
            <a:r>
              <a:rPr lang="en-GB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Bangor Law School </a:t>
            </a:r>
          </a:p>
          <a:p>
            <a:pPr algn="r"/>
            <a:r>
              <a:rPr lang="en-GB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Bangor University, </a:t>
            </a:r>
          </a:p>
          <a:p>
            <a:pPr algn="r"/>
            <a:r>
              <a:rPr lang="en-GB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North Wales,</a:t>
            </a:r>
          </a:p>
          <a:p>
            <a:pPr algn="r"/>
            <a:r>
              <a:rPr lang="en-GB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United Kingdom</a:t>
            </a:r>
          </a:p>
          <a:p>
            <a:pPr algn="r"/>
            <a:r>
              <a:rPr lang="en-GB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a.eyo@bangor.ac.uk</a:t>
            </a:r>
            <a:r>
              <a:rPr lang="en-GB" b="1" dirty="0" smtClean="0">
                <a:solidFill>
                  <a:srgbClr val="000000"/>
                </a:solidFill>
              </a:rPr>
              <a:t>  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600" y="2060848"/>
            <a:ext cx="8316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Thank you</a:t>
            </a:r>
          </a:p>
          <a:p>
            <a:pPr algn="ctr"/>
            <a:r>
              <a:rPr lang="en-GB" sz="36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  <a:endParaRPr lang="en-GB" sz="3600" b="1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611" y="152318"/>
            <a:ext cx="1641162" cy="13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0" b="28423"/>
          <a:stretch/>
        </p:blipFill>
        <p:spPr bwMode="auto">
          <a:xfrm>
            <a:off x="971599" y="141439"/>
            <a:ext cx="1997653" cy="119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838202" y="188640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600" b="1" kern="0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b="1" kern="0" dirty="0" smtClean="0">
                <a:solidFill>
                  <a:srgbClr val="C00000"/>
                </a:solidFill>
              </a:rPr>
              <a:t>Overview </a:t>
            </a:r>
            <a:endParaRPr lang="en-GB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088" y="1501948"/>
            <a:ext cx="8137400" cy="5167411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+mj-lt"/>
              </a:rPr>
              <a:t>Preliminary issues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dirty="0" smtClean="0">
                <a:latin typeface="+mj-lt"/>
              </a:rPr>
              <a:t>Green Paper on Public Procurement: Perceptions </a:t>
            </a:r>
          </a:p>
          <a:p>
            <a:pPr marL="0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2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+mj-lt"/>
              </a:rPr>
              <a:t>The Enforcement Provisions in the Green Paper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dirty="0" smtClean="0">
                <a:latin typeface="+mj-lt"/>
              </a:rPr>
              <a:t>Premise for the proposed reform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dirty="0" smtClean="0">
                <a:latin typeface="+mj-lt"/>
              </a:rPr>
              <a:t>Focus of the proposed reform </a:t>
            </a:r>
          </a:p>
          <a:p>
            <a:pPr marL="0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2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+mj-lt"/>
              </a:rPr>
              <a:t>Some reflections on the Enforcement provisions </a:t>
            </a:r>
          </a:p>
          <a:p>
            <a:pPr algn="just" eaLnBrk="1" hangingPunct="1">
              <a:buClr>
                <a:schemeClr val="accent1"/>
              </a:buClr>
              <a:buFont typeface="Wingdings" charset="2"/>
              <a:buChar char="§"/>
            </a:pPr>
            <a:endParaRPr lang="en-GB" sz="2400" dirty="0">
              <a:latin typeface="+mj-lt"/>
            </a:endParaRPr>
          </a:p>
          <a:p>
            <a:pPr algn="just" eaLnBrk="1" hangingPunct="1">
              <a:buClr>
                <a:schemeClr val="accent1"/>
              </a:buClr>
              <a:buFont typeface="Wingdings" charset="2"/>
              <a:buChar char="§"/>
            </a:pPr>
            <a:endParaRPr lang="en-GB" sz="2200" dirty="0" smtClean="0">
              <a:latin typeface="+mj-lt"/>
            </a:endParaRPr>
          </a:p>
          <a:p>
            <a:pPr algn="just" eaLnBrk="1" hangingPunct="1">
              <a:buClr>
                <a:schemeClr val="accent1"/>
              </a:buClr>
              <a:buFont typeface="Wingdings" charset="2"/>
              <a:buChar char="§"/>
            </a:pPr>
            <a:endParaRPr lang="en-GB" sz="2200" dirty="0">
              <a:latin typeface="+mj-lt"/>
            </a:endParaRPr>
          </a:p>
          <a:p>
            <a:pPr algn="just" eaLnBrk="1" hangingPunct="1">
              <a:buClr>
                <a:schemeClr val="accent1"/>
              </a:buClr>
              <a:buFont typeface="Wingdings" charset="2"/>
              <a:buChar char="§"/>
            </a:pPr>
            <a:endParaRPr lang="en-GB" sz="2200" dirty="0" smtClean="0">
              <a:latin typeface="+mj-lt"/>
            </a:endParaRPr>
          </a:p>
          <a:p>
            <a:pPr algn="just" eaLnBrk="1" hangingPunct="1">
              <a:buClr>
                <a:schemeClr val="accent1"/>
              </a:buClr>
              <a:buFont typeface="Wingdings" charset="2"/>
              <a:buChar char="§"/>
            </a:pPr>
            <a:endParaRPr lang="en-GB" sz="2200" dirty="0" smtClean="0">
              <a:latin typeface="+mj-lt"/>
            </a:endParaRPr>
          </a:p>
          <a:p>
            <a:pPr marL="457200" lvl="1" indent="0" algn="just" eaLnBrk="1" hangingPunct="1">
              <a:buClr>
                <a:schemeClr val="accent1"/>
              </a:buClr>
              <a:buNone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14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Green Paper: mixed perceptions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2" y="1501949"/>
            <a:ext cx="8126286" cy="5212035"/>
          </a:xfrm>
        </p:spPr>
        <p:txBody>
          <a:bodyPr/>
          <a:lstStyle/>
          <a:p>
            <a:pPr marL="457200" lvl="1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2000" dirty="0" smtClean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000" dirty="0" smtClean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000" dirty="0" smtClean="0">
              <a:latin typeface="+mj-lt"/>
            </a:endParaRPr>
          </a:p>
          <a:p>
            <a:pPr marL="0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US" sz="24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4" y="1916832"/>
            <a:ext cx="5645993" cy="357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949178" y="224230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The Enforcement Provisions: Premise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501949"/>
            <a:ext cx="8054279" cy="5356051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400" u="sng" dirty="0" smtClean="0">
                <a:latin typeface="+mj-lt"/>
              </a:rPr>
              <a:t>Bureaucratic process </a:t>
            </a:r>
            <a:r>
              <a:rPr lang="en-GB" sz="2400" dirty="0" smtClean="0">
                <a:latin typeface="+mj-lt"/>
              </a:rPr>
              <a:t>due to </a:t>
            </a:r>
            <a:r>
              <a:rPr lang="en-GB" sz="2400" u="sng" dirty="0" smtClean="0">
                <a:latin typeface="+mj-lt"/>
              </a:rPr>
              <a:t>fear amongst buyers </a:t>
            </a:r>
            <a:r>
              <a:rPr lang="en-GB" sz="2400" dirty="0" smtClean="0">
                <a:latin typeface="+mj-lt"/>
              </a:rPr>
              <a:t>of a decision being challenged in courts!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+mj-lt"/>
              </a:rPr>
              <a:t>A</a:t>
            </a:r>
            <a:r>
              <a:rPr lang="en-GB" dirty="0" smtClean="0">
                <a:latin typeface="+mj-lt"/>
              </a:rPr>
              <a:t>mbiguity </a:t>
            </a:r>
            <a:r>
              <a:rPr lang="en-GB" dirty="0">
                <a:latin typeface="+mj-lt"/>
              </a:rPr>
              <a:t>in the procurement </a:t>
            </a:r>
            <a:r>
              <a:rPr lang="en-GB" dirty="0" smtClean="0">
                <a:latin typeface="+mj-lt"/>
              </a:rPr>
              <a:t>regulations;</a:t>
            </a:r>
          </a:p>
          <a:p>
            <a:pPr marL="457200" lvl="1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Current legal review processes are: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+mj-lt"/>
              </a:rPr>
              <a:t>Excessive costs;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+mj-lt"/>
              </a:rPr>
              <a:t>Time consuming;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+mj-lt"/>
              </a:rPr>
              <a:t>Resource intensive! </a:t>
            </a:r>
            <a:endParaRPr lang="en-GB" dirty="0">
              <a:latin typeface="+mj-lt"/>
            </a:endParaRPr>
          </a:p>
          <a:p>
            <a:pPr marL="457200" lvl="1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73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The Enforcement Provisions</a:t>
            </a:r>
            <a:r>
              <a:rPr lang="en-GB" sz="3200" b="1" dirty="0">
                <a:solidFill>
                  <a:srgbClr val="C00000"/>
                </a:solidFill>
              </a:rPr>
              <a:t>: </a:t>
            </a:r>
            <a:r>
              <a:rPr lang="en-GB" sz="3200" b="1" dirty="0" smtClean="0">
                <a:solidFill>
                  <a:srgbClr val="C00000"/>
                </a:solidFill>
              </a:rPr>
              <a:t>Approach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501949"/>
            <a:ext cx="8054279" cy="502339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400" u="sng" dirty="0" smtClean="0">
                <a:latin typeface="+mj-lt"/>
              </a:rPr>
              <a:t>Para 11</a:t>
            </a: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b="1" dirty="0" smtClean="0">
                <a:latin typeface="+mj-lt"/>
              </a:rPr>
              <a:t>Reform </a:t>
            </a:r>
            <a:r>
              <a:rPr lang="en-GB" b="1" dirty="0">
                <a:latin typeface="+mj-lt"/>
              </a:rPr>
              <a:t>the </a:t>
            </a:r>
            <a:r>
              <a:rPr lang="en-GB" b="1" dirty="0" smtClean="0">
                <a:latin typeface="+mj-lt"/>
              </a:rPr>
              <a:t>challenge process</a:t>
            </a:r>
            <a:endParaRPr lang="en-GB" dirty="0" smtClean="0">
              <a:latin typeface="+mj-lt"/>
            </a:endParaRPr>
          </a:p>
          <a:p>
            <a:pPr lvl="2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</a:rPr>
              <a:t>S</a:t>
            </a:r>
            <a:r>
              <a:rPr lang="en-GB" sz="2400" dirty="0" smtClean="0">
                <a:latin typeface="+mj-lt"/>
              </a:rPr>
              <a:t>peed </a:t>
            </a:r>
            <a:r>
              <a:rPr lang="en-GB" sz="2400" dirty="0">
                <a:latin typeface="+mj-lt"/>
              </a:rPr>
              <a:t>up the review </a:t>
            </a:r>
            <a:r>
              <a:rPr lang="en-GB" sz="2400" dirty="0" smtClean="0">
                <a:latin typeface="+mj-lt"/>
              </a:rPr>
              <a:t>system</a:t>
            </a:r>
          </a:p>
          <a:p>
            <a:pPr lvl="2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+mj-lt"/>
              </a:rPr>
              <a:t>M</a:t>
            </a:r>
            <a:r>
              <a:rPr lang="en-GB" sz="2400" dirty="0" smtClean="0">
                <a:latin typeface="+mj-lt"/>
              </a:rPr>
              <a:t>ake </a:t>
            </a:r>
            <a:r>
              <a:rPr lang="en-GB" sz="2400" dirty="0">
                <a:latin typeface="+mj-lt"/>
              </a:rPr>
              <a:t>it more accessible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914400" lvl="2" indent="0" algn="just" eaLnBrk="1" hangingPunct="1">
              <a:spcBef>
                <a:spcPts val="0"/>
              </a:spcBef>
              <a:buNone/>
            </a:pPr>
            <a:endParaRPr lang="en-GB" sz="2400" dirty="0">
              <a:latin typeface="+mj-lt"/>
            </a:endParaRPr>
          </a:p>
          <a:p>
            <a:pPr lvl="1" algn="just" eaLnBrk="1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+mj-lt"/>
              </a:rPr>
              <a:t>R</a:t>
            </a:r>
            <a:r>
              <a:rPr lang="en-GB" b="1" dirty="0" smtClean="0">
                <a:latin typeface="+mj-lt"/>
              </a:rPr>
              <a:t>efocus the remedies</a:t>
            </a:r>
          </a:p>
          <a:p>
            <a:pPr lvl="2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Introduce more pre-contractual </a:t>
            </a:r>
            <a:r>
              <a:rPr lang="en-GB" sz="2400" dirty="0">
                <a:latin typeface="+mj-lt"/>
              </a:rPr>
              <a:t>redress measures so </a:t>
            </a:r>
            <a:r>
              <a:rPr lang="en-GB" sz="2400" dirty="0" smtClean="0">
                <a:latin typeface="+mj-lt"/>
              </a:rPr>
              <a:t>that </a:t>
            </a:r>
            <a:r>
              <a:rPr lang="en-GB" sz="2400" dirty="0">
                <a:latin typeface="+mj-lt"/>
              </a:rPr>
              <a:t>fewer challenges proceed to court for </a:t>
            </a:r>
            <a:r>
              <a:rPr lang="en-GB" sz="2400" dirty="0" smtClean="0">
                <a:latin typeface="+mj-lt"/>
              </a:rPr>
              <a:t>post-contractual remedies!</a:t>
            </a:r>
          </a:p>
          <a:p>
            <a:pPr lvl="2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Cap the damages level available </a:t>
            </a:r>
            <a:r>
              <a:rPr lang="en-GB" sz="2400" dirty="0">
                <a:latin typeface="+mj-lt"/>
              </a:rPr>
              <a:t>to </a:t>
            </a:r>
            <a:r>
              <a:rPr lang="en-GB" sz="2400" dirty="0" smtClean="0">
                <a:latin typeface="+mj-lt"/>
              </a:rPr>
              <a:t>bidders</a:t>
            </a:r>
          </a:p>
          <a:p>
            <a:pPr lvl="2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j-lt"/>
              </a:rPr>
              <a:t>Reduce </a:t>
            </a:r>
            <a:r>
              <a:rPr lang="en-GB" sz="2400" dirty="0">
                <a:latin typeface="+mj-lt"/>
              </a:rPr>
              <a:t>the attractiveness of </a:t>
            </a:r>
            <a:r>
              <a:rPr lang="en-GB" sz="2400" dirty="0" smtClean="0">
                <a:latin typeface="+mj-lt"/>
              </a:rPr>
              <a:t>speculative claims</a:t>
            </a:r>
            <a:r>
              <a:rPr lang="en-GB" sz="2400" dirty="0">
                <a:latin typeface="+mj-lt"/>
              </a:rPr>
              <a:t>.</a:t>
            </a:r>
          </a:p>
          <a:p>
            <a:pPr marL="457200" lvl="1" indent="0" algn="just" eaLnBrk="1" hangingPunct="1">
              <a:spcBef>
                <a:spcPts val="0"/>
              </a:spcBef>
              <a:buClr>
                <a:schemeClr val="accent1"/>
              </a:buClr>
              <a:buNone/>
            </a:pP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08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880075" y="193502"/>
            <a:ext cx="82479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Proposals for Enforcement: The Measures (1)    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33578491"/>
              </p:ext>
            </p:extLst>
          </p:nvPr>
        </p:nvGraphicFramePr>
        <p:xfrm>
          <a:off x="1259632" y="1628800"/>
          <a:ext cx="763284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43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>
                <a:solidFill>
                  <a:srgbClr val="C00000"/>
                </a:solidFill>
              </a:rPr>
              <a:t>Proposals for Enforcement: The Measures </a:t>
            </a:r>
            <a:r>
              <a:rPr lang="en-GB" sz="3200" b="1" dirty="0" smtClean="0">
                <a:solidFill>
                  <a:srgbClr val="C00000"/>
                </a:solidFill>
              </a:rPr>
              <a:t>(2)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457018"/>
              </p:ext>
            </p:extLst>
          </p:nvPr>
        </p:nvGraphicFramePr>
        <p:xfrm>
          <a:off x="838200" y="1501775"/>
          <a:ext cx="8054975" cy="487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07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>
                <a:solidFill>
                  <a:srgbClr val="C00000"/>
                </a:solidFill>
              </a:rPr>
              <a:t>Proposals for Enforcement: The Measures </a:t>
            </a:r>
            <a:r>
              <a:rPr lang="en-GB" sz="3200" b="1" dirty="0" smtClean="0">
                <a:solidFill>
                  <a:srgbClr val="C00000"/>
                </a:solidFill>
              </a:rPr>
              <a:t>(3)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052301"/>
              </p:ext>
            </p:extLst>
          </p:nvPr>
        </p:nvGraphicFramePr>
        <p:xfrm>
          <a:off x="838200" y="1501775"/>
          <a:ext cx="8054975" cy="487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25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827088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880075" y="235657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GB" sz="4000" dirty="0" smtClean="0">
                <a:solidFill>
                  <a:schemeClr val="tx1"/>
                </a:solidFill>
              </a:rPr>
              <a:t>  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   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  <p:sp>
        <p:nvSpPr>
          <p:cNvPr id="26628" name="Text Box 25"/>
          <p:cNvSpPr txBox="1">
            <a:spLocks noChangeArrowheads="1"/>
          </p:cNvSpPr>
          <p:nvPr/>
        </p:nvSpPr>
        <p:spPr bwMode="auto">
          <a:xfrm rot="-5400000">
            <a:off x="-2133599" y="2747962"/>
            <a:ext cx="510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600" b="1">
                <a:solidFill>
                  <a:schemeClr val="bg1"/>
                </a:solidFill>
              </a:rPr>
              <a:t>www.bangor.ac.uk/law</a:t>
            </a:r>
          </a:p>
        </p:txBody>
      </p:sp>
      <p:sp>
        <p:nvSpPr>
          <p:cNvPr id="8" name="Title 7"/>
          <p:cNvSpPr txBox="1">
            <a:spLocks/>
          </p:cNvSpPr>
          <p:nvPr/>
        </p:nvSpPr>
        <p:spPr bwMode="auto">
          <a:xfrm>
            <a:off x="1001689" y="193502"/>
            <a:ext cx="812628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endParaRPr lang="en-GB" sz="3200" b="1" dirty="0" smtClean="0">
              <a:solidFill>
                <a:schemeClr val="tx1"/>
              </a:solidFill>
            </a:endParaRPr>
          </a:p>
          <a:p>
            <a:pPr algn="ctr" eaLnBrk="1" hangingPunct="1">
              <a:buClr>
                <a:schemeClr val="accent1"/>
              </a:buClr>
            </a:pPr>
            <a:r>
              <a:rPr lang="en-GB" sz="3200" b="1" dirty="0" smtClean="0">
                <a:solidFill>
                  <a:srgbClr val="C00000"/>
                </a:solidFill>
              </a:rPr>
              <a:t>Reflections on the Proposals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685590192"/>
              </p:ext>
            </p:extLst>
          </p:nvPr>
        </p:nvGraphicFramePr>
        <p:xfrm>
          <a:off x="1524000" y="1556792"/>
          <a:ext cx="71524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915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vel">
  <a:themeElements>
    <a:clrScheme name="Custom 2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C00000"/>
      </a:accent1>
      <a:accent2>
        <a:srgbClr val="C00000"/>
      </a:accent2>
      <a:accent3>
        <a:srgbClr val="C00000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0BC5EE39FFC488E67F1AA81742209" ma:contentTypeVersion="13" ma:contentTypeDescription="Create a new document." ma:contentTypeScope="" ma:versionID="3d09d384aeaebea99f1fba2082107d06">
  <xsd:schema xmlns:xsd="http://www.w3.org/2001/XMLSchema" xmlns:xs="http://www.w3.org/2001/XMLSchema" xmlns:p="http://schemas.microsoft.com/office/2006/metadata/properties" xmlns:ns3="c25614a5-ceea-4339-a22b-b071769ac43f" xmlns:ns4="247a8e0d-d6fa-48f2-b643-53365640328f" targetNamespace="http://schemas.microsoft.com/office/2006/metadata/properties" ma:root="true" ma:fieldsID="b75ad4e69b58dafe3f33c4ac0812548a" ns3:_="" ns4:_="">
    <xsd:import namespace="c25614a5-ceea-4339-a22b-b071769ac43f"/>
    <xsd:import namespace="247a8e0d-d6fa-48f2-b643-5336564032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614a5-ceea-4339-a22b-b071769ac4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a8e0d-d6fa-48f2-b643-533656403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96E62-C5C5-4D73-AC81-1ED77F1D823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47a8e0d-d6fa-48f2-b643-53365640328f"/>
    <ds:schemaRef ds:uri="c25614a5-ceea-4339-a22b-b071769ac43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75128B-58E9-4C0E-9AA9-83F4B27758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519AAF-D85C-40E0-AE2B-FA031D1B61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5614a5-ceea-4339-a22b-b071769ac43f"/>
    <ds:schemaRef ds:uri="247a8e0d-d6fa-48f2-b643-533656403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21687</TotalTime>
  <Words>569</Words>
  <Application>Microsoft Office PowerPoint</Application>
  <PresentationFormat>On-screen Show (4:3)</PresentationFormat>
  <Paragraphs>149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Garamond</vt:lpstr>
      <vt:lpstr>Georgia</vt:lpstr>
      <vt:lpstr>Times New Roman</vt:lpstr>
      <vt:lpstr>Verdana</vt:lpstr>
      <vt:lpstr>Wingdings</vt:lpstr>
      <vt:lpstr>Office Theme</vt:lpstr>
      <vt:lpstr>Level</vt:lpstr>
      <vt:lpstr>PowerPoint Presentation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PowerPoint Presentation</vt:lpstr>
    </vt:vector>
  </TitlesOfParts>
  <Company>Prifysgol Bangor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Title Page</dc:title>
  <dc:creator>a.eyo@bangor.ac.uk</dc:creator>
  <cp:lastModifiedBy>Ama Eyo</cp:lastModifiedBy>
  <cp:revision>862</cp:revision>
  <cp:lastPrinted>2015-09-29T14:52:59Z</cp:lastPrinted>
  <dcterms:created xsi:type="dcterms:W3CDTF">2012-05-02T13:21:35Z</dcterms:created>
  <dcterms:modified xsi:type="dcterms:W3CDTF">2021-04-29T13:42:27Z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0x0101001EA0BC5EE39FFC488E67F1AA81742209</vt:lpwstr>
  </property>
</Properties>
</file>